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83" r:id="rId3"/>
    <p:sldId id="258" r:id="rId4"/>
    <p:sldId id="260" r:id="rId5"/>
    <p:sldId id="261" r:id="rId6"/>
    <p:sldId id="263" r:id="rId7"/>
    <p:sldId id="295" r:id="rId8"/>
    <p:sldId id="296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07:34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18418 7299 0,'1725'-120'125,"-1484"120"-109,-80 0-1,-41 0-15,0 0 16,-39 0-16,39 0 15,-40 0-15,41 0 16,-41 0-16,40 0 16,1 0-16,-1 0 15,0 0-15,41 0 16,0 0-16,-41 0 16,81 0-16,-41 0 15,41 0-15,-81 0 16,0 0-16,1 0 15,-1 0-15,-80 0 16,41 0-16,-41 0 16,40 0-16,0 0 15,0 0-15,-39 0 16,-1 0-16,0 0 31,0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5:26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22230 6617 0,'40'0'140,"81"0"-140,-1 0 16,-40 0-16,81 0 15,-81 0-15,40 0 16,1 0-16,-41 0 16,0 0-16,-40 0 15,81 0-15,-81 0 16,40 0-16,0 0 16,-40 0-16,41 0 15,39 0-15,-80 0 16,40 0-16,1 0 15,-1 40-15,0-40 16,-40 0-16,0 0 16,41 0-16,-41 0 15,0 0-15,0 0 16,40 0-16,-40 0 16,1 0-1,-1 0-15,0 0 16,0 0-16,0 0 15,0 0-15,0 0 16,0 0-16,41 0 16,-41 0-1,0 0-15,40 0 16,0 0-16,1 0 16,-41 0-16,0 0 15,40 0-15,-40 0 16,1 0-16,-1 0 31,40 0-31,0 0 16,-40 0-16,41 0 0,-41 0 15,40 0-15,-40 0 16,0 0-16,40 0 16,-39 0-1</inkml:trace>
  <inkml:trace contextRef="#ctx0" brushRef="#br0" timeOffset="3486.835">8186 7540 0,'40'0'47,"40"40"-47,0-40 15,81 0-15,40 0 16,-1 0-16,161 0 15,41 0-15,-41 0 16,-40 0-16,0 0 16,0 0-16,-40 0 15,-81 0 1,41 0-16,-80 0 16,39 0-16,-39 0 15,-81 0-15,40 0 16,1 0-16,-41 0 15,40 0-15,-80 0 16,41 0-16,-41 0 16,40 0-16,0 0 15,-40 0-15,41 0 16,-41 0-16,80 0 16,-40 0-16,1 0 15,-1 0-15,-40 0 16,40 0-16,1 0 15,-41 0-15,0 0 16,40 0-16,-40 0 16,40 0-1,-39 0-15,-1 0 16,0 0-16,0 0 16,0 0-16,0 40 15,0-40-15,0 0 16,41 0-16,-41 0 15,40 0 1,0 0-16,1 0 16,-1 0-16,0 0 15,41 0-15,-81 0 16,40 0-16,-40 0 16,0 0-16,0 0 78,0 0-63,1 0 1,-1 0 0,0 0-16,0 0 15,40 0 1,-40 0-16,0 0 15,1 0-15,-1 0 32,0 0 77,0 0-93,40 0-16,0 0 15,41 0-15,-1 0 16,41 0-16,-1 0 16,-39 0-16,-41 0 15,-40 0-15,0 0 16,40 0-16,-40 0 15,1 0-15,-1 0 16,0 0 0,0 0-1,0 0 1,0 0-16,40 0 16,-80-40-1,81 40-15,-41 0 16,40 0-16,0 0 15,1 0-15,-41 0 16,0 0-16,40 0 16,-40 0-16,0 0 15,0 0 1,41 0 0,-41 0-1,0 0 1,0 0-1,0 0-15,0 0 16,1 0-16,-1 0 16,0 0-16,0 0 15,0 0-15,80 0 16,-79 0-16,-1 0 16,0 0-16,40 0 15,-40 0-15,0 0 16,0 0-16,1 0 15,-1 0 1,0 0-16,0 0 16,40 0-1,-40 0-15,41 0 16,-1 0-16,40 0 16,1 0-16,-1 0 15,0 0-15,1 40 16,-1-40-16,81 40 15,-81-40-15,-40 0 16,1 40 0,-1-40-16,0 0 15,-40 0-15,40 0 16,1 0 0,-81 40-16,40-40 15,0 0-15,0 0 16,0 0-16,0 0 15,0 0-15,41 0 16,-41 0-16,40 0 16,0 0-16,1 0 15,-1 0-15,0 0 16,0 0-16,1 0 16,-41 0-1,0 0 1,0 0-1,0 0 1,0 0 0,41 0-1,-1 0-15,-40 0 16,0 0-16,0 0 16,40 0-16,-39 0 15,-1 0 1,0 0-1,0 0 126,0 0-125,0 0-16,0 0 15,41 0-15,-41 0 16,80 0-16,-40 0 16,1 0-16,39 40 15,-80-40-15,0 0 16,0 0-16,-40 40 15,40-40 48,1 0-32,-1 0-15,0 0-16,0 0 15,40 0-15,0 0 16,41 0-16,-1 0 16,1 0-16,-41 41 15,-40-41-15,0 0 16,40 0-16,-40 40 16,1-40-1,-1 0 1,0 0-1,0 0 1,0 0 0</inkml:trace>
  <inkml:trace contextRef="#ctx0" brushRef="#br0" timeOffset="9315.29">8467 10387 0,'40'0'78,"80"-40"-62,1 40-16,39 0 16,1 0-16,39 0 15,1 0-15,-81 0 16,1 0-16,-1 0 15,-40 0-15,-40 0 16,81 0-16,-41 0 16,-40 0-1,40 0-15,1 0 16,-1 0-16,0 0 16,40 0-16,-39-40 15,-1 40-15,0 0 16,1 0-16,-1 0 15,0 0-15,0 0 16,-40 0-16,1 0 16,39 0-16,40 0 15,-40 0-15,1 0 16,-1 0-16,80 0 16,-39 0-16,39 0 15,-39 0-15,-41 0 16,40 0-16,-39 0 15,-1 0-15,0 0 16,-40 0 0,40 0-16,1 0 15,-41 0-15,40 0 16,0 0-16,41 0 16,-1 0-16,-40 0 15,41 0-15,-41 0 16,0 0-16,-40 0 15,41 0 1,-1 0-16,-40 0 16,40 0-16,-40 0 15,81 0-15,-41 0 16,-40 0-16,40 0 16,-40 0-16,41 0 15,-41 0-15,40 0 16,-40 0-16,0 40 15,1-40-15,-1 0 16,40 0-16,0 0 16,-40 0-1,0 0-15,41 0 16,-41 0-16,40 0 16,0 0-1,-40 0-15,1 0 16,-1 0-16,0 0 15,0 0-15,0 0 16,0 0 0,0 0-16,0 0 31,1 0 0,-1 0-15,0 0-1,0 0 17,-40 40-1,40-40-31,0 0 16,0 0-1,0 0 1,1 0-16,-1 0 15,0 0 1,0 0-16,0 0 16,0 0-16,0 0 15,0 0 1,1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6:03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9871 7299 0,'40'0'250,"0"0"-250,0 0 15,1 0-15,39 0 16,-40 0-16,0 0 16,0 0-1,0 0 1,0 0 15,1 0 0,-1 0-15,0 0 0,0 0-1,0 0 1,0 0 15,0 0 0,0 0-31,1 0 16,-1 0 0,40 0-1,-40 0 1,0 0 0,41 0-1,-41 0 1,0 0 15,0 0 0,0 0-15,0 0 0,0 0 30,0 0-30,1 0 0,-1 0-16,0 0 15,40 0 17,-40 0-17,0 0 1,0 0-16,1 0 15,-1 0 1,0 0 0,0 0-1,0 0 1,0 0 0,0 0-1,0 0 1,1 0-16,39 0 31,-40 0-15,0 0-1,0 0 1,0 0 0,0 0-1,1 0 1,-1 0-1,0 0 1,0 0 0,0 0-1,40 0 1,-40 0-16,41 0 16,-41 0-1,0 0-15,0 0 16,0 0-16,0 0 15,41 0-15,-41 0 16,40 0 0,-40 0-1,0 0 1,0 0-16,0 0 16,1 0-1,-1 0 1,0 0-16,0 0 15,40 0 1,-40 0-16,0 0 16,1 0-1,-1 0-15,0 0 16,0 0-16,0 0 16,0 0-16,0 0 15,0 0-15,1 0 16,-1 0-1,0 0-15,0 0 16,0 0-16,40 0 16,-40 0-1,1 0 1,-1 0 0,40 0-1,-40 0 1,0 0-1,0 0 1,0 0 0,1 0 15,-1 0-15,0 0-16,0 0 15,0 0 16,0 0-31,0 0 16,1 0 0,-1 0-16,0 0 15,0 0 1,0 0 15,0 0-15,0 0-1,0 0-15,1 0 16,-1 0 15</inkml:trace>
  <inkml:trace contextRef="#ctx0" brushRef="#br0" timeOffset="2828.27">14807 7459 0,'40'0'109,"0"0"-93,0 0-16,0 0 16,40 0-16,1 0 15,-41 0-15,40 0 16,-40 0-1,0 0 1,0 0 0,1 0-1,-1 0 1,0 0-16,0 0 16,0 0-1,0 0 1,0 0 15,0 0-31,1 0 16,-1 0-16,0 0 15,0 0 1,0 0-16,0 0 16,0 0-1,41 0 1,-41 0-1,0 0 1,0 0-16,0 0 16,0 0-1,0 0 1,0 0 0,1 0 15</inkml:trace>
  <inkml:trace contextRef="#ctx0" brushRef="#br0" timeOffset="5452.121">10032 9665 0,'40'0'31,"0"0"-15,80 0-16,1 0 15,-1 0-15,0 0 16,1 0-16,-1-40 16,1 40-16,-41 0 15,-40 0-15,0 0 16,40 0-16,-40 0 15,41 0 1,-41 0-16,0 0 16,40 0-16,-40 0 15,0 0 1,1 0-16,39 0 16,40 0-16,-80 0 15,0 0-15,41 0 16,-1 0-16,40 0 15,-39 0-15,-1 0 16,0 0-16,0 0 16,1 0-16,-1 0 15,40 0-15,-40 0 16,-39 0-16,39 0 16,-40 0-16,40 0 15,0 0-15,-39 0 16,39 0-16,-40 0 15,40 0-15,-40 0 16,0 0-16,41 0 16,-41 0-16,40 0 15,-40 0 1,0 0 0,0 0-1,1 0 1,-1 0-16,0 0 15,0 0 1,40 0-16,-40 0 16,0 0-16,1 0 15,39 0-15,-40 0 16,0 0-16,0 0 16,0 0-1,0 0 1,1 0-16,-1 0 31,0 0 16</inkml:trace>
  <inkml:trace contextRef="#ctx0" brushRef="#br0" timeOffset="7280.35">9951 9465 0,'40'0'31,"41"0"-15,-1 0-16,0 0 15,0 0-15,41 0 16,-41 0-16,40 0 16,-39 0-16,-41 0 15,0 0-15,0 0 16,0 0-16,41-40 16,-41 40-1,40 0 1,-40 0-16,0 0 15,0 0-15,0 0 16,1 0-16,-1 0 16,0 0-16,40 0 15,0 0-15,-40 0 16,41 0-16,-41 0 16,40 0-16,40 0 15,-79 0-15,39 0 16,0 0-16,-40 0 15,81 0-15,-41 0 16,-40 0-16,0 0 16,40 0-16,1 0 15,-41 0 1,40 0-16,-40 0 16,40 0-16,41 0 15,-41 0-15,0 0 16,0 0-16,-39 0 15,39 0-15,0 0 16,-40 40-16,0-40 16,41 0-16,-41 0 15,0 0-15,0 0 16,40 0-16,-40 0 16,0 0-16,1 0 15,-1 0-15,0 0 16,0 0-16,40 0 15,-40 0 1,41 0 0,-41 0-16,0 0 15,0 0-15,0 0 16,0 0-16,0 0 16,0 0-1,1 0-15</inkml:trace>
  <inkml:trace contextRef="#ctx0" brushRef="#br0" timeOffset="12403.187">15529 8943 0,'0'40'94,"0"1"-79,0-1-15,0 0 16,0 40-1,0-40 1,0 0-16,0 0 16,0 0-1,0 1 1,0-1-16,0 0 31,0 0 16,40-40 78,0 0-125,0 0 16,41 0-16,-41 0 15,0 0-15,40 0 16,-40 0-16,0 0 16,0 0-16,1 0 15,-1 0-15,0 0 16,0 0-16,0 0 15</inkml:trace>
  <inkml:trace contextRef="#ctx0" brushRef="#br0" timeOffset="14111.418">8106 11951 0,'-41'0'109,"1"0"-93,0 0 0,0 0-1,0 40-15,0-40 16,0 40 0,0 41-1,40-41 1,-41 0-16,1 0 15,40 40-15,0-40 16,-40-40-16,40 81 16,-40-41-16,40 0 15,0 0 1,0 40 0,40-40 15,0-40-31,0 0 15,41 40 1,-41 0-16,40-40 16,0 0-16,1 0 15,-41 0 1,0 0-16,0 0 16,0 0-1</inkml:trace>
  <inkml:trace contextRef="#ctx0" brushRef="#br0" timeOffset="15205.2">8587 12272 0,'-40'0'94,"0"0"-78,0 0-1,-41 0-15,41 0 16,-40 0 0,40 40-1,40 0 1,0 0 15,0 41-15,0-41-1,40 0 1,0-40 15,0 40-31,0-40 16,41 0 0,-41 0-1,0-40 1,-40 0-1,40 40-15,-40-40 16,40 40-16,-40-40 16,0-1-16,40 41 15,-40-40 1,0 0 46,0 120 48,0-39-95,0 39-15,0 0 16,0-40-16,0 80 16,0-39-16,0-41 15,0 40-15,0-40 16,40 40-16,1-40 31,-1-40 16,-40-40 0,0 0-31</inkml:trace>
  <inkml:trace contextRef="#ctx0" brushRef="#br0" timeOffset="15705.225">9229 11911 0,'40'40'47,"-40"40"-47,0 1 16,0-1-16,0 0 15,0 0-15,0 1 16,0 39-16,0 0 16,0-40-1,0 1-15,0-1 16,40 0-16,-40-40 15,0 0-15,40-40 16,-40-40 47</inkml:trace>
  <inkml:trace contextRef="#ctx0" brushRef="#br0" timeOffset="16267.76">8868 12232 0,'40'0'47,"80"0"-31,-79 0 0,39 0-16,40 80 15,-40-40-15,81-40 16,-81 0-16,0 40 15,-39 1-15,39-41 16,-40 0-16,0 0 16,0 0-1,0 0 1,0 0 0,1 0-16,-1 0 15,0 0 1,0 0-16,0 0 15,0 0 17</inkml:trace>
  <inkml:trace contextRef="#ctx0" brushRef="#br0" timeOffset="16714.326">10674 12513 0,'40'0'16,"-80"0"78,-1 40-79,1-40-15,40 80 16,0-40 0,0 40-16,0-40 15,0 1 1,0-1-16,40 0 16,-40 0-1,41 0-15,-1 0 16,-40 0-16,40-40 15,0 0-15,0 40 16</inkml:trace>
  <inkml:trace contextRef="#ctx0" brushRef="#br0" timeOffset="17511.266">11235 11751 0,'0'40'32,"0"0"-17,0 40-15,0 0 16,0 1-16,0-1 16,0 0-16,0 0 15,0 0-15,0 1 16,0-1-1,0-40 1,41-80 78,-1 0-94,40 0 15,-80 0-15,80-1 16,-40-39-16,0 80 16,1-40-1,-1 40-15,0 0 32,0 0-1,40 40-16,-80 0 1,40-40-16,-40 40 16,40 41-16,-40-41 15,0 0-15,41 0 16,-41 0 0,0 0-16,0 40 15,0-40-15,0 1 16,0-1-16,0 0 15,0 0 1,0 0 15</inkml:trace>
  <inkml:trace contextRef="#ctx0" brushRef="#br0" timeOffset="19242.025">12881 12232 0,'0'40'16,"-41"-40"-1,41 40 48,-40-40-32,40 40-15,-40-40-16,40 40 15,0 1 1,-40-41-16,40 40 15,-40 0-15,40 0 16,-40 0 0,40 0-16,-40 40 15,40-40 1,-40 0-16,40 1 16,0-1-1,-41-40 1,41 40 15,0 0 32,0 0 46,0 0-78,41 0-15,-41 0-1,40 0 1,-40 1 0,40-41-1,-40 40-15,40 0 16,0 40-16,-40-40 16,80 0-16,-80 0 15,40 0-15,-40 0 16,41 1-1,-1-41 1,-40 40 0,40-40-1</inkml:trace>
  <inkml:trace contextRef="#ctx0" brushRef="#br0" timeOffset="20257.703">14004 7099 0</inkml:trace>
  <inkml:trace contextRef="#ctx0" brushRef="#br0" timeOffset="21382.772">13563 9465 0</inkml:trace>
  <inkml:trace contextRef="#ctx0" brushRef="#br0" timeOffset="25067.855">8868 5775 0,'40'0'63,"40"0"-63,41 0 15,-1 0-15,0 0 16,81 0-16,-81 0 16,1 0-16,-41 0 15,-40 0-15,0 0 16,0 0-16,1 0 15,-1 0-15,40 0 16,-40 0-16,0 0 16,40 0-16,1 0 15,39 0-15,-40 0 16,-40 0-16,1 0 16,39 0-16,-40 0 15,0 0-15,40 0 16,1 0-1,39 0-15,-40 0 16,41 0-16,-1 0 16,-40 0-16,1 0 15,39 40-15,-40-40 16,41 0-16,-41 40 16,40-40-16,-40 0 15,41 0-15,-1 0 16,1 0-16,-41 0 15,0 40-15,0-40 16,41 40-16,-1 1 16,0-41-16,41 0 15,-1 0-15,-39 0 16,120 0-16,-81 40 16,-40-40-16,41 0 15,-41 0-15,1 0 16,-41 0-16,40 0 15,1 0-15,-41 0 16,0 0-16,-40-40 16,-40-1-1,0 1 1,0 0 15,0-40-31,0 0 16,-40 40-1,0 0-15,-40-41 16,0-39-16,-41 40 16,81 0-16,-40-1 15,-41 1-15,41 40 16,40 40-16,-40-40 16,0 0-16,-1 40 15,1 0-15,-40 0 16,-1 0-16,-39 0 15,-41 0-15,-80 0 16,-40-40-16,0 40 16,0 0-16,0 0 15,0 0-15,40 0 16,1 0-16,79 0 16,-40 0-16,121 0 15,-1 0-15,81 0 16,0 0-16,0 0 15,0 0 1,0 0 15,0 0-31,-1 0 16,41 40-16,-40-40 16,0 40-16,-40-40 15,40 0 1,0 0 31,-41 40-16,41 0-15,0 0-16,0-40 15,40 40-15,-40-40 16,0 41-16,0-41 15,0 0 1,40 40 0,-41-40-1,1 40 1,0-40 0,0 0-1,40 40 1,-40-40-16,0 0 31,0 0-15,0 0-1,-1 0-15,41 40 16,-40-40-16,0 0 16,40 40-16,-40-40 15,40 40-15,-40-40 31,40 40 1</inkml:trace>
  <inkml:trace contextRef="#ctx0" brushRef="#br0" timeOffset="28302.424">13964 12433 0,'0'80'94,"0"-40"-78,0 40-16,0 0 15,0 0-15,0 41 16,0-41-16,0 0 16,0-40-16,0 41 15,40-81-15,-40 40 16,80-40-16,-40 40 16,1 0-16,-1-40 15,0 0-15,0 0 16,0 0-16,0 0 15,0 0 1,-40-40 31</inkml:trace>
  <inkml:trace contextRef="#ctx0" brushRef="#br0" timeOffset="28630.564">13723 12352 0,'40'0'31,"41"0"-15,-1 0-16,0 0 16,0 0-16,41 0 15,-1 0-15,-40 0 16,1 0-16,39 0 16,-80 0-16</inkml:trace>
  <inkml:trace contextRef="#ctx0" brushRef="#br0" timeOffset="28974.327">13844 12793 0,'40'0'16,"40"0"-16,0 0 15,0 0-15,41 0 16,-1 0-16,41 41 15,-41-41-15,-40 0 16,-39 0-16,39 0 16,-40 0-1</inkml:trace>
  <inkml:trace contextRef="#ctx0" brushRef="#br0" timeOffset="29271.217">14887 12753 0,'80'0'0,"0"40"16,1 1-16,39 39 16,-40-40-16,41 0 15,-41 0-15,0 0 16,0 0-16,41 0 16,-81 1-16,-40-1 15,40-40-15,0 80 16</inkml:trace>
  <inkml:trace contextRef="#ctx0" brushRef="#br0" timeOffset="29568.112">15930 12914 0,'-40'0'16,"-40"0"0,-41 80-16,1-40 15,-40-40-15,39 40 16,-39 40-16,39-39 15,41-41-15,0 0 16,40 40-16,0 0 16</inkml:trace>
  <inkml:trace contextRef="#ctx0" brushRef="#br0" timeOffset="30517.72">17254 13195 0,'-40'0'47,"-40"0"-32,80 40-15,0 40 16,-40-80 0,40 40-16,0 0 15,0 0-15,0 0 16,40-40-1,0 0-15,0 40 16,0 0-16,0-40 16,41 41-16,-41-1 15,0-40 1,40 0-16,41 0 16,-41 0-16,0-40 15,0-1-15,1 1 16,-1-40-16,-40 0 15,0 40-15,0-40 16,0-1-16,-40 41 16,0 0-16,0 0 15,0 0-15,-40 0 16,0 40-16,0 0 16,0 0 30,40 40-46,0 40 16,0-40 0,0 0-16,0 41 15,40-41-15,-40 0 16,40 0-16,0 0 16,0 0-16,1-40 15,39 40-15,0-40 16,-40 0-16,40 0 15,1-80 1,39 80-16,-80-40 16,40-40-16,1 80 15,-41-40-15,0 0 16,-40 80 31,0 0-32,0 40-15,0 0 16,0 0-16,0 41 16,-80-41-16,40 40 15,40 1-15,-41-41 16,1 0-16,0 40 16,40-80-16,-40 0 15,40-80 16,0 0-15</inkml:trace>
  <inkml:trace contextRef="#ctx0" brushRef="#br0" timeOffset="30908.367">19662 13355 0,'0'0'0,"0"40"0,0 0 16,40-40-16,-40 40 15,0 0 1,-40-40 0,0 0-16,-81 0 15,1 0-15,-40 0 16,79 0-16,1 0 16,0 0-16,40 0 15,0 0 1</inkml:trace>
  <inkml:trace contextRef="#ctx0" brushRef="#br0" timeOffset="31424.018">20585 12954 0,'0'0'0,"80"0"15,-40 80-15,40-40 16,1 40-16,-1 1 16,0-1-16,41 40 15,-81 0-15,40-39 16,-40 39-16,-40-40 15,0 0 1,0-39-16,0-1 16,-40 40-16,0-40 15,-40 40-15,39-80 16,1 80-16,-40-80 16,0 0-16,40 0 15,-41 0-15,1 0 16,0 0-16,0 0 15,-1 0-15,41 0 16,-40 0-16</inkml:trace>
  <inkml:trace contextRef="#ctx0" brushRef="#br0" timeOffset="32735.283">8627 13796 0,'0'0'0,"361"0"15,81 0-15,79 0 16,41 0-16,-40 0 16,-1 0-16,-79 0 15,-41-80-15,0 80 16,-80 0-16,-40 0 16,-40 0-16,0 40 15,-1 0-15,1 0 16,80-40-16,81 40 15,-122-40-15,82 0 16,-1 0-16,40 0 16,-40 40-1,80-40-15,-39 0 16,-1 0-16,0 0 16,1 0-16,-81 0 15,40 0-15,-40 0 16,-40 0-16,40 0 15,0 0-15,-81 0 16,41 0-16,0 0 16,-80 0-16,-41 0 15,-39 0-15,-81 0 16,0 0 0,-120 0 15</inkml:trace>
  <inkml:trace contextRef="#ctx0" brushRef="#br0" timeOffset="33619.702">10874 14037 0,'0'0'16,"-40"-40"-16,0 40 31,40 80-15,80-40-16,-80 0 15,40 40-15,1-40 16,-1 41-16,40-1 16,-80-40-1,0 0-15,0 0 16,0 0-16,0 0 15,-40-40-15,40 40 16,-40-40-16,-41 0 16,1 41-16,40-41 15,-80 0-15,-1 0 16,41 0-16,40 0 16,40 80 77,0-40-77,40 40-16,0 80 16,0 41-16,0-81 15,41 1-15,-81-1 16,40-40-16,-40 40 15,0-79-15,40-1 16,-40 0 0,40-40 77</inkml:trace>
  <inkml:trace contextRef="#ctx0" brushRef="#br0" timeOffset="34447.887">11717 16323 0,'0'40'94,"0"0"-94,0 0 15,0 0 1,0 0-16,0 40 16,0 1-16,40-1 15,-40 0-15,40 0 16,-40 41-16,0-41 16,0 0-16,0-40 15,40 40-15,-40 1 16,0-41-16,0 0 15,40 40-15,-40-40 16,0 0-16,41 40 16,-41-39-1,40-41-15,-40 80 16,0-40-16,0 0 16,0 0-16,0 0 15,0 0-15,0 0 16,0 0-1,-40-40 1,-1 41-16,1-41 16,0 40-16,-40-40 15,0 0-15,40 0 16,-1 0-16,1 0 16</inkml:trace>
  <inkml:trace contextRef="#ctx0" brushRef="#br0" timeOffset="35307.289">13322 16122 0,'40'0'78,"40"40"-63,1-40-15,39 40 16,81-40-16,-41 41 16,1-1-16,79-40 15,-39 0-15,40 0 16,-81 0-16,-39 0 16,-41 0-1,-40 0-15,0 0 16,0 0-16,0 0 31,1 0 0,-1 0-15,40 0 0,-40 0-16,121 0 15,119 0-15,-39 0 16,80 0-16,80 0 15,-39 0-15,119 0 16,-120 0-16,41 0 16,-41 0-16,-40 0 15,-121 0-15,-79 0 16,-1 0-16,-80 0 16,0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6:49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8306 14117 0,'80'0'203,"-39"0"-187,-1 0-1,0 0 16,0 0-31,0 0 16,0 0 0,0 0-1,0 0 1,1 0 0,-1 0-1,0 0-15,0 0 16,0 0-1,0 0 1,0 0-16,0 0 16,1 0-16,-1 0 15,0 0-15,0 0 16,0 0-16,40 0 16,1 0-16,-41 0 15,0 0-15,40 0 16,-40 0-16,0 0 15,41 0-15,-1 0 16,0 0-16,-40 0 16,40 0-16,1 0 15,-1 40 1,40-40-16,-39 0 16,-1 0-16,0 0 15,0 0-15,-40 0 16,41 0-16,-41 0 15,0 0-15,0 0 16,0 0 0</inkml:trace>
  <inkml:trace contextRef="#ctx0" brushRef="#br0" timeOffset="1578.221">8667 11229 0,'40'0'110,"1"0"-110,39 0 15,80 0-15,-39 0 16,-1 0-16,0 0 15,1 0-15,-41 0 16,0 0-16,-40 0 16,41 0-1,-41 0-15,0 0 16,40 0-16,-40 0 16,0 0-1,1 0-15,-1 0 16,0 0-1,0 0 1,0 0-16,0 0 31,0 0-31,0 0 16,1 0 0,-1 0-16,0 0 15,0 0-15,0 0 16,0 0-16,0 0 15,41 0-15,-41 0 16,0 0-16,0 0 16,40 0-1,-40 0 1,-40 40-16,81-40 16,-41 0-1,0 0-15,0 0 16,0 0-16,0 0 15,41 0 1,-81 41-16,40-41 16,40 0-16,0 0 15,0 0 1,-39 0-16,-1 0 16,0 0-16,0 0 15,0 0 1,0 0-16,40 0 15,-39 0 1,-1 0-16,40 0 16,-40 0-1,40 0-15,-40 0 16,1 0-16,39 0 16,0 0-16,40 0 15,1 0-15,-1 0 16,1 0-16,-1 0 15,0 0-15,1 0 16,-1 0-16,-40 0 16,41 0-16,-1 0 15,0 0-15,1 0 16,39 0-16,-39 0 16,39 0-16,-39 0 15,39 0-15,41 0 16,-1 0-16,41 0 15,-80 0-15,-1 0 16,81 0-16,-121 0 16,41 0-16,-41 0 15,1 0-15,-41 0 16,0 0-16,0 0 16,-40 0-16,1 0 15,-1 0 1,0 0-16,0 0 15</inkml:trace>
  <inkml:trace contextRef="#ctx0" brushRef="#br0" timeOffset="2937.642">8507 8382 0,'40'0'31,"0"0"-31,40 0 16,1 0-16,-1 0 15,80 0-15,-39 0 16,39 0-16,-39 0 16,-1 0-16,0 0 15,81 0-15,-121 0 16,41 0-16,-1 0 16,0 0-16,1 0 15,-41 0-15,0 0 16,0 0-16,-39 0 15,39 0-15,0 0 16,-40 0-16,41 0 16,-1 0-16,0 0 15,0 0-15,1 0 16,-1 0-16,0 0 16,0 0-1,1 0-15,39 0 16,0 0-16,1 0 15,-1 0-15,0 0 16,-39 0-16,-1 0 16,0 0-16,0 40 15,1-40-15,-1 0 16,40 40-16,1-40 16,-1 0-16,0 0 15,1 0-15,39 0 16,-39 40-16,-1-40 15,0 40-15,1-40 16,-1 0-16,-40 0 16,41 0-16,-1 0 15,1 0-15,-1 40 16,41-40-16,-41 0 16,40 0-16,-39 41 15,-1-41-15,1 0 16,-41 0-16,40 0 15,1 0-15,-1 0 16,0 0-16,1 0 16,-1 0-16,0 0 15,-39 0 1,39 0-16,-40 0 16,41 0-16,-81 0 15,40 0-15,-40 0 16,0 0-16</inkml:trace>
  <inkml:trace contextRef="#ctx0" brushRef="#br0" timeOffset="7967.236">8467 13395 0,'0'40'157,"0"0"-142,0 0-15,0 0 16,0 1-16,0-1 15,0 0-15,0 0 16,0 0-16,0 40 16,0-40-16,0 0 15,0 1-15,0 39 16,0-40-16,0 0 16,0 0-1,0 0-15,0 0 16,0 0-1,0 0 1,0 1-16,0-1 16,0 0-1,0 0-15,0 0 16,0 0-16,0 0 16,0 0-1,0 0-15,0 41 16,0-41 15,0 0-15,0 0-16,0 0 15,0 0 1,0 40 0,0-40-1,0 1 1,0-1-16,0 0 15,0 0 1,0 0-16,0 0 16,0 0-1,0 0 1,0 0 15,0 1-15,0-1-16,0 0 15,0 0 1,0 0-16,0 0 16,0 0 15,0 0 0,0 0-31,40-40 16,-40 40-1,0 1 17,40-41-32,-40 40 15,0 0 32,40-40-31,-40 40-16,0 0 31,40-40-15,-40 40-1,40-40-15,0 40 16,-40 0 0,41-40 15,-1 0 0,-40 40-31,40-40 31,-40 41-15,40-41 0,0 0-16,40 0 15,-40 0 1,41 0-16,-41 0 15,0 0-15,40 0 16,0 0-16,-39 0 16,-1 0-16,0 0 15,40 0-15,0 0 16,1 0-16,-41 0 16,40 0-16,40 0 15,-39 0-15,-1 0 16,0 0-16,40 0 15,-39 0-15,39 0 16,0 0-16,-39 0 16,-1 0-16,40 0 15,-39 0-15,-1 0 16,0 0-16,0 0 16,1 0-16,-1 0 15,40 0-15,1 0 16,-41 0-16,80 0 15,-39 0 1,39 0-16,41 0 16,-81 0-16,41 40 15,-1-40-15,1 0 16,-1 0-16,1 0 16,-1 0-16,1 0 15,-41 0-15,1 0 16,-1 0-16,0 0 15,-39 0-15,79 0 16,1 0-16,-1 0 16,1 0-16,-41 0 15,41 0-15,-1 0 16,1 0-16,-41 0 16,40 0-16,1 0 15,-41 0-15,1 0 16,-1 0-16,41 0 15,-41 0-15,0 0 16,41 0-16,-41 0 16,41 0-16,-41 0 15,0 0-15,1 0 16,-1 0-16,41 0 16,-41 0-1,41 0-15,-1 0 16,81 0-16,-81 0 15,-39 0-15,39 0 16,-39 0-16,-1 0 16,0 0-16,1 0 15,-1 0-15,1 0 16,39 0-16,-40 0 16,1 0-16,-1 0 15,-40 0-15,41 0 16,-41 0-16,0 0 15,1 0-15,-1 0 16,-40 0-16,0 0 16,40 0-16,-40 0 15,41 0-15,-1 0 16,-40 0-16,0 0 16,40 0-16,-39 0 15,-1 0-15,40 0 16,-40 0-1,0 0-15,0 0 16,0 0-16,1 0 16,-1 0-1,0 0 1,0 0-16,0 0 16,0 0-1,0-40 1,0-41-1,1 81-15,-1-80 16,0 40 0,0 0-16,0 0 15,-40 0-15,40 0 16,0-41-16,1 1 16,-41 40-16,40-40 15,0 40-15,-40 0 16,0 0-16,0-1 15,0 1-15,40-40 16,-40 0-16,40 0 16,-40-1-1,0 41-15,0 0 16,40 0-16,-40-40 16,0 40-1,0 0 1,0 0-16,0 0 15,0-1 1,0 1 0,0 0-1,0 0 1,0 0 0,0 0 15,-40 0-16,0 40 1,0-40 0,-81 40-16,81 0 15,-80-40-15,40 40 16,-1 0-16,-39 0 16,40 0-16,-1 0 15,-39 0-15,80 0 16,0 0-1,-40 0-15,39 0 0,-79 0 16,40 0-16,0 0 16,-1 0-16,1 0 15,0 0-15,-41 0 16,41 0-16,0 0 16,0 0-16,-1 0 15,41 0-15,-40 0 16,-40-41-1,80 41-15,-41 0 16,41-40-16,-40 40 16,40-40-16,-40 40 15,-1 0-15,1 0 16,40-40-16,-40 40 16,-1 0-16,-39-40 15,80 40-15,-40 0 16,-1-40-16,1 0 15,0 40-15,0-40 16,-1 0 0,1 0-16,0-1 0,80 1 0,-80 40 15,-1-40-15,41 0 16,0 40-16,0-40 16,0 0-16,-40 40 15,39-40-15,1 0 16,-40 40-16,40-40 15,-40-1-15,40 41 16,-1-40-16,-39 0 16,40 40-16,0 0 15,0-40-15,0 40 16,0-40-16,-1 40 16,1 0-16,0 0 15,0 0 1,0 0-16,-40 0 15,-1 0-15,1 0 16,0 0-16,0 0 16,-1 0-16,1 0 15,0 0-15,-40 0 16,39-40-16,1 40 16,0 0-16,40 0 15,-81 0-15,41 0 16,0 0-16,0 0 15,-1 0-15,1 0 16,0 0-16,0 0 16,-41 0-16,1 0 15,40 0-15,-1 0 16,1 0-16,0 0 16,0 0-16,-81 0 15,81 0-15,-81 0 16,41 0-16,-41 0 15,41 0-15,-41-40 16,41 40-16,-40 0 16,39 0-16,-39 0 15,39 0 1,1 0-16,0 0 16,-1 0-16,1 0 15,-1 0-15,1 0 16,0 0-16,-1 0 15,1 0-15,0 0 16,39 0-16,-39 0 16,40-40-16,-1 0 15,41 40-15,-40 0 16,40 0-16,-40 0 16,-1-40-16,1 40 15,-40 0-15,40 0 16,-41 0-16,41 0 15,0 0-15,39 0 16,1 0-16,-40 0 16,40 0-16,0 0 15,0 0-15,-41 0 16,41 0-16,0 0 16,-40 0-16,40 0 15,0 0-15,0 0 16,-1 0-16,-39 0 15,0 0-15,0 0 16,40 0 0,-41 0-16,41 0 15,-40 0-15,40 0 16,0 0-16,-41 0 16,41 0-1,-40 0-15,40 0 16,0 0-16,0 0 15,-41 0-15,1 0 16,40 0-16,-40 0 16,0 0-16,39 0 15,1 0-15,0 0 16,0 0 0,0 0-1,0 0 16,0 0-15</inkml:trace>
  <inkml:trace contextRef="#ctx0" brushRef="#br0" timeOffset="9686.063">12198 15521 0,'41'0'125,"39"0"-125,0 0 15,81 0-15,-1 0 16,-40 0-16,41 0 16,40 0-16,-1 0 15,-79 0-15,39 0 16,-40 0-16,1 40 15,39-40-15,-39 0 16,-1 0-16,0 0 16,-39 0-16,-1 0 15,40 0-15,-79 0 16,39 40-16,0-40 16,0 0-16,41 0 15,-1 0-15,-40 0 16,41 0-1,-41 0-15,0 0 16,0 0-16,-39 0 16,39 0-16,0 0 15,-40 0-15,40 0 16,1 0-16,-1 0 16,40 40-16,-39-40 15,-1 0-15,0 0 16,0 0-16,-40 0 15,41 0-15,-41 0 16,40 0 0,-40 0-16,40 0 15,1 0-15,-1 0 16,40 0-16,1 0 16,-41 0-16,0 0 15,41 0-15,-41 0 16,0 0-16,0 0 15,1 0-15,-1 0 16,0 0-16,0 0 16,1 0-16,-1 0 15,0 0-15,41-40 16,-1 40 0,-40 0-16,0 0 15,1 0-15,-1 0 16,0 0-16,0 0 15,41-40-15,-41 40 16,0 0-16,1 0 16,-41 0-16,40 0 15,-40 0-15,0 0 16,0 0-16,0 0 16,1 0-16,39 0 15,0 0-15,-40 0 16,0 0-16,41 0 15,39 0-15,-40 0 16,0 0-16,1 0 16,-41 0-16,40 0 15,40 0-15,-39 0 16,-1 0-16,-40 0 16,0 0-16,40 0 15,1 0-15,-41 0 16,0 0-16,0 0 15,0 0-15,0 0 16,0 0-16,1-40 31,-1 40-31,0 0 32</inkml:trace>
  <inkml:trace contextRef="#ctx0" brushRef="#br0" timeOffset="12985.202">11115 8783 0,'40'0'63,"40"0"-48,1 0-15,-1 0 16,80 0-16,1 0 16,-1 0-16,81 0 15,-40 0-15,40 0 16,-81 0-16,1 0 16,-41 0-16,0 0 15,1 0-15,-1 0 16,-40 0-16,1 0 15,-1 0-15,0 0 16,40 0-16,-39 0 16,-1 0-16,40 0 15,1 0-15,39 0 16,-39 0-16,39 0 16,41 0-1,40 0-15,-41 0 16,-39 0-16,-81 0 15,40 0-15,-80 0 16,1 0-16</inkml:trace>
  <inkml:trace contextRef="#ctx0" brushRef="#br0" timeOffset="14219.676">13161 9986 0</inkml:trace>
  <inkml:trace contextRef="#ctx0" brushRef="#br0" timeOffset="21313.427">9711 7459 0,'40'0'47,"0"0"-31,40 0-1,-40 0-15,0 0 16,41 0-16,-41 0 16,0 0-1,0 0 1,0 0-1,0 0 1,0 0-16,0 0 16,1 0-16,39 0 15,-40 0 1,40 0 0,-40 0-1,0 0-15,1 0 16,-1 0-1,0 0 1,0 0 15,0 0-31,0 0 16,0 0 0,1 0-1,-1 0-15,0 0 16,0 0 15,0 0-15,0-40-16,0 40 15,0 0 17,1 0-17,-1 0-15,0 0 16,0 0-1,0 0-15,0 0 16,40 0-16,-39 0 16,-1 0-16,0 0 15,0 0-15,0 0 16,0 0 0,0 0-1,0 0-15,1 0 16,-1 0-1,0 0 1,0 0-16,0 0 16,0 0-16,0 0 15,0 0-15,41 0 16,-41 0-16,40 0 16,0 0-16,1 0 15,-1 0-15,0 0 16,0 0-16,1 0 15,-1 0-15,-40 0 16,0 0-16,0 0 16,0 0 62,0 0-47,1 0-15,-1 0-16,0 0 15,0 0 1,0 0 0,40 0-16,-40 0 15,1 0-15,-1 0 16,80 0-16,-40 0 15,-40 40 1,41-40-16,-41 0 16,0 0-16,0 0 15,0 0 1,0 0-16,0 0 16,41 0-16,-41 0 15,40 0-15,-40 0 16,0 0-16,41 0 15,-41 0-15,0 0 16,40 0-16,-40 0 16,0 0-1,41 0 1,-41 0 0,0 0-16,0 0 15,0 0-15,0 0 16,0 0-1,-40 41 1</inkml:trace>
  <inkml:trace contextRef="#ctx0" brushRef="#br0" timeOffset="36970.337">8707 13154 0,'0'41'62,"-40"-41"-62,40 40 16,-40-40-16,40 80 15,0-40-15,0 40 32,0-40-17,0 0-15,0 0 16,0 41-16,0-41 15,0 40-15,0-40 16,40 40-16,0 1 16,1-41-16,-1 40 15,0-40-15,80 120 16,-80-160 0,0 81-16,41-41 15,-1-40-15,0 40 16,0 0-16,41-40 15,-1 0-15,41 40 16,-1-40-16,1 0 16,39 0-16,41 0 15,0 0-15,0 0 16,40 0-16,-81 0 16,41 0-16,-121 0 15,1-80-15,-41 40 16,0 40-16,-40-40 15,0-41-15,-40 41 16,0-40 0,0 40-16,0 0 15,0-40 1,-80-1-16,40 41 16,0-40-16,0 0 15,-40 40-15,-1-40 16,1 39-16,-40-39 15,-1 40-15,1 0 16,0 40-16,-41 0 16,1-40-16,39 40 15,-80-40-15,41 40 16,-81 0-16,81 0 16,-1 0-16,-120 0 15,161 0-15,0 0 16,39 0-16,1 0 15,40 0-15,0 0 16</inkml:trace>
  <inkml:trace contextRef="#ctx0" brushRef="#br0" timeOffset="44892.336">9269 15360 0,'40'0'187,"0"0"-171,41 0-16,-41 0 15,40 0-15,0 0 16,1 0-16,-1 0 16,0 0-16,-40 0 15,40 0-15,1 0 16,-1 0-16,0 0 16,0 0-1,1 0-15,-1 0 16,40 0-16,-39 0 15,-1 0-15,0 0 16,0 0-16,1 0 16,-1 0-16,40 0 15,-39 0-15,-1 0 16,0 0-16,0 0 16,1 0-16,-1 0 15,0 0-15,40 0 16,-39 0-16,-41 0 15,40 0-15,0 0 16,1 0-16,39 0 16,40 0-16,-39 0 15,39 0-15,41 0 16,-41 0-16,-39 0 16,39 0-16,-39 0 15,39 0-15,-39 0 16,79 0-16,-39 0 15,39 0-15,41 0 16,-40 0-16,-1 0 16,1 0-1,0 0-15,-41 0 16,-80 0-16,41 0 16,-41 0-16,40 0 15,-39 0-15,-1 0 16,0 0-16,-40 0 15,41 0-15,39 0 16,-40 0-16,0 0 16,1 0-16,-1 0 15,0 0-15,0 0 16,1 0-16,39 0 16,-40 0-16,-40 0 15,41 0-15,-1 0 16,0 0-16,0 0 15,-39 0-15,39 0 16,0 0-16,0 0 16,41 0-16,-41 0 15,40 40-15,-39-40 16,-1 0-16,40 0 16,-39 0-16,79 0 15,-40 0-15,41 0 16,-1 40-16,-39-40 15,-1 0 1,1 0-16,-1 0 16,0 0-16,1 0 15,-41 0-15,0 0 16,0 0-16,1 0 16,-1 0-16,-40 0 15,40 0-15,-40 0 16,41 0-16,-41 0 15,40 0-15,-40 0 16,0 0-16,41 0 16,-41 0-16,0 0 15,0 0-15,80 0 16,-80 0-16,1 0 16,-1 0-16,40 0 15,-40 0-15,0 0 16,0 0-16,0 0 15,1 0-15,39 0 16,-40 0-16,0 0 16,0 0-1,0 0 1,-40-40-16,40 40 16,-40-40-1,41 0 1,-41 0-16,0 0 15,40 0-15,-40 0 16,0 0 0,0-1-16,0 1 15,0 0 1,0 0 0,0 0-1,0 0 1,0 0-1,0 0 1,0 0 15,-40 40 79,-1 0-63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8:18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22230 11791 0,'40'0'94,"40"0"-78,1 0-16,-1 0 15,0 0-15,0 0 16,1 0-16,-1 0 16,0 0-16,41 0 15,-81 0-15,0 0 16,0 0-1,40 0-15,-40 0 16,0 0-16,1 0 16,-1 0-16,0 0 15,0 0-15,0 0 16,0 0-16,40 0 16,-39 0-16,-1 0 15,40 0-15,-40 0 16,0 0-16,0 0 15,41 0-15,-41 0 16,0 0-16,40 0 16,0-40-16,1 40 15,-1 0-15,0 0 16,0 0-16,1 0 16,-1 0-16,0 0 15,0 0-15,-40 0 16,1 0-16,39 0 15,-40 0-15,40 0 16,-40 0-16,41 0 16,-41 0-16,0 0 15,40 0-15,0 0 16,1 0 0,-41 0-16,40 0 15,0 0-15,-40 0 16,41 0-16,-41 0 15,40 0-15,0 0 16,1 0-16,-1 0 16,0 0-16,0 0 15,41 0-15,-41 0 16,0 0-16,41-40 16,-41 40-16,0-40 15,0-1-15,1-39 16,39 40-16,-80 0 15,40 0-15,1 0 16,-41 0-16,0-41 16,-40 41-16,40 0 15,-40 0-15,0 0 16,0 0 0,0 0-1,-40 40-15,40-40 16,-40 40-1,40-40-15,-81 0 16,81-1 0,-40 41-1,-40-40-15,80 0 16,-80 40-16,0 0 16,39 0-16,-39 0 15,40 0-15,-80 0 16,39 0-16,41 0 15,0 0-15,-40 0 16,40-40-16,-40 40 16,39 0-16,-39 0 15,0 0-15,0 0 16,-1 0-16,41 0 16,-40 0-16,40 0 15,0 0-15,0 0 16,-41 0-16,41 0 15,-40 0-15,0 0 16,-41 0-16,41 0 16,40 0-16,-40 40 15,40-40-15,-81 0 16,81 0-16,-40 0 16,0 0-16,39 40 15,-79-40 1,40 0-16,40 0 15,-41 0-15,41 0 16,0 0-16,0 0 16,-40 0-16,40 0 15,0 0 1,-1 0-16,1 0 16,0 0-1,0 0-15,0 0 16,0 0-16,0 0 31,0 0-15,-1 0 15,1 0 31,0 0-46,0 0-16,0 0 16,-40 0-16,40 0 15,-41 0-15,41 0 16,-40 0 0,0 0-16,-1 0 15,1 0-15,0 0 16,0 0-16,-1 0 15,-39 0-15,40 0 16,0 0-16,-1 0 16,1 0-16,0 0 15,0 0-15,-41 0 16,41 0-16,0 0 16,-41 0-16,41 0 15,0 0-15,-41 0 16,1 0-16,40 0 15,-41 0-15,1 0 16,0 0-16,-41 0 16,81 0-16,-41 0 15,1 0-15,40 0 16,-41 0-16,41 0 16,-40 0-16,40 0 15,-1 0-15,1 0 16,0 0-16,-41 0 15,41 0-15,-40 0 16,-1 0 0,1 0-16,0 0 15,-41 0-15,41 0 16,-1 0-16,-39 0 16,40 0-16,-41 0 15,-80 0-15,81 0 16,-41 0-16,-40 0 15,41 0-15,-1 0 16,0-40-16,81 40 16,-40 0-16,39 0 15,1 0-15,40 0 16,39-40-16,-79 40 16,40 0-16,40-40 15,-41 40-15,1 0 16,0 0-16,-40 0 15,39 0-15,1 0 16,-40 0-16,39 0 16,-39 0-16,40 0 15,-41 0-15,81 0 16,-80 0-16,40 0 16,-41 0-16,41 0 15,-40 0-15,-1 0 16,1 0-1,-1 0-15,41 0 16,-40 0-16,-1 0 16,41 0-16,-40 0 15,40 0-15,-41 0 16,1 0-16,-1 0 16,-39 0-16,80 0 15,-1 0-15,-79 0 16,80 0-16,-41 0 15,41 0-15,0 0 16,0 0-16,-1 0 16,1 0-16,0 0 15,-41 0-15,1 0 16,0 0-16,39 0 16,1 0-16,0 0 15,0 0-15,-1 0 16,1 0-16,-40 0 15,80 0-15,-41 0 16,41 0-16,-40 0 16,-40 0-16,79 0 15,-39 0-15,0 0 16,0 40 0,-41-40-16,41 0 15,0 0-15,0 0 16,-1 0-16,1 0 15,0 0-15,0 0 16,-41 40-16,41-40 16,0 0-16,-1 0 15,1 0-15,40 0 16,-40 0-16,40 40 16,-41-40-16,41 0 15,0 0-15,0 40 16,-40-40-16,80 41 15,-40-41-15,-41 0 16,41 40 0,0-40-16,40 40 15,-40 0-15,0 0 16,40 40 0,0 0-16,0-40 15,0 1-15,0 39 16,0 0-16,40-40 15,-40 40-15,40-80 16,0 40-16,0 41 16,1-81-1,-1 40-15,-40 0 16,40-40-16,0 0 16,0 0-16,40 40 15,-40-40-15,41 0 16,39 0-16,-40 0 15,41 0-15,-1 0 16,-40 0-16,41 0 16,-41 0-16,-40 0 15,0 0-15,0 0 16,41 0-16,-1 0 16,0 0-16,40 0 15,1 0-15,-41 0 16,81 0-16,-81 0 15,0 0-15,0 0 16,41 0-16,-81 0 16,40 0-16,-40 0 15,41 0-15,39 0 16,-40 0-16,0 0 16,41 0-16,-41 0 15,40 0-15,41 0 16,-81 0-1,81 0-15,-121 0 16,80 0-16,-40 0 16,1 0-16,-1 0 15,40 0-15,-39 0 16,79 0-16,1 0 16,-1 0-16,-40 0 15,41 0-15,80 0 16,-81 0-16,1-40 15,-1 40-15,-39 0 16,39 0-16,81 0 16,-81 0-16,41 0 15,40 0-15,-41 0 16,41 0-16,-40-40 16,40 40-16,-41 0 15,1 0-15,40 0 16,-41 0-16,41 0 15,-81 0-15,41 0 16,-40 0-16,-41 0 16,0 0-16,1-40 15,-1 40-15,-40 0 16,41 0-16,-1 0 16,1 0-1,-1 0-15,-40 0 16,0 0-16,-39 0 15,39 0-15,0 0 16,-40 0-16,0 0 16,41 0-16,-1 0 15,0 0-15,-40 0 16,0 0-16,41 0 16,-1 0-16,-40 0 15,40 0-15,0 0 16,1 0-16,-1 0 15,0 0-15,0 0 16,1 0-16,-1 0 16,0 0-16,0 0 15,-39 0-15,-1 0 16,40 0-16,-40 0 16,0 0-16,40 0 15,-39 0-15,-1 0 16,40 0-16,-40 0 15,40 0-15,1 0 16,-41 0 15,-40 40-31,40-40 16,40 0-16,-40 0 16,0 40-16,41-40 15,-41 0-15,40 0 16,-40 0-16,0 0 15,41 0 1,-41 0 0,0 0-1,0 0 1,0 0 0,0 0-1,0 0 32,0 0-31,1 0-16,-1 0 15,0 0 1,0 0 0,0 0-1,0 0 16,0 0 48,0 0-33,1 40-30,-1-40 0,0 0-1,0 0-15,0 0 16,0 0 0,0 0-1,0 0 1</inkml:trace>
  <inkml:trace contextRef="#ctx0" brushRef="#br0" timeOffset="19156.246">12118 11711 0,'121'0'78,"-41"0"-62,0 0-1,0 0-15,1 0 16,39 0-16,-40 0 16,0 0-16,1 0 15,-1 0-15,0 0 16,0 0-16,1 0 16,-1 0-16,0 0 15,0 0-15,41 0 16,-1 0-16,41 0 15,-41 0-15,41 0 16,-1 0-16,81 0 16,-121 0-16,41 0 15,-81 0-15,40 0 16,1 0-16,-41 0 16,0 0-1,1 0-15,39 0 16,0 0-16,1 0 15,39 0-15,-39 0 16,39 0-16,1 0 16,-1 0-16,1 0 15,-41 0-15,0 0 16,1 0-16,-1 0 16,-40 0-16,41 0 15,-41 0-15,0 0 16,0 0-16,1 0 15,-1 0-15,0 0 16,41 0-16,-81 0 16,0 0-16,0 0 15,40 0-15,-40 0 16,1 0-16,-1 0 16,0 0-16,0 0 15,80 0-15,-39 0 16,-1 0-16,0 0 15,0 0-15,1 0 16,-1 0-16,0 0 16,40 0-1,-39 0-15,-1 0 16,0 0-16,41 0 16,-41 0-16,40 0 15,1 0-15,-1 0 16,0 0-16,1 0 15,-1 0-15,0 0 16,-39 0-16,-1 0 16,40 0-16,41 0 15,-41 0-15,1 0 16,-1 0-16,-40 0 16,81 0-16,-41 0 15,-40 0-15,41 0 16,-41 0-16,40 0 15,1 0-15,-1 0 16,1 0-16,-1 0 16,0 0-16,1 0 15,-41 0-15,40 0 16,-39 0-16,-41 0 16,40 0-16,40 0 15,-39 0-15,-1 0 16,-40 0-16,40 0 15,0 0 1,-39 0-16,39 0 16,-40 0-16,40 0 15,-40 0 1,0 0-16,1 0 16,-1 0-1,0 0-15,40 0 16,-40 0-16,0 0 15,41 0-15,-1 0 16,0 0 0,-40 0-16,0 0 15,0 0-15,41 0 16,-1 0-16,-40 0 16,0 0-16,40 0 15,1 0-15,-1 0 16,-40 0-16,40 0 15,1 0-15,39 0 16,-40 0-16,1 0 16,-1 0-16,-40 0 15,40 0-15,41 0 16,-81 0-16,0 0 16,0 0-1,40 0-15,-40 0 16,0 0-1,1 0 1,-1 0 0,0 0-1,0 0 1,0 0 0,0 0-1,0 0 1,0 0-1,1 0-15,-1 0 16,0 0-16,0 0 16,0 0-1,0 0 1,0 0 78</inkml:trace>
  <inkml:trace contextRef="#ctx0" brushRef="#br0" timeOffset="34969.62">8427 13114 0,'40'0'687,"0"0"-640,40 0-31,-40 0-1,0 0 1,0 0-16,1 0 15,-1 0-15,0 0 16,0 0-16,0 0 16,0 0-16,0 0 15,0 0-15,1 0 16,-1 0 0,40 0-16,-40 0 15,0 0-15,40 0 16,41 0-16,-41 0 15,0 0-15,1 0 16,-1 0-16,0 0 16,0 0-16,1 0 15,39 0-15,-40 0 16,0 0-16,41 0 16,-41 0-16,40 0 15,1 0-15,39 0 16,-39 0-16,-1 0 15,-40 0-15,41 0 16,-1 0-16,-40 0 16,1 0-1,39 0-15,-40 0 16,1 0-16,-1 0 16,0 0-16,0 0 15,41 0-15,-1 0 16,0 0-16,1 0 15,-1 0-15,-40 0 16,1 0-16,39 0 16,-40 0-16,1 0 15,-1 0-15,0 0 16,0 0-16,1 0 16,39 0-16,-40 0 15,0 0-15,41 0 16,-1 0-16,-40 0 15,41 0-15,-1 0 16,1 0-16,-1 0 16,41 0-16,-81 0 15,0 0-15,0 0 16,1 0-16,39 0 16,-40 0-16,0 0 15,41 0-15,-41 0 16,40 0-1,1 0-15,-1 0 16,1 0-16,39 0 16,-80 0-16,41 0 15,-41 0-15,40 0 16,1 0-16,-1 0 16,0 0-16,1 0 15,-1 0-15,41 0 16,-1 0-16,-39 0 15,39 0-15,-40 0 16,41 0-16,120 40 16,-121-40-16,1 0 15,40 0-15,-81 0 16,40 0-16,1 0 16,-41 0-16,41 0 15,-1 0-15,41 0 16,-41 0-16,-79 0 15,79 0-15,-39 0 16,-1 0-16,0 0 16,1 0-16,-41 0 15,-40 0-15,40 0 16,-40 0-16,41 0 16,-1 0-1,-40 0-15,40 0 16,1 0-16,39 0 15,-40 0-15,41 0 16,-1 0-16,0 0 16,1 0-16,39 0 15,-39 0-15,-1 0 16,0 0-16,-39 0 16,39 0-16,-40 0 15,1 0-15,-41 0 16,0 0-16,80 0 15,-80 0-15,0 0 16,1 0-16,39 0 16,-40 0-16,0 0 15,40 0-15,-40 0 16,1 0-16,-1 0 16,0 0-16,0 0 15,0 0-15,0 0 16,0 0-16,0 0 15,1 0 1,-1 0 0,0 0-1,0 0 1,0 0 0,0 0-1,0 0-15,0 0 31,1 0-15,-1 41 0,0-41-1,0 0 1,0 0 0,0 0 15,0 0-31,0 0 15,1 0 1,-1 0 0,0 0-1,0 0 1,0 0 31,0 0 0,0 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9:2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11556 5534 0,'0'0'0,"41"0"63,39 0-48,40 0-15,1 41 16,79-41-16,-79 0 16,39 0-16,-80 0 15,41 0-15,-41 0 16,-40 0-16,0 0 16,40-41-16,-39 41 15,-1 0-15,0 0 16,0 0-1,0 0 1,0 0 0,0 0-1</inkml:trace>
  <inkml:trace contextRef="#ctx0" brushRef="#br0" timeOffset="1125.077">11436 9545 0,'80'0'62,"1"0"-62,79 0 16,41 0-16,39 0 15,41 0-15,-40 0 16,0 0-16,-41 0 16,-39 0-16,-41 0 15,1 0-15,-81 0 16,0 40-16,0-40 15,0 0-15,0 0 16,0 0 0,1 0-1,-1 0-15,0 0 16,0 0 0,0 0-1,0 0 1,0 0-16,0 0 15,1 0-15,39 0 16,-40 0-16,40 0 16,-40 0-16,41 0 15,-1 0-15,-40 0 16,40 0-16,1 0 16,-1 0-16,0 0 15,0 0-15,1 0 16,-1 0-16,0 0 15,0 40-15,1-40 16,-1 0-16,0 0 16,40 0-16,1 0 15,-1 40-15,41-40 16,-41 0-16,0 0 16,1 40-16,-1-40 15,-40 0-15,1 0 16,-41 0-1</inkml:trace>
  <inkml:trace contextRef="#ctx0" brushRef="#br0" timeOffset="4370.744">12961 7981 0,'40'0'94,"40"0"-94,41 0 16,39 0-16,-40 0 15,41 0-15,-1 0 16,1 0-16,-41 0 16,1 0-16,-1 0 15,-40 0-15,1 0 16,39 0-16,-80 0 15,40 0-15,-39 0 16,39 0-16,-40 0 16,40 0-1,0 0-15,1 0 16,-1 0-16,0 0 16,-40 0-16,41 0 15,-41 0-15,40 0 16,-40 0-16,0 0 15,40 0-15,-39 0 16,-1 0-16,0 0 16,40 0-16,-40 0 15,40 0 1,-39 0-16,-1 0 16,40 0-16,-40 0 15,0 0-15,40 0 16,-39 0-16,39 0 15,-40 0 1,40 0-16,-40 0 16,0 0-16,1 0 15,-1 0-15,0 0 16,40 0-16,0 0 16,-40 0-16,1 0 15,-1 0-15,0 0 16,0 0-16,0 0 15,0 0 1,0 0-16,0 0 16,1 0-16,39 0 15,-40 0-15,40 0 16,-40 0-16,41 0 16,-1 0-16,0 0 15,0 0 1,-40 0-16,1 0 15,-1 0 1,0 0-16,0 0 16,0 0-16,40 0 15,-39 0-15,39 0 16,-40 0-16,0 0 16,0 0-16,0 0 15,41 0-15,-41 0 16,0 0-16,40 0 15,0 0-15,-40 0 16,1 0-16,-1 0 16,0 0-16,0 0 15,0 0-15,0 0 16,0 0 0,0 0-1,1 0-15,-1 0 16,0 0-16,40 0 15,-40 0-15,0 0 16,0 0-16,1 0 16,-1 0-16,40 0 15,-40 0-15,0 0 16,0 0-16,81 0 16,-41 0-1,-40 0-15,0 0 16,0 0-16,0 0 15,81 0-15,-81 0 16,0 0-16,0 0 16,40 0-16,1 0 15,-41 0-15,0 0 16,0 0-16,0 0 16,0 0-16,0 0 15,1 0-15,-1 0 16,40 0-16,-40 0 15,0 0-15,40 0 16,1 0 0,-1 0-16,-40 0 15,40 0-15,1 0 16,-41 0-16,0 0 16,0 0-16,40 0 15,-40 0-15,41 0 16,-1 0-1,-40 0-15,40 0 16,-40 0-16,81 0 16,-81 0-16,40 0 31,-40 0-31,41 0 0,-1 0 0,40 0 16,-80 0-16,41 0 15,-1 0-15,-40 0 16,40 0-16,0 0 15,-39 0-15,-1 0 16,0 0 0,0 0-16,0 0 15,0 0-15,0 0 16,0 0 0,1 0-16,-1 0 15,0 0 1,0 0-1,40 0 1,-40 0 0,41 0-16,-41 0 15,40 0 1,-40 0-16,0 0 16,40 0-16,-39 0 15,-1 0-15,40 0 16,0 0-16,-40 0 15,41 0 1,-41 0-16,0 0 16,0 0-1,0 0-15,0 0 16,0 0 0,0 0-16,1 0 15,-1 0-15,0 0 16,40 0-1,-40 0 1,0 0-16,0 0 16,81 0-16,-41 0 15,-40 0 1,40 0-16,-39 0 16,-1 0-16,0 0 15,0 0-15,0 0 16,0 0-16,-40-40 15,40 40-15,1 0 16,-1 0 0</inkml:trace>
  <inkml:trace contextRef="#ctx0" brushRef="#br0" timeOffset="6089.596">16051 9104 0,'40'0'78,"40"0"-78,0 0 16,81 0-16,-41 0 15,41 0-15,-41-40 16,81 40-16,-81 0 16,0 0-16,1 0 15,39 0-15,-39 0 16,-1 0-16,0 0 16,1 0-16,-1 0 15,1 0-15,-41 0 16,40 0-16,-40 0 15,41 0-15,39 0 16,-39 0-16,-1 0 16,0 0-16,-39 0 15,39 0-15,0-40 16,41 40-16,-1 0 16,-39-41-1,39 41-15,41 0 16,-121 0-16,41 0 15,-1 0-15,0 0 16,-39 0-16,39 0 16,-40 0-16,0 0 15,41 0-15,-1 0 16,1 0-16,-41 0 16,40 0-16,-40 0 15,41 0-15,-1 0 16,-39 0-16,39 0 15,0 0-15,1 0 16,-1 0-16,-40 0 16,1 0-16,-1 0 15,0 0-15,0 0 16,41 0-16,-41 0 16,0 0-16,41 0 15,-1 0-15,0 0 16,-39 0-16,-1 0 15,40 0-15,1 0 16,-1 0-16,0 0 16,1 0-16,-1 0 15,0 0 1,1 0-16,-1 0 16,1 0-16,-41 0 15,40 0-15,1 0 16,-41 0-16,40 0 15,-80 0-15,41 0 16,-1 0-16,-40 0 16,0 0-16,0 0 15,0 0-15,1 0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9:52.8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6902 2527 0,'40'0'109,"0"0"-109,40 0 16,0 0-16,1 0 15,39 0-15,-40 0 16,1 0-16,-1 0 15,0 0-15,0 0 16,1 0-16,39 0 16,-80 0-16,40 0 15,-39 0 1,39 0-16,0 0 16,0 0-16,1 0 15,-1 0-15,-40 0 16,80 0-16,-80 0 15,1 0-15,-1 0 16,40 0-16,-40 0 16,0 0-16,40 0 15,-39 0-15,39 0 16,0 0-16,0 0 16,1 0-16,-1 0 15,40 0-15,-40 0 16,1 0-16,39 0 15,-80 0-15,40 0 16,1 0-16,39 0 16,-40 0-16,1 0 15,-1 0-15,0 0 16,0 0-16,1 0 16,-1 0-16,40 0 15,-39 0-15,39 40 16,0-40-16,1 0 15,-41 0 1,40 0-16,-39 0 16,-1 0-16,0 0 15,40 0-15,-39 0 16,39 0-16,0 0 16,-39 0-16,-1 0 15,40 0-15,1 0 16,-41 0-16,40 0 15,-39 0-15,-1 0 16,40 0-16,-40 0 16,41 0-16,-1 0 15,-40 0-15,1 40 16,39-40-16,442 0 47,-442 0-47,1 0 15,39 0-15,-39 0 16,39 0-16,-40 0 16,41 0-16,-41 0 15,1 0-15,-1 0 16,0 0-16,1 0 16,-41 0-1,0 0-15,41 0 16,-41 0-16,40 0 15,-39 0-15,39 0 16,0 0-16,-39 0 16,39 0-16,0 0 15,1 0-15,-1 0 16,0 0-16,-39 0 16,-1 0-16,0 40 15,0-40-15,1 0 16,39 0-16,-40 0 15,1 0-15,-1 0 16,40 0-16,-39 0 16,-41 0-16,40 0 15,-40 0-15,40 0 16,-40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9:55.4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7383 2847 0,'81'0'156,"-1"0"-156,0 0 16,-40 0-16,40 0 16,1 0-16,39 0 15,0 0-15,1 0 16,39 0-16,-39 0 16,39 0-16,-39 0 15,-1 0-15,-40 500 16,0-500-16,1 0 15,-41 0-15,40 0 16,-40 0 0,40 0-16,-39 0 15,39 0 1,-40 0-16,0 0 16,0 0-16,40 0 15,-39 0-15,-1 0 16,40 0-16,-40 0 15,40 0-15,-40 0 16,41 0 0,-1 0-16,0 0 15,0 0-15,1 0 16,-1 0-16,-40 0 16,40 0-16,-40 0 15,41 0-15,-41 0 16,40 0-16,0 0 15,1 0-15,-1 0 16,0 0-16,41 512 16,-41-512-16,40 0 15,-40 0-15,41 0 16,-1 0-16,-40 0 16,41 0-16,-41 0 15,0 0-15,1 0 16,-1 0-16,40 0 15,-40 0-15,1 0 16,-1 0-16,0 0 16,-40 0-16,41 0 15,39 0-15,-40 0 16,0 0-16,1 0 16,-1 0-16,0 0 15,0 0-15,41 0 16,-41 0-1,40 0-15,-39 0 16,-1 0-16,0 0 16,0 0-16,1 0 15,39 0-15,-40 0 16,1 0-16,-1 0 16,0 0-16,0 0 15,1 0-15,39 0 16,0 0-16,1 0 15,-41 0-15,40 0 16,1 0-16,-41 0 16,40 0-16,1 0 15,-41 0-15,40 0 16,-39 0-16,-1 0 16,0 0-16,0 0 15,41 0-15,-41 0 16,0 0-16,1 0 15,-1 0-15,0 0 16,0 0-16,41 0 16,-41 0-16,40 0 15,1 0-15,-1 0 16,0 0 0,1 0-16,-1 0 15,1 0-15,-81 0 16,40 0-16,0 0 15,1 0-15,-1 0 16,-40 500-16,0-500 16,0 0-16,40 0 15,-39 0-15,-1 0 16,40 0-16,-40 0 16,0 0-16,0 0 15,0 0-15,1 0 16,-1 0-16,40 0 15,-40 0 1,0 0 0,0 0-1,0 500-15,1-500 16,-1 0 0,0 0-16,0 0 31,0 0-16,0 0-15,0 0 16,0 0 0,41 0-1,-41 0-15,0 0 16,0 0-16,0 0 16,0 0-1,0 0 1,1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9:56.7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19822 2607 0,'-40'-40'172,"0"40"-172,-40 0 15,40 0 1,0 0 0,40-40-16,-40 40 15,-1 0-15,1 0 16,0 0-16,0 0 15,-40 0-15,40 0 16,0 0 0,-1 0-16,-39 0 15,40-41-15,0 41 16,-40 0-16,40 0 16,-41 0-1,41 0-15,0-40 16,-40 40-16,40 0 15,-41 0-15,41 0 16,-40 0-16,-40 0 16,80 0-16,-41 0 15,1 0-15,40 0 16,-81-40-16,81 40 16,0 0-16,0 0 15,-40 0-15,40 0 16,0 0-16,-41 0 15,41 0 1,-40 0-16,40 0 16,0 0-16,0 0 15,-81 0-15,41 0 16,40 0-16,-40 0 16,-1 0-16,1 0 15,0 0-15,0 0 16,39 0-1,-39 0-15,0 0 16,40 0-16,0 0 16,-41 0-16,41 0 15,0 0 1,0-40-16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9:57.9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18699 2847 0,'40'0'78,"0"0"-62,40 0-16,1 0 15,-1 0-15,0 0 16,0 0-16,-39 0 16,39 0-16,-40 0 15,0 0 1,0 0-1,0 0 17,0 0-17,41 0 1,-41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13:3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21267 481 0,'0'0'0,"-40"0"15,0 0 17,0 0-32,-1 0 15,-39-40 1,40 40-16,0 0 15,0 0 1,-81 0-16,41 0 16,40 0-16,-40 0 15,40 0-15,-81 0 16,41 0-16,0 0 16,40 0-16,-41 0 15,1 0-15,0 40 16,40-40-16,-40 40 15,39 0-15,1-40 16,-40 40-16,0 41 16,0-81-16,39 40 15,-39 0-15,40 0 16,0 0-16,0 0 16,0-40-16,0 40 15,-1 41-15,1-41 16,0 0-16,40 40 15,0-40-15,0 0 16,0 40-16,0 1 16,0 39-16,0-80 15,0 0-15,40 40 16,-40-40-16,40 1 16,41 39-1,-1 0 1,0-80-16,41 80 15,-41-40-15,0-40 16,0 40-16,-40 0 16,41-40-16,-41 0 15,0 41-15,40-41 16,-40 0-16,41 40 16,-1 0-16,40-40 15,-40 0-15,1 0 16,-1 0-16,0 0 15,0 0-15,41-40 16,-1 0-16,-40 40 16,41-41-16,-41 1 15,0 0-15,1 40 16,-41 0-16,40-40 31,-40 0-31,0 40 0,0-40 16,0 40-16,-40-80 15,41 80-15,-41-40 16,0-41-16,40 81 16,-40-40-1,0-40-15,0 40 16,0 0-16,-121-201 47,81 161-47,0 40 15,-40-40-15,40 40 16,-41 0-16,81-41 16,-80 81-16,40-80 15,0 80-15,40-80 16,-80 40-16,80-40 16,-81 80-16,41-81 15,0 81-15,40-40 16,-80 0-16,40 0 15,0 40-15,-81-40 16,81 40-16,-40 0 16,40 0-16,-40 0 15,39 0-15,1 0 32,0-40-32,0 40 31</inkml:trace>
  <inkml:trace contextRef="#ctx0" brushRef="#br0" timeOffset="1359.247">24718 1684 0,'80'0'78,"40"0"-62,-39 0-16,39 0 16,-40 0-16,1 0 15,-1 0-15,0 0 16,0 0-16,-39 0 16,-1 0-16,0 0 15,40 0-15,-40 0 16,0 0-16,41 0 15,39 0-15,-40 0 16,0 0-16,41 0 16,-41 0-16,0 0 15,1 0-15,39 0 16,-40 0-16,0 0 16,1 0-16,-41 0 15,0 0-15,40 0 16,0 40-16,-39 1 15,39-41-15,0 0 16,0 0 0,-40 0-16,1 0 0</inkml:trace>
  <inkml:trace contextRef="#ctx0" brushRef="#br0" timeOffset="4055.785">9390 12673 0,'80'0'94,"0"0"-94,0 0 15,41 0-15,-1 0 16,0 0-16,41 0 16,-1 0-16,81 0 15,-40 0-15,40 0 16,-41 0-16,1 0 15,40 40-15,-41-40 16,41 0-16,-121 40 16,1-40-16,-1 40 15,-40-40-15,1 0 16,-1 0 0,-40 0-16,0 0 15,40 0-15,-39 0 16,-1 0-1,0 0-15,0 0 16,0 0 0,40 0-16,1 0 15,-41 0-15,0 0 16,40 0-16,0 0 16,1 0-16,-1 0 15,0 0-15,0 0 16,1 0-16,-1 0 15,0 0-15,40 0 16,1 0-16,-41 0 16,0 0-16,1 0 15,-1 0-15,-40 0 16,40 0-16,-40 0 16,41 0-16,-1 0 15,0 0-15,0 0 16,-39 0-1,-1 0-15,0 0 16,40 0-16,-40 0 16,40 0-16,-39 0 15,79 0 1,-80 0-16,40 0 16,1 0-16,-1 0 15,0 0-15,40 0 16,1 0-16,-41 0 15,0 0-15,1 0 16,-41 0-16,40 0 16,0 0-16,0 0 15,1 0-15,-1 0 16,0 0-16,0 0 16,1 0-16,-41 0 15,0 0-15,0 0 16,80 0-1,-79 0-15,-1 0 16,0 0-16,0 0 16,40 0-16,-40 0 15,0 0-15,1 0 16,39 0-16,-40 0 16,0 0-1</inkml:trace>
  <inkml:trace contextRef="#ctx0" brushRef="#br0" timeOffset="6831.655">19582 6938 0,'40'40'109,"0"-40"-109,40 40 16,0 0-16,41 1 16,-41-41-16,0 40 15,1 0-15,-1-40 16,40 0-16,-40 40 16,1-40-16,-1 0 15,0 0-15,0 0 16,81 0-1,-41 0-15,41 0 16,-41 0-16,41 0 16,-41 0-16,0-80 15,-79 80-15,-1-40 16,40 40-16,-80-81 16,40 81-16,-40-40 15,40 40-15,0-80 16,41 40-16,-41 0 15,0-40-15,0 39 16,0 1 0,0-40-1,-40 0-15,40 0 16,-40 40-16,0-41 16,0 41-1,0-40-15,0 40 0,0 0 16,0-40-16,0 40 15,0-1-15,0 1 16,0-40-16,0 40 16,0 0-16,0-40 15,-80 40-15,80 0 16,-40-1 0,-40 1-16,40 0 15,0 0-15,-1 0 16,1 0-16,0 40 15,0-40-15,0 40 16,-81-40-16,41 40 16,0 0-16,0 0 15,-41 0-15,41 0 16,-40 0-16,39 0 16,-39 0-16,0 0 15,39 0-15,1 0 16,0 40-16,0 0 15,-1 0-15,-39 40 16,80-80-16,-40 80 16,-1-80-16,41 121 15,-40-81-15,0 80 16,0-40-16,-41 1 16,41 39-16,40-80 15,-40 0 1,80 40-16,-41 41 0,41-41 15,0 0-15,0 0 16,0 0 0,0 1-16,0-41 15,0 0 1,0 0-16,0 0 16</inkml:trace>
  <inkml:trace contextRef="#ctx0" brushRef="#br0" timeOffset="8095.42">22350 6938 0,'121'0'78,"-1"0"-78,1 0 15,-1 0-15,81 0 16,-41 0-16,41 0 16,39 0-1,-39 0-15,0 0 16,39 0-16,-79 0 16,-1 0-16,-39 0 15,-41 0-15,0 40 16,41-40-16,-81 0 15,0 0-15,40 0 16,0 0-16,1 40 16,-1-40-16,40 0 15,-39 0-15,-1 0 16,-40 0-16,40 0 16,-40 0-16,1 0 15,39 0-15,-40 0 16,40 0-16,-40 0 15,41 0-15,39 0 16,0 0-16,-39 0 16,-1 0-16,0 0 15,0 0-15,1 0 16,39 0-16,0 0 16,-39 0-16,-1 0 15,40 0-15,-80 0 16,0 0-16</inkml:trace>
  <inkml:trace contextRef="#ctx0" brushRef="#br0" timeOffset="16647.712">9390 11630 0,'40'0'78,"0"0"-78,80 0 16,41 0-16,79 0 15,41 0-15,40 0 16,41 0-16,-1 0 15,120 41-15,-39-41 16,39 0-16,-40 0 16,81 0-1,0 40-15,-81-40 16,41 80-16,39-40 16,-160-40-16,81 40 15,-1 0-15,-80 0 16,-40 0-16,-40 0 15,80 1-15,-160-1 16,-40-40-16,79 40 16,-119-40-16,-81 0 15,0 0-15,40 0 16,-40 0-16,0 0 16,1 0-1,-1 0 1,0 0-1,0 0-15,80 0 16,-39 0-16,39 0 16,81 0-16,-41 0 15,-40 0-15,1 0 16,-41 0-16,0 0 16,-40 0-16,1 0 46,-41 40 1,0 0-31,40 0-16,-40 80 16,0-39-16,0 79 15,0 0-15,0 1 16,0 39-16,0 41 15,0-81-15,0 81 16,0-40-16,0-81 16,0 40-16,0-39 15,0-41-15,0 40 16,0-40-16,0 41 16,0-81-16,0 80 15,0-40-15,0-40 16,0 41-16,0-1 15,0 0-15,0 40 16,0-39-16,-40-1 16,40 0-16,-41 0 15,41 0-15,0 41 16,-40-41 0,40-40-16,0 40 15,-40 1-15,40 79 16,-40-40-16,0-40 15,-40 41-15,40-41 16,-1 0-16,1 41 16,-80-81-16,40 40 15,-1 40-15,1-40 16,0 1-16,0-41 16,-1 0-16,1 0 15,40 40-15,-80-40 16,-1 40-16,1-39 15,-41 39-15,1 40 16,-1-40-16,-39-40 16,79 41-16,1-1 15,0-80-15,-1 0 16,41 40-16,0 0 16,-1-40-16,41 0 15,-80 40-15,0-40 16,39 0-16,-39 40 15,0 0-15,-41-40 16,1 40-16,-1 1 16,-40-41-1,41 0-15,-81 0 16,81 0-16,-1 0 16,-39 0-16,79 0 15,-39 0-15,-1 0 16,41 0-16,-41 0 15,-39 0-15,39 0 16,-80 0-16,41 0 16,-1 0-16,0 0 15,1 0-15,39 0 16,41 0-16,0 0 16,-1 0-16,1 0 15,-1 0-15,41 0 16,-80 0-16,39 0 15,1 0-15,0 0 16,-41 0-16,-40 0 16,121 0-16,-161 0 15,121 0-15,0 0 16,39 0-16,1 0 16,-40 0-16,-1 0 15,1 0-15,-41 0 16,81 0-1,-40 0-15,-1 0 16,41 0-16,0 0 16,40 0-16,0 0 15,0 0 1,-1 0 0,1 0-1,0-41-15,0 1 16,-40 0-16,0 0 15,80 0 1,-41-40-16,1 0 16,40-1-16,-80-39 15,80-40-15,-40-41 16,40 1-16,0-1 16,0-40-16,0 41 15,0-41-15,80 1 16,-40 79-16,41-120 15,-1 41-15,-40 39 16,40-79 0,0-1-16,1 0 15,119-320-15,-160 440 16,1 1-16,39-41 16,-40 41-16,-40 39 15,40-39 1,40-41-16,-80 81 15,0-40-15,40-1 16,-40 41-16,41 0 16,-41-1-16,40 41 15,-40 0-15,0 40 16,0-40-16,40 40 16,0-1-16,-40 1 15,0-40 1,0 40-1,0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19:53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10473 6337 0,'40'0'32,"0"0"-17,0 0 1,0 0-1,1 0 17,-1 0-32,40 0 15,-40 0 1,40 0-16,1 0 16,39 0-16,-40 0 15,1 0-15,-1 0 16,40 0-16,41 0 15,-1 0-15,81 0 16,0 0-16,-1 0 16,-39 0-16,40 0 15,-41 0-15,-39 0 16,-1 0-16,-79 0 16,39 0-16,-80 0 15,40 0-15,-39 0 16,-1 0-16,80 0 15,-40 0-15,1 0 16,-1 0-16,-40 0 16,40 0-16,0 0 15,-39 0-15,39 0 16,-40 0-16,80 0 16,-39 0-16,39 0 15,41 0-15,-41 0 16,0 0-16,1 0 15,-1 0-15,-40 0 16,-40 0 0,1 0-16,-1 0 15,0 0 1,0 0 0,0 0-1,0 0 1,0 0-16,0 0 15,1 0-15,39 0 16,-40 0 0,0 0-1,-40 40 1,40-40-16,0 0 16,0 0-1,-80 0 63</inkml:trace>
  <inkml:trace contextRef="#ctx0" brushRef="#br0" timeOffset="1031.909">15007 6296 0,'40'0'62,"41"0"-62,-1 0 16,0 0-1,41 0-15,-41 0 0,80 0 16,-39 0 0,-1 0-16,41 0 15,-41 0-15,40 0 16,81 41-16,-120-41 15,79 0-15,-79 0 16,39 0-16,1 0 16,-41 0-16,40 40 15,41-40-15,-40 0 16,39 0-16,1 0 16,-81 0-16,1 0 15,-41 0-15,0 0 16,0 0-16,-39 0 15,39 40-15,0-40 16,-40 0-16,40 0 16,1 0-16,-1 0 15,-40 0-15,40 0 16,1 0-16,-1 0 16,0 0-16,-40 0 15,0 0-15,41 0 16,39 0-16,0 0 15,1 0-15,-1 0 16,0 0-16,-39 0 16,-1 0-16,0 0 15,0 0 1,-39 0-16,79 0 16,-80 0-16,40 0 15,-40 0 16</inkml:trace>
  <inkml:trace contextRef="#ctx0" brushRef="#br0" timeOffset="40088.246">7785 12112 0,'40'0'141,"0"0"-126,40 0-15,0 0 16,41 0-16,-1 0 16,-40 0-16,41 0 15,-1 0-15,-40 0 16,1 0-16,-41 0 16,0 0-16,0 0 15,0 0 16,0 0-31,0 0 16,41 0 0,-41 0-16,0 0 15,0 0-15,40 0 16,-40 0-16,0 0 16,41 0-16,-41 0 15,0 0-15,40 0 16,-40 0-1,81 0-15,-41 0 0,0 0 16,0 0 0,1 0-16,-41 0 15,0 0-15,0 0 16,0 0 0,0 0-1,0 0-15,1 0 16,-1 0-1,0 0-15,0 0 16,40 0-16,-40 0 16,41 0-1,-41 0 1,0 0-16,0 0 16,0 0-1,0 0 1,-40 40-16,40-40 15,1 0 17,-1 0-17,0 0 17,0 0-1,0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22:50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8106 13275 0,'40'0'156,"40"0"-140,0 0-16,41 0 15,-1 0-15,-40 0 16,0 0-16,-39 0 16,-1 0-16,0 0 15,0 0-15,0 0 16,0 0 15,0 0-15,0 0-16,1 0 15,-1 0-15,0 0 16,0 0-16,80 0 16,-80 0-16,41 0 15,-1 0 1,-40 0-16,40 0 16,-40 0-16,1 0 15,-1 0-15,0 0 16,0 0-1,0 0 1,0 0 0,0 0-1,0 0 1,1 0 0,-1 0-1,0 0 16,0 0-15,0 0-16,0 0 16,0 0-16,41 0 15,-41 0 1,0 0 0,0 0 15,0 0 0,0 0 32,0 0-48,0 0 1,81 0-16,-81 0 15,40 0-15,-40 0 16,1 0 0,-1 0-16,0 0 47,0 0-32,40 0 16,-40 0-15,41 0 0,-41 0-1,80 0-15,-80-40 16,40 40-16,-39 0 16,39 0-16,-40 0 15,0 0-15,0 0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24:12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22671 10507 0,'41'0'125,"39"0"-109,40 0-16,1 0 16,119-40-16,-79 40 15,-1 0-15,41-40 16,40 40-16,-81 0 16,-39 0-16,-41 0 15,-40 0-15,80 0 16,-80 0-16,1 0 15,-1 0 1,40 0-16,40 0 16,-39 0-16,39 0 15,0 0-15,-39 0 16,-1 0-16,0-40 16,0 40-16,1 0 15,-41 0-15,0 0 16,40 0-16,0 0 15,41 0-15,-41 0 16,0 0-16,1 0 16,-41 0-16,40 0 15,0 0-15,-40 0 16,0-40-16,41 40 16,-41 0-16,0 0 15,0 0-15,40 0 16,-40 0-16,1 0 15,39 0-15,-40 0 16,0 0-16,40 0 16,-40 0-16,1 0 15,39 0-15,0 0 16,0 0-16,1 0 16,-1 0-16,0 0 15,-40 0 1,40 0-16,-39 0 15,-1 0-15,0 0 16,40 0-16,0 0 16,1 0-16,-1 0 15,0 0-15,-40 0 16,0 0-16,0 0 16,1 0-1,-1 0 1,0 0 15</inkml:trace>
  <inkml:trace contextRef="#ctx0" brushRef="#br0" timeOffset="21398.998">7062 14277 0,'40'0'63,"0"0"-63,81 0 16,-1 0-16,41 0 15,39 0-15,1 0 16,0 0-16,39 0 15,41 0-15,-120 0 16,39 0-16,-39 0 16,40 0-16,-41 0 15,-80 0-15,81 0 16,-41 0-16,1 0 16,-1 0-16,0 0 15,1 0-15,-41 0 16,40 0-16,-39 0 15,-41 0-15,40 0 16,0 0-16,1 0 16,-1 0-16,40 0 15,-40 0 1,41 0-16,-41 0 16,81 0-16,-41 0 15,-40 0-15,41 0 16,-1 0-16,-40 0 15,41 0-15,39 0 16,1 0-16,-1 0 16,-40 0-16,41 0 15,-41 0-15,1 0 16,-41 0-16,40 0 16,1 0-16,39 0 15,-80 0-15,41 0 16,-1 0-16,1 0 15,-1 0-15,0 0 16,1 0-16,-1 0 16,1 0-16,-1 0 15,0 0-15,41 0 16,-1 0-16,1 0 16,-41 0-16,-40 0 15,41 0-15,-81 0 16,0 0-16,0 0 15,40 0-15,1 0 16,-1 0-16,0 0 16,41 0-1,-1 0-15,-40 0 16,0 0-16,1 0 16,39 0-16,0 0 15,1 0-15,39 0 16,81 0-16,-40 0 15,80 0-15,0 0 16,-41 0-16,41 0 16,-40 0-16,-40 0 15,39 0-15,-79 0 16,-1 40-16,-39-40 16,39 0-16,1 0 15,-41 0-15,41 0 16,-81 0-16,80 0 15,-39 0-15,-41 0 16,40 0-16,41 0 16,-41 0-16,41 41 15,-1-41-15,1 0 16,-41 0-16,41 0 16,-41 0-16,-40 0 15,1 0 1,-1 0-16,0 0 15,0 0-15,-40 0 16,1 0-16,39 0 16,0 0-16,0 0 15,-40 0-15,41 0 16,-1 0-16,0 0 16,-40 0-16,81 0 15,-41 0-15,0 0 16,0 0-16,41 0 15,-1 0-15,1 0 16,-41 0-16,40 0 16,-40 0-16,-39 0 15,-1 40-15,40-40 16,-40 0-16,0 0 16,0 0-16,0 0 15,1 0-15,-1 0 16,0 0-16,0 0 15,0 0 1,0 0 0,0 0-16,0 0 15,41 0-15,-1 0 16,-40 0 0,40 0-16,1 0 15,-1 0-15,-40 0 16,0 0-16,0 0 15,0 0 1,41 0 15,-41 0-15,0 0 0,0 0-1,0 0 1</inkml:trace>
  <inkml:trace contextRef="#ctx0" brushRef="#br0" timeOffset="24479.368">14124 15521 0,'41'0'79,"79"0"-64,0 0-15,41 0 16,80 0-16,-1 0 15,-39-40-15,40 40 16,40 0 0,-81 0-16,-39 0 15,-1 0-15,1 0 16,-81 0-16,40 0 16,1 0-16,-1 0 15,1 0-15,-41 0 16,40 0-16,-40 0 15,1 0-15,-1 0 16,40 0-16,-39 0 16,-1 0-16,0 0 15,0 0-15,1 0 16,-41 0-16,0 0 16,80 0-16,-39 0 15,-1 0-15,40 0 16,41 0-16,-1 0 15,1 0-15,-1 0 16,1 0-16,-41 0 16,0 0-16,1 0 15,-1 0-15,41 0 16,-41 0-16,0 0 16,1 0-1,-1 0-15,41 0 16,-81 0-16,80 0 15,-39 0-15,-1 0 16,-40 0-16,41 0 16,-1 0-16,1 0 15,-41 0-15,0 0 16,0 0-16,1 0 16,-41 0-16,80 0 15,-80 0-15,41 0 16,-1 0-16,40 0 15,1 0-15,-1 0 16,-40 0-16,41 0 16,-1 0-16,-40 0 15,81 0-15,-41 0 16,0 0-16,1 0 16,-1 0-16,41 0 15,-41 0-15,0 0 16,1 0-16,-1 0 15,41 0-15,-41 0 16,81 0-16,-41 0 16,1 0-16,-1 0 15,-39 0-15,-1 0 16,-40 0-16,1 0 16,-41 0-1,80 0-15,-80 0 16,40 0-16,41 0 15,-41 0-15,40 0 16,1 0-16,39 0 16,1 0-16,-1 0 15,-39 0-15,-1 0 16,0 0-16,1 0 16,-1 0-16,1 0 15,-1 0-15,0 0 16,1 0-16,39 0 15,-39 0-15,79 0 16,-79 40-16,79-40 16,-79 0-16,79 0 15,-79 0-15,-1 0 16,41 0-16,-81 0 16,40 0-16,1 0 15,-1 0-15,-40 0 16,0 0-16,1 0 15,-1 0-15,0 0 16,41 40-16,-41-40 16,40 0-1,-40 0-15,1 0 16,-1 0-16,0 0 16,0 0-16,-39 0 15,-1 0 1,0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46:26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10794 5534 0,'80'0'47,"1"0"-47,39 0 16,40 0-16,-39 0 15,39 0-15,-39 0 16,160 0 15,-201 0-31,-40 0 0,0 0 16,80 0-16,-39 0 16,-41 0-16,40 0 15,0 0-15,1 0 16,-41 0-16,0 0 15,40 0-15,0 0 16,1 0-16,-1 0 16,0 0-16,40 0 15,-39 0-15,79 0 16,-39 0-16,-41 0 16,40 0-16,-40 0 15,1 0-15,39 0 16,-40 0-16,1 0 15,39 0-15,0 0 16,1 0-16,-41 0 16,40 0-1,-39 0-15,-1 0 16,0 0-16,0 0 16,-39 0-16,-1 0 15,0 0-15,80 0 16,-40 0-16,1 0 15,-1 0-15,0 0 16,0 0-16,1 0 16,-41 0-16,0 0 78</inkml:trace>
  <inkml:trace contextRef="#ctx0" brushRef="#br0" timeOffset="1890.733">11155 4933 0,'40'0'78,"0"0"-63,41 0-15,-1 0 16,40 0-16,1 0 16,-1 0-16,-40 0 15,41 0-15,-41 0 16,-40 0-1,0 0-15,40 0 16,-39 0-16,-1 0 16,40 0-16,40 0 15,-39 0-15,39 0 16,-40 0-16,0 0 16,1 0-16,-1 0 15,0 0-15,0 0 16,1 0-16,39 0 15,-40 0-15,1 0 16,-1 0-16,0 0 16,0 0-16,1 0 15,-1 0-15,0 0 16,0 0-16,-40 0 16,41 0-16,-41 0 15,0 0-15,0 0 16,40 40-16,1-40 15,-41 0-15,0 0 16,40 0-16,-40 0 16,0 0-1,1 0-15,-1 0 16,40 0 15,-40 0-31,0 40 16,40-40-16,1 0 15,-41 40-15,0-40 16,40 0-16,-40 0 31,0 0-15,1 0 0,-1 0-16,0 0 15,0 0 1,0 0-1,0 40 1,-40 40 140,0-39-140,0-1-16,0 0 16,0 80-16,0-80 15,0 0-15,0 0 16,0 1-16,0-1 15,0 0 1</inkml:trace>
  <inkml:trace contextRef="#ctx0" brushRef="#br0" timeOffset="3859.593">10955 3449 0,'0'40'141,"0"0"-125,0 0-16,0 40 15,40-39-15,-40-1 16,0 80-16,0-80 16,0 0-16,0 40 15,0 1-15,0-41 16,0 40-1,0-40 1,0 0 0,0 0-16,0 0 15,0 0-15,0 1 16,0-1 0,0 0-16,0 0 15,0 0 16,0 0-31,0 0 16,0 0 0,0 0-16,0 1 47,0-1 62,0 0 141,80 0-250,-40-40 16,40 40-1,-40-40 1,1 40-1,-1-40 17</inkml:trace>
  <inkml:trace contextRef="#ctx0" brushRef="#br0" timeOffset="11125.607">15890 4973 0,'0'0'0,"80"0"16,41 0-16,-1 0 15,41 0-15,-81 0 16,-40 0-16,0 0 16,40 0-16,-40 0 31,41 0-16,-1 0 1,-40 0-16,40 0 16,1 0-16,-1 0 15,0 0-15,0 0 16,-40 0-16,81 0 16,-81 0-1,0 0-15,0 0 16,40 0-16,-39 0 15,39 0-15,-40 0 16,40 0-16,0 0 16,1 0-1,-41 0-15,0 0 16,40 0-16,-40 0 16,1 0-16,-1 0 15,80 0-15,-80 0 16,40 0-1,1 0-15,-41 0 16,0 0-16,40 0 16,0 0-16,1 0 15,-41 0-15,0 0 16,40 0-16,0 0 16,-39 0-16,-1 0 15,0 0-15,0 0 16,0 0-16,40 0 15,-40 0-15,1 0 16,39 0-16,-40 0 16,40 0-16,-40 0 15,41 0 1,-1 0-16,-40 0 16,0 0-16,40 0 15,1 0-15,-41 40 16,40-40-16,-40 0 15,40 0-15,-40 0 16,41 0-16,-41 0 16,40 0-16,0 0 15,-40 0-15,1 0 16,-1 0-16,40 0 16,-40 0-16,40 0 15,1 0-15,-41 0 16,40 0-16,-40 0 15,40 0-15,-40 0 16,1 0-16,-1 0 16,80 0-16,-80 0 15,0 0-15,41 0 16,-1 0-16,40 0 16,-39 0-16,-41 0 15,40 0-15,-40 0 16,40 0-16,1 0 15,-41 0-15,0 0 16,40 0 0,-40 0-16,0 0 15,0 0-15,41 0 16,-1 0-16,-40 0 16,0 0-16,40 0 15,1 0-15,-1 0 16,0 0-1,-40 0-15,0 0 16,1 0-16,39 0 16,-40 0-16,0 0 15,40 0-15,-40 0 16,41 0 0,-41 0-16,40 0 15,-40 0 1,0 0-16,41 0 15,-41 0-15,0 0 16,0 0-16,0 0 16,0 0-16,0 0 15,0 0-15,1 0 16,-1 0-16,0 0 16,40 0-16,-40 0 15,40 0 1,-39 0-1,-1 0-15,0 0 16,0 0 0,0 0-16,40 0 15,-40 0 1,41 0 0,-41 0-1,40 0-15,-40 0 16,0 0-1,0 0-15,1 0 16,39 0 0,-40 0-1,0 0 17,0 0-17,0 0 1,1 0 62</inkml:trace>
  <inkml:trace contextRef="#ctx0" brushRef="#br0" timeOffset="28244.94">13482 9665 0,'121'0'141,"-41"0"-141,0 0 15,1 0-15,-1 0 16,0 0-16,0 0 16,-40 0-1,1 0-15,-1 0 16,0 0 0,0 0-16,0 0 15,0 0 1,0 0-1,41 0 1,-41 0-16,0 0 16,40 0-16,0 0 15,41 0-15,-41 0 16,0 0-16,-40 0 16,1-40-16,39 40 15,-40 0 1,0 0 31</inkml:trace>
  <inkml:trace contextRef="#ctx0" brushRef="#br0" timeOffset="29416.875">16131 9625 0,'40'0'62,"80"0"-62,-80 0 16,41 0-16,39 0 15,-40 0-15,41 0 16,-1 0-16,41 0 16,-1 0-16,-80 0 15,41 0-15,-1 0 16,-40 0-16,1 0 15,-41 0-15,0 0 16,0 0-16,-40-40 16,0 0-1,0 0 1,0 0 0,0 0-16,0 0 15,0-41 1,-40 41-16,40-40 15,-80 80-15,80-80 16,-81 40-16,81 0 16,-40-1-1,0 1-15,-40 0 16,80 0-16,-40 40 16,0-40-16,-1 0 15,1 0-15,0 40 16,0-40-16,0 40 15,0 0 1,40-40-16,-40 40 16,-41-40-16,41 40 15,0 0-15,-40-41 16,0 41-16,40-40 16,-1 40-16,-79 0 15,80 0-15,0 0 16,-40 0-16,39 0 15,-39 0-15,40 0 16,-40 0-16,0 0 16,39 0-16,-39 0 15,0 0-15,40 40 16,0-40 0,0 0-1,-1 41-15,41-1 31,-40 0-31,40 40 16,0-40-16,-40 80 16,40-39-16,0-41 15,0 40-15,0 40 16,0-80-16,0 0 16,0 1-16,0 39 15,0-40-15,40 0 16,0 0-1,1 0 1,-1 0-16,0-40 31</inkml:trace>
  <inkml:trace contextRef="#ctx0" brushRef="#br0" timeOffset="42950.223">11075 15601 0,'80'0'78,"0"40"-63,1-40-15,-1 0 16,0 40-16,41-40 16,-1 0-16,-40 0 15,0 0-15,-39 0 16,39 0-16,0 0 16,-40 0-16,0 0 15,0 0 1,1 0-16,-1 0 15,0 0-15,40 0 16,0 0-16,-40 0 16,41 0-16,-41 0 15,40 0-15,-40 0 16,0 0-16,41 0 16,39 0-16,-40 0 15,0 0-15,1 0 16,-1 0-16,0 0 15,41 0-15,-41 0 0,0 0 16,40 0 0,1 0-16,-41 0 15,40 0-15,-39 0 16,-1 0-16,40 0 16,1 0-16,-41 0 15,0 0-15,1 0 16,39 0-16,-40 0 15,0 0-15,1 0 16,-1 0-16,0 0 16,81 0-16,-41 0 15,41-40-15,-41 40 16,0 0-16,1 0 16,-1 0-16,-40-40 15,1 40-15,-1 0 16,0 0-16,-40 0 15,40 0-15,41 0 16,-41 0-16,0 0 16,1 0-16,-1 0 15,40 0-15,-40 0 16,1 0-16,-1 0 16,-40 0-16,40 0 15,1 0-15,-1 0 16,0 0-16,0 0 15,1 0 1,-1 0-16,40 0 16,-39 0-16,-1 0 15,40 0-15,-40 0 16,-39 0-16,-1 0 16,40 0-16,0 0 15,0 0-15,1 0 16,-1 0-16,-40 0 15,40 0-15,1 0 16,-1 0-16,-40 0 16,40 0-16,0 0 15,-39 0-15,-1 0 16,40 0-16,0 0 16,-40 0-16,41 0 15,-41 0-15,40 0 16,0 0-16,-40 0 15,0 0-15,41 0 16,-41 0-16,0 0 16,0 0-16,0 0 15,0 0-15,0 0 16,1 0-16,-1 0 16,0 0-1,0 0 16,0 0-15,0 0-16,0 0 16,0 0-1,1 0-15,-1 0 16,0 0 0,0 0-16,0 0 15,0 0 1,0 0 15,0 0 0,1 0-15,-1-40 0,0 40 15,-40-40-31,40 40 15,-40-40 1,0-1-16,0 1 16,0-40-1,0 40 1,0 0 0,0 0-1,-40 0 1,40 0 31,0-1-32,-40 41 1,40-40-16,-40 40 31,-41 0-15,81-40-1,-40 40-15,0-40 32,0 40-32,0 0 15,0 0-15,0 0 16,-41 0-16,41 0 16,-40 0-16,40 0 15,-40 0-15,-1 0 16,1 0-1,40 0-15,-40 0 16,-1 0-16,1 0 16,40 0-16,-40 0 15,40 0-15,-41 0 16,41 0-16,-40 40 16,40-40-16,-80 0 15,79 0-15,-39 0 16,40 0-16,-80 0 15,39 0-15,1 0 16,-40 0-16,40 0 16,-1 0-16,-39 0 15,0 0-15,39 0 16,-39 0-16,0 0 16,39 0-16,-39 0 15,-41 0-15,41 0 16,0 0-16,-41 0 15,81 0-15,-41 0 16,1 0-16,0 0 16,39 0-16,-39 0 15,40 0-15,-41 0 16,1 0-16,40 0 16,0 0-16,-41 0 15,1 0 1,40 0-16,-41 0 15,1 0-15,-1 0 16,1 0-16,0 0 16,-1 0-16,41 0 15,-40 0-15,-1 0 16,-39 0-16,39 0 16,1 0-16,0 0 15,-1 0-15,1 0 16,-1 0-16,1 0 15,0 0-15,-1 0 16,1 0-16,0 0 16,39 0-16,-39 0 15,40 0-15,-41 0 16,1 0-16,40 0 16,-41 0-16,41 0 15,-40 0-15,39 0 16,41 0-16,-40 0 15,0 0-15,40 0 16,-41 0-16,41 0 16,-40 0-16,0 0 15,40 0 1,-41 0-16,41 0 16,-40 0-16,40 0 15,0 0-15,-40 0 16,39 0-16,1 0 15,0 0-15,-40 0 16,0 0-16,40 0 16,-41 0-16,1 0 15,40 0 1,0 0-16,0 0 16,0 0-16,-41 0 15,41 0 1,0 0-16,0 0 15,0 0-15,0 0 16,-1 0 0,1 0-1,0 0 1,40 40 187,0 41-187,0-41-16,0 0 15,0 40-15,0 40 16,0-39-16,0-41 16,0 0-16,0 40 15,0-40 1,0 0 93,0 0-31,40-40 172,41 0-234,-1 0-16,40 0 16,-39 0-16,-1 0 15,-40 0-15,0 0 16,0 0-16,0 0 15</inkml:trace>
  <inkml:trace contextRef="#ctx0" brushRef="#br0" timeOffset="55447.396">10874 15841 0,'40'0'94,"41"0"-94,-1 0 15,-40 0-15,80 0 16,-39 0-16,-1 0 15,0 0-15,-40 0 16,41 0-16,-41 0 16,40 0-1,-40 0 1,40 0-16,-40 0 16,1 0-16,-1 0 15,40 0 1,-40 0-1,40 0-15,-40 0 16,1 0-16,-1 0 16,0 0-16,0 0 15,40 0-15,-40 0 16,0 0-16,1 0 16,39 0-16,0 0 15,0 0-15,1 0 16,-1 0-16,0 0 15,40 0-15,-39 0 16,-1 0-16,0 0 16,41 0-1,-41 0-15,40 0 16,1 0-16,-1 0 16,0 0-16,-39 0 15,-1 0-15,0 0 16,0 0-16,-40 0 15,1 0-15,39 0 16,0 0-16,0 0 0,1 0 16,-1 0-1,0 0-15,0 0 16,41 0-16,-1 0 0,1 0 16,-1 0-16,0 0 15,1 0-15,39 0 16,-39 0-16,39 0 15,1 0-15,-41 0 16,40 0-16,-39 0 16,-1 0-16,1 0 15,39 0-15,-40 0 16,1 0-16,-1 0 16,1 0-1,-1 0-15,40 0 16,-79 0-16,79 0 15,-79 0-15,39 0 16,40 0-16,-39 0 16,-41 0-16,40 0 15,1 0-15,-1 0 16,-40 0-16,1 0 16,-1 0-16,0 0 15,-40 0-15,0 0 16,41 0-16,-1 0 15,-40 0-15,0 0 16,0 0-16,81 0 16,-81 0-1,40-40-15,-40 40 32</inkml:trace>
  <inkml:trace contextRef="#ctx0" brushRef="#br0" timeOffset="61525.255">12519 17205 0,'81'0'235,"-41"0"-220,0 0 1,0 0 0,0 0-1,0 0 32,0 0-16,1 0 1,-1 0-32,0 0 31,0 0-15,40 0-1,-40 0 1,0 0-16,41 0 31,-41 0-15,0 0-16,0 0 15,40 0-15,-40 0 16,41 0 0,-41 0-16,40 0 15,-40 0 1,0 0-1,0 0-15,41 0 16,-1 0-16,-40 0 16,0 0-16,0 0 15,41 0-15,-41 0 16,0 0-16,0 0 16,0 0-16,0 0 15,0 0-15,0 0 16,1 0-16,-1 0 15,0 0-15,0 0 16,40 0-16,1 0 16,-41 0-1,0 0 1,40 0 0,-40 0-1,40 0 1,1 0-16,-41 0 15,0 0-15,40 0 16,-40 0-16,41 0 16,-41 0-1,40 0 1,-40 0-16,0 0 16,0 0-16,41 0 15,-41 0 1,0 0-1,40 0 1,-40 0-16,0 0 16,41 0-16,-1 0 15,-40 0-15,0 0 16,40 0-16,-40 0 16,1 0-16,39 0 15,0 0-15,-40 0 16,0 0-16,41 0 15,-1 0-15,40 0 16,-40 0-16,1 0 16,-1 0-1,-40 0-15,40 0 16,-40 0-16,41 0 16,-41 0-16,40 0 15,-40 0-15,40 0 16,-39 0-16,39 0 15,0 0-15,-40 0 16,40 0-16,1 0 16,-41 0-16,80 0 15,-39 0-15,-1 0 16,0 0-16,40 0 16,-39 0-16,-1 0 15,0 0-15,41 0 16,-81 0-16,40 0 15,0 0-15,0 0 16,1 0-16,39 0 16,-40 0-16,-40 0 15,41 0-15,-1 0 16,0 0-16,41 0 16,-1 0-16,0 0 15,1 0-15,39 0 16,1 0-16,-41 0 15,41 0 1,-41 0-16,0 0 16,-39 0-16,39 0 15,40 0-15,-39 0 16,39 0-16,-39 0 16,39 0-16,-39 0 15,39 0-15,-80 0 16,1 0-16,-1 0 15,0 0-15,0 0 16,1 0-16,39 0 16,-40 0-16,1 0 15,-1 0-15,0 0 16,0 0-16,1 0 16,-41 0-16,40 0 15,-40 0-15,0 0 16,40 0-16,1 0 15,-41 0-15,40 0 16,0-40-16,1 40 16,-41 0-16,0 0 15,40 0-15,-40 0 16,0 0-16,41 0 16,-1 0-1,0 0-15,0 0 16,1 0-16,-1 0 15,0 0-15,0 0 16,41 0-16,-41 0 16,0 0-16,0-40 15,1 40-15,-1 0 16,0 0-16,41 0 16,-1 0-16,-40 0 15,1 0-15,-1 0 16,-40-40-16,80 40 15,-80 0-15,41 0 16,-1 0-16,0 0 16,0 0-16,41 0 15,-1-40-15,1 40 16,-1-40-16,-40-1 16,41 41-16,-41 0 15,0 0-15,-40 0 16,81 0-16,-81 0 15,40 0-15,0 0 16,0-40-16,1 40 16,-41 0-16,0 0 15,0 0 1,-80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2:47:57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6380 3048 0,'80'0'109,"41"0"-109,39 0 16,1 0-16,39 0 15,41 0-15,-40 0 16,40 0-16,-41 0 16,-39 0-16,-1 0 15,-39 0-15,-1 0 16,0 0-16,1 0 16,39 40-16,-39-40 15,-1 0-15,40 0 16,-39 0-16,39 0 15,1 0-15,-41 0 16,41 0-16,79 0 16,-119 0-16,39 0 15,1 0-15,-1 0 16,1 0-16,-1 0 16,1 0-16,80 40 15,-41-40-15,41 0 16,40 0-16,-80 0 15,-1 0-15,41 0 16,-40 0-16,-41 0 16,-80 0-1,41 0-15,-41 0 16,-40 0-16,0 0 16,0 0-1,0 0 126,1 0-126,-1 0 1</inkml:trace>
  <inkml:trace contextRef="#ctx0" brushRef="#br0" timeOffset="4521.089">5618 4973 0,'80'0'375,"-40"0"-359,0 0-1,0 0-15,0 0 16,1 0-1,-1 0 1</inkml:trace>
  <inkml:trace contextRef="#ctx0" brushRef="#br0" timeOffset="85630.574">5698 17365 0,'40'0'125,"40"0"-125,1 0 16,-1 0-16,40 0 15,-40 0-15,41 0 16,-41 0-16,40 0 16,1 0-16,-41 41 15,0-1-15,81-40 16,-1 40-16,41-40 16,-81 40-16,81-40 15,-81 0-15,41 40 16,80-40-16,-81 0 15,41 0-15,-41 0 16,41 0-16,-41 0 16,41 0-16,-40 0 15,-1 0-15,-40 40 16,81-40-16,-81 0 16,41 0-1,-1 0-15,-39 0 16,79 0-16,-39 0 15,-41 0-15,41 0 16,-1 40-16,1-40 16,-41 0-16,41 0 15,-1 0-15,-39 0 16,39 0-16,-39 0 16,-1 0-16,0 0 15,1 0-15,-1 0 16,41 0-16,-81 0 15,40 0-15,1 0 16,-1 0-16,0 0 16,-39 0-16,-1 0 15,-40 0-15,40 0 16,0 0-16,41 0 16,-81-40-16,0 40 15,40 0-15,1 0 16,-1 0-16,-40 0 15,40 0-15,41 0 16,-1 0-16,0 0 16,1 0-1,-1 0-15,-40 0 16,1 0-16,39 0 16,-40 0-16,-40 0 15,41 0-15,-1 0 16,-40 0-16,80 0 15,-39 0-15,-1 0 16,0 0-16,-40 0 16,41 0-16,-1 0 15,0 0-15,0 0 16,1 0-16,-1 0 16,0 0-16,0 0 15,1 0-15,-41 0 16,0 0-16,40 0 15,-40 0 1,0 0-16,0 0 16,1 0-16,39 0 15,-40 0 1,0 0 0,0 0 15,0 0-16</inkml:trace>
  <inkml:trace contextRef="#ctx0" brushRef="#br0" timeOffset="90864.674">5096 12834 0,'-40'40'157,"40"80"-157,-40-80 15,40 40-15,0 1 16,0-1-16,0 0 16,0 40-1,0-80-15,0 41 16,0-41-16,0 40 15,0 40-15,0-80 16,0 0-16,0 41 16,0-41-16,0 0 15,0 0-15,-40 0 16,0 0 0,-1 0-1,1-40 16,0 0-15,40 40-16,-40-40 16,0 0-16,0 0 15,0 0 32,40 40 16,0 1-48,0-1-15,0 40 16,0 0 0,0 0-16,0 1 15,-40 79-15,-1-80 16,41 0-16,-40 1 15,40-1-15,-40 0 16,40 0-16,-40 0 16,40-39-1,0-1-15,0 0 16,0 0 0,0 0-16,0 0 15,0 0 1,0 0-16,-40 0 15,40 0 1,-40 1-16,40-1 16,0 0-16,-40 0 15,40 0-15,0 0 16,0 0-16,0 40 16,0-39-1,0-1 1,0 0-16,0 0 15,0 0-15,40 0 16,-40 0 0,40 0-16,-40 0 15,40-40-15,-40 40 16,40-40-16,-40 41 16,40-41-16,0 0 15,1 40-15,39 0 16,-40-40-16,40 40 15,41-40-15,-81 40 16,40 0-16,-40-40 16,40 40-16,1-40 15,-81 40 1,40-40 0,-40 40-16,40-40 31,0 41 94,0-41-110,-40 40-15,40-40 16,-40 40-16,40 0 16,0 0-1,1-40 32,-1 0-16,-40 40 1,40-40-17,-40 40 1,0 0 0,40-40-1,0 0 1,-40 40-1,40-40-15,-40 40 32,40-40 15,-40 41-16</inkml:trace>
  <inkml:trace contextRef="#ctx0" brushRef="#br0" timeOffset="101569.965">4976 12914 0,'40'0'62,"0"0"-46,0 0 0,0 0-1,40 0 1,-39 0 0,-1-40-16,0 40 15,0 0-15,0 0 16,0 0 15,0 0-15,0 0 15,1 0-31,-1 0 16,0 0-1,0 0 16,0 0-31,0-40 16,40 40 0,-39 0-1,-1 0 17,0 0-17,0 0 16,0 0-15,0 0 0,0 0-16,0 0 31,1 0-15,-1 0 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1:4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7785 4331 0,'80'0'109,"0"0"-109,-40 0 16,40 0-16,1 0 16,-1 0-16,0 0 15,-40 0-15,0 0 16,41 0-16,-41 0 16,0 0-1,0 0-15,0 0 16,0 0-16,0 0 15,1 0-15,79 0 16,-40 0-16,0 0 16,-39 0-16,39 0 15,0 0 1,0 0-16,-40 0 16,41 0-1,-41 0-15,40 0 16,-40 0-16,40 0 15,1 0-15,-41 0 16,40 0-16,0 0 16,-40 0-16,1 0 15,-1 0-15,80 0 16,-40 0-16,1 0 16,39 0-16,-40 0 15,0 40-15,41-40 16,-41 0-16,0 0 15,41 0-15,-1 0 16,1 0-16,-41 0 16,0 0-16,0 0 15,1 0-15,-41 0 16,40 0-16,0 0 16,-40 0-16,0 0 15,41 0-15,-41 0 16,0 0-16,40 0 15,-40 0 1,41 0 0,-41 0-1,0 0 1,0 0-16,0 0 16,0 0-16,0 0 15,0 0-15,41 0 16,-41 0-16,0 0 15,0 0-15,0 0 16,0 0 0,0 0 15,1 0-15,-1 0-1,0 0-15,0 40 16,0-40-16,0 0 15,0 0-15,41 0 16,-41 0 0,0 0-1,0 0-15,0 0 16,0 0-16,0 0 16,0 0-1,1 0 1,39 0-1,-40 0 1,40 0-16,-40 0 16,0 41-1,1-41-15,-1 0 16,40 0 0,-40 0-1,0 0-15,0 0 16,0 0-1,1 0 1</inkml:trace>
  <inkml:trace contextRef="#ctx0" brushRef="#br0" timeOffset="20428.328">9028 6778 0,'41'0'31,"-1"0"-31,40 0 16,40 0-16,81 0 15,40 0-15,-1 0 16,122-40-1,-41 40-15,40 0 16,0 0-16,80 0 16,41 0-16,-121 0 15,-40 0-15,-80 0 16,-41 0-16,-79 0 16,-1 0-16,0 0 15,-39 0-15,-1 0 16,40 0-16,1 40 15,-1-40-15,41 40 16,-1-40-16,1 0 16,-1 0-16,-39 0 15,-1 0-15,-40 0 16,0 40-16,-39-40 16,39 0-1,-40 0-15,0 0 16,80 0-16,-39 0 15,39 0-15,0 0 16,1 0-16,-41 0 16,40 0-16,1 0 15,-41 0-15,0 0 16,41 0-16,-41 0 16,-40 0-1,40 0-15,-40 0 16,1 0-16,39 0 15,0 0-15,-40 0 16,0 0-16,41 0 16,-1 0-16,0 0 15,-40 0-15,40 0 16,-39 0-16,39 0 16,0 0-16,-40 0 15,0 0-15,41 0 16,-1 0-16,-40 0 15,40 0-15,1 0 16,-41 0-16,0 0 16,40 0-16,0 0 15,-40 0-15,1 0 16,-1 0-16,40 0 16,-40 0-16,0 0 15,0 0-15,41 0 16,-41 0-16,0 0 15,40 0-15,-40 0 16,40 0-16,-39 0 16,39 0-1,-40-40-15,0 40 16,0 0-16,40 0 16,1 0-16,-1-40 15,-40 40-15,40 0 16,-40 0-16,1 0 15,-1 0 1,0 0 15,0 0-31,0 0 16,0 0-16,40 0 16,-39 0-16,39 0 15,0 0-15,0 0 16,-40 0-16,41 0 15,-41 0-15,80 0 16,-80 0-16,0 0 16,1 0-16,39 0 15,-40 0-15,0 0 16,40 0-16,-40 0 16,1 0-16,-1 0 15,80 0-15,-40 0 16,1 0-1,79 0-15,-80 0 16,41 0-16,-1 0 16,1 0-16,-1 0 15,-40 0-15,41 0 16,-41 0-16,0 0 16,-40 0-16,40 0 15,-39 0 1,-1 0 109,0 0-110,0 0 17,0 0 296,0 0-313,40 0-15,1 0 16,-1 40-16,-40 0 16,40-40-1,41 0-15,-41 0 16,-40 40-16,40-40 16,-40 0-16,41 0 15,-41 0-15,0 40 16,40-40-16,0 0 15,-39 0-15,39 0 16,-40 0-16,80 0 16,-39 0-16,39 0 15,-80 0-15,40 0 16,41 0-16,-1 0 16,0 0-16,1 0 15,-41 0-15,0 0 16,-40 0-16,1 0 15,-1 0-15,0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8T23:12:5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11998 5976 0,'80'0'391,"0"0"-375,1 0-16,79 0 15,-40 0-15,41 0 16,-1 0-16,-39 0 15,-1 0-15,41 0 16,-41 0-16,0 0 16,-39 0-16,39 0 15,41 0-15,-1 0 16,-40 0-16,41 0 16,40 0-16,-1 0 15,-79 0-15,39 0 16,-39 0-16,-1 0 15,40 0-15,-39 0 16,39 0 0,-39 0-16,39 0 15,-39 0-15,-1 0 16,0 0-16,1 0 16,-1 0-16,0 0 15,1 0-15,-1 0 16,1 0-16,-1 0 15,0 0-15,-39 0 16,39 0-16,-40 0 16,0 0-16,1 0 15,39 0-15,0 0 16,41 0-16,-41 0 16,1 0-16,-41 0 15,40 0-15,1 0 16,-41 0-16,0 0 15,41 0-15,-41-41 16,0 41-16,0 0 16,41 0-16,-1 0 15,1 0-15,-1 0 16,-40 0-16,41 0 16,-1 0-1,0 0-15,1 0 16,-1 0-16,0 0 15,1 0-15,-1 0 16,-40 0-16,41 0 16,-1 0-16,-40 0 15,1 0-15,-1 0 16,0 0-16,0 0 16,-39 0-16,39 0 15,0 0-15,-40 0 16,40 0-16,-39 0 15,-1 0-15,0 0 16,0 0 0,40 0-1,-40 0-15,1 0 16,39 0-16,0 0 16,-40 0-16,40 0 15,1 0-15,-1 0 16,0 0-16,-40 0 15,0 0-15,1 0 16,39 0-16,-40 0 16,0 0-16,40 0 15,-40 0 1,1 0-16,39 0 16,0 0-16,-40 0 15,40 0-15,-39 0 16,39 0-16,-40 0 15,0 0-15,0 0 16,40 0-16,-39 0 16,-1 0-16,0 0 15,40 0 1,-40 0 0,0 0-16,0 0 15,1 0 1,-1 0-16,0 0 15,0 0 1,0 0 0,0 0 15,0 0-15,0 0-16,1 0 15,-1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1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62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6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84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97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91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2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0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3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6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5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7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7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556-4091-43FD-B473-1C6BFC59E6D7}" type="datetimeFigureOut">
              <a:rPr lang="en-CA" smtClean="0"/>
              <a:t>2020-06-22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ED9911-ED00-45A3-8116-7DBDFB6323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hyperlink" Target="https://stackoverflow.com/questions/730250/is-there-a-difference-between-throw-and-throw-e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6.xml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private" TargetMode="External"/><Relationship Id="rId7" Type="http://schemas.openxmlformats.org/officeDocument/2006/relationships/hyperlink" Target="https://docs.microsoft.com/en-us/dotnet/csharp/language-reference/keywords/private-protected" TargetMode="External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otected-internal" TargetMode="External"/><Relationship Id="rId5" Type="http://schemas.openxmlformats.org/officeDocument/2006/relationships/hyperlink" Target="https://docs.microsoft.com/en-us/dotnet/csharp/language-reference/keywords/internal" TargetMode="External"/><Relationship Id="rId4" Type="http://schemas.openxmlformats.org/officeDocument/2006/relationships/hyperlink" Target="https://docs.microsoft.com/en-us/dotnet/csharp/language-reference/keywords/protected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-Lnu-OOjq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1B9-577C-46D0-BEED-B2AD01BD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Csharp</a:t>
            </a:r>
            <a:r>
              <a:rPr lang="en-US" dirty="0"/>
              <a:t> 6-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/>
              <a:t>Classes and Objects 2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0D42B-14E6-4558-92C5-296F6D2F3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ZhongkaiKevin.Li@GeorgianCollege.ca</a:t>
            </a:r>
          </a:p>
        </p:txBody>
      </p:sp>
    </p:spTree>
    <p:extLst>
      <p:ext uri="{BB962C8B-B14F-4D97-AF65-F5344CB8AC3E}">
        <p14:creationId xmlns:p14="http://schemas.microsoft.com/office/powerpoint/2010/main" val="267470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AD58-8541-4012-A098-7B40D73C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Samples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0531-22A2-41C5-9586-E993E8A0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513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87CB-D563-44B6-A5B3-9134ED1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2.3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379C-B95F-4A16-8DFD-E61BE244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b="1" dirty="0"/>
              <a:t>Abstract</a:t>
            </a:r>
            <a:r>
              <a:rPr lang="en-CA" dirty="0"/>
              <a:t> classes are used for </a:t>
            </a:r>
            <a:r>
              <a:rPr lang="en-CA" b="1" dirty="0"/>
              <a:t>Modelling</a:t>
            </a:r>
            <a:r>
              <a:rPr lang="en-CA" dirty="0"/>
              <a:t> a class hierarchy of similar looking classes (For example </a:t>
            </a:r>
            <a:r>
              <a:rPr lang="en-CA" b="1" dirty="0"/>
              <a:t>Animal can be abstract class and Human , Lion, Tiger can be concrete derived classes. </a:t>
            </a:r>
            <a:r>
              <a:rPr lang="en-CA" dirty="0"/>
              <a:t>Can you say I am going to give you an animal? Would you like to accept without knowing what exactly it is?)</a:t>
            </a:r>
          </a:p>
          <a:p>
            <a:pPr fontAlgn="base"/>
            <a:endParaRPr lang="en-CA" dirty="0"/>
          </a:p>
          <a:p>
            <a:pPr fontAlgn="base"/>
            <a:r>
              <a:rPr lang="en-CA" b="1" dirty="0"/>
              <a:t>Interface</a:t>
            </a:r>
            <a:r>
              <a:rPr lang="en-CA" dirty="0"/>
              <a:t> is used for </a:t>
            </a:r>
            <a:r>
              <a:rPr lang="en-CA" b="1" dirty="0"/>
              <a:t>Communication</a:t>
            </a:r>
            <a:r>
              <a:rPr lang="en-CA" dirty="0"/>
              <a:t> between 2 similar / non similar classes which does not care about type of the class implementing Interface(e.g. </a:t>
            </a:r>
            <a:r>
              <a:rPr lang="en-CA" b="1" dirty="0"/>
              <a:t>Height</a:t>
            </a:r>
            <a:r>
              <a:rPr lang="en-CA" dirty="0"/>
              <a:t> can be interface property and it can be implemented by Human , </a:t>
            </a:r>
            <a:r>
              <a:rPr lang="en-CA" b="1" dirty="0"/>
              <a:t>Building , Tree</a:t>
            </a:r>
            <a:r>
              <a:rPr lang="en-CA" dirty="0"/>
              <a:t>. It does not matter if you can eat , you can swim you can die or anything.. it matters only a thing that you need to have Height (implementation in you class) ).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52D85-FCDD-46A2-926E-C9B8B538C09D}"/>
                  </a:ext>
                </a:extLst>
              </p14:cNvPr>
              <p14:cNvContentPartPr/>
              <p14:nvPr/>
            </p14:nvContentPartPr>
            <p14:xfrm>
              <a:off x="2918160" y="4764600"/>
              <a:ext cx="1343520" cy="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52D85-FCDD-46A2-926E-C9B8B538C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800" y="4755240"/>
                <a:ext cx="136224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59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2851-E19F-4C25-A114-B43A7F54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C445-D215-4994-AEF6-CD199CE5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Personal understanding: </a:t>
            </a:r>
          </a:p>
          <a:p>
            <a:endParaRPr lang="en-CA" sz="2800" dirty="0"/>
          </a:p>
          <a:p>
            <a:r>
              <a:rPr lang="en-CA" sz="2800" dirty="0"/>
              <a:t>Abstract classes are good for small teams, for example for a project manager to provide some incomplete models. </a:t>
            </a:r>
          </a:p>
          <a:p>
            <a:r>
              <a:rPr lang="en-CA" sz="2800" dirty="0"/>
              <a:t>Interfaces are good for larger teams, for example, the interfaces provided by Microsoft. 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DC2F0D-1645-4B7C-A7C8-497B3A9B3335}"/>
                  </a:ext>
                </a:extLst>
              </p14:cNvPr>
              <p14:cNvContentPartPr/>
              <p14:nvPr/>
            </p14:nvContentPartPr>
            <p14:xfrm>
              <a:off x="2542320" y="3724920"/>
              <a:ext cx="8638920" cy="187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DC2F0D-1645-4B7C-A7C8-497B3A9B3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2960" y="3715560"/>
                <a:ext cx="8657640" cy="18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2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Handling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461" y="1295400"/>
            <a:ext cx="9172227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Exception</a:t>
            </a:r>
            <a:r>
              <a:rPr lang="en-US" sz="2400" dirty="0"/>
              <a:t> handling help us deal with unexpected situations that occur when a program is running.</a:t>
            </a:r>
          </a:p>
          <a:p>
            <a:endParaRPr lang="en-US" sz="2400" dirty="0"/>
          </a:p>
          <a:p>
            <a:r>
              <a:rPr lang="en-US" sz="2400" dirty="0"/>
              <a:t>C# uses the </a:t>
            </a:r>
            <a:r>
              <a:rPr lang="en-US" sz="2400" dirty="0">
                <a:solidFill>
                  <a:srgbClr val="0070C0"/>
                </a:solidFill>
              </a:rPr>
              <a:t>try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catch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finally</a:t>
            </a:r>
            <a:r>
              <a:rPr lang="en-US" sz="2400" dirty="0"/>
              <a:t> keywords to try actions that may not succeed, to handle failures and to clean up resources afterward. </a:t>
            </a:r>
          </a:p>
          <a:p>
            <a:endParaRPr lang="en-US" sz="2400" dirty="0"/>
          </a:p>
          <a:p>
            <a:r>
              <a:rPr lang="en-US" sz="2400" dirty="0"/>
              <a:t>Exceptions can be generated by CLR, by the .NET Framework or any third-party libraries, or by application code. </a:t>
            </a:r>
          </a:p>
          <a:p>
            <a:endParaRPr lang="en-US" sz="2400" dirty="0"/>
          </a:p>
          <a:p>
            <a:r>
              <a:rPr lang="en-US" sz="2400" dirty="0"/>
              <a:t>Exceptions are created by using the </a:t>
            </a:r>
            <a:r>
              <a:rPr lang="en-US" sz="2400" dirty="0">
                <a:solidFill>
                  <a:srgbClr val="0070C0"/>
                </a:solidFill>
              </a:rPr>
              <a:t>throw</a:t>
            </a:r>
            <a:r>
              <a:rPr lang="en-US" sz="2400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151988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457200"/>
            <a:ext cx="8615636" cy="5791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exception may be thrown not by a method that your code has called directly, but by another method further down in the call stack. </a:t>
            </a:r>
          </a:p>
          <a:p>
            <a:endParaRPr lang="en-US" sz="2800" dirty="0"/>
          </a:p>
          <a:p>
            <a:r>
              <a:rPr lang="en-US" sz="2800" dirty="0"/>
              <a:t>The CLR will unwind the stack, looking for a method with a catch block for the specific exception type, and it will execute the first such catch block that if finds. </a:t>
            </a:r>
          </a:p>
          <a:p>
            <a:endParaRPr lang="en-US" sz="2800" dirty="0"/>
          </a:p>
          <a:p>
            <a:r>
              <a:rPr lang="en-US" sz="2800" dirty="0"/>
              <a:t>If it finds no appropriate catch block anywhere in the call stack, it will terminate the process and display a message to the user. </a:t>
            </a:r>
            <a:r>
              <a:rPr lang="en-CA" sz="2800" dirty="0"/>
              <a:t>(Bad!)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390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815548" y="381000"/>
            <a:ext cx="9607826" cy="5867400"/>
          </a:xfrm>
        </p:spPr>
        <p:txBody>
          <a:bodyPr>
            <a:normAutofit fontScale="92500" lnSpcReduction="1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800" dirty="0" err="1">
                <a:solidFill>
                  <a:srgbClr val="0070C0"/>
                </a:solidFill>
              </a:rPr>
              <a:t>System.Exception</a:t>
            </a:r>
            <a:r>
              <a:rPr lang="en-CA" sz="2800" dirty="0"/>
              <a:t> is a base for all .NET exceptions (</a:t>
            </a:r>
            <a:r>
              <a:rPr lang="en-US" sz="2800" dirty="0"/>
              <a:t>Exceptions derive directly or not directly from </a:t>
            </a:r>
            <a:r>
              <a:rPr lang="en-US" sz="2800" b="1" dirty="0" err="1"/>
              <a:t>System.Exception</a:t>
            </a:r>
            <a:r>
              <a:rPr lang="en-CA" sz="2800" dirty="0"/>
              <a:t>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CA" sz="28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800" dirty="0"/>
              <a:t>It has </a:t>
            </a:r>
            <a:r>
              <a:rPr lang="en-CA" sz="2800" dirty="0">
                <a:solidFill>
                  <a:srgbClr val="0070C0"/>
                </a:solidFill>
              </a:rPr>
              <a:t>Message</a:t>
            </a:r>
            <a:r>
              <a:rPr lang="en-CA" sz="2800" dirty="0"/>
              <a:t> property, which gives user a message of what went wrong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CA" sz="28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800" dirty="0"/>
              <a:t>It has </a:t>
            </a:r>
            <a:r>
              <a:rPr lang="en-CA" sz="2800" dirty="0" err="1">
                <a:solidFill>
                  <a:srgbClr val="0070C0"/>
                </a:solidFill>
              </a:rPr>
              <a:t>StackTrace</a:t>
            </a:r>
            <a:r>
              <a:rPr lang="en-CA" sz="2800" dirty="0"/>
              <a:t> property which contains a stack trace of all methods called prior to the exception being thrown.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CA" sz="28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800" dirty="0"/>
              <a:t>Stack trace is developers' bread crumbs, which show how the program was brought to the exception point.   </a:t>
            </a:r>
          </a:p>
        </p:txBody>
      </p:sp>
    </p:spTree>
    <p:extLst>
      <p:ext uri="{BB962C8B-B14F-4D97-AF65-F5344CB8AC3E}">
        <p14:creationId xmlns:p14="http://schemas.microsoft.com/office/powerpoint/2010/main" val="234461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899" y="228601"/>
            <a:ext cx="807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ExceptionTest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SafeDivision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== 0)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/ y;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 for test purposes. Change the values to see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exception handling behavior.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98, b = 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result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SafeDivision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divided by {1} = {2}"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result);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"Attempted divide by zero."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B7675F-DC68-44D2-AA8C-7FA91838E27A}"/>
                  </a:ext>
                </a:extLst>
              </p14:cNvPr>
              <p14:cNvContentPartPr/>
              <p14:nvPr/>
            </p14:nvContentPartPr>
            <p14:xfrm>
              <a:off x="3799080" y="1241640"/>
              <a:ext cx="6269760" cy="495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B7675F-DC68-44D2-AA8C-7FA91838E2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9720" y="1232280"/>
                <a:ext cx="6288480" cy="49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62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034" y="304800"/>
            <a:ext cx="10455965" cy="6400800"/>
          </a:xfrm>
        </p:spPr>
        <p:txBody>
          <a:bodyPr>
            <a:noAutofit/>
          </a:bodyPr>
          <a:lstStyle/>
          <a:p>
            <a:r>
              <a:rPr lang="en-US" sz="2700" dirty="0"/>
              <a:t>Use a </a:t>
            </a:r>
            <a:r>
              <a:rPr lang="en-US" sz="2700" b="1" dirty="0"/>
              <a:t>try</a:t>
            </a:r>
            <a:r>
              <a:rPr lang="en-US" sz="2700" dirty="0"/>
              <a:t> block around the statements that might throw exceptions.</a:t>
            </a:r>
          </a:p>
          <a:p>
            <a:r>
              <a:rPr lang="en-US" sz="2700" dirty="0"/>
              <a:t>Once an exception occurs in the try block, the flow of control jumps to </a:t>
            </a:r>
            <a:r>
              <a:rPr lang="en-US" sz="2700" b="1" dirty="0"/>
              <a:t>the first associated exception handler</a:t>
            </a:r>
            <a:r>
              <a:rPr lang="en-US" sz="2700" dirty="0"/>
              <a:t> that is present anywhere in the call stack. </a:t>
            </a:r>
          </a:p>
          <a:p>
            <a:r>
              <a:rPr lang="en-US" sz="2700" dirty="0"/>
              <a:t>In C#, the </a:t>
            </a:r>
            <a:r>
              <a:rPr lang="en-US" sz="2700" b="1" dirty="0"/>
              <a:t>catch</a:t>
            </a:r>
            <a:r>
              <a:rPr lang="en-US" sz="2700" dirty="0"/>
              <a:t> keyword is used to define an </a:t>
            </a:r>
            <a:r>
              <a:rPr lang="en-US" sz="2700" b="1" dirty="0"/>
              <a:t>exception handler.</a:t>
            </a:r>
          </a:p>
          <a:p>
            <a:r>
              <a:rPr lang="en-US" sz="2700" b="1" dirty="0"/>
              <a:t>Do not catch an exception unless you can handle it and leave the application in a known state. </a:t>
            </a:r>
            <a:r>
              <a:rPr lang="en-US" sz="2700" dirty="0"/>
              <a:t>If you catch </a:t>
            </a:r>
            <a:r>
              <a:rPr lang="en-US" sz="2700" dirty="0" err="1"/>
              <a:t>System.Exception</a:t>
            </a:r>
            <a:r>
              <a:rPr lang="en-US" sz="2700" dirty="0"/>
              <a:t>, </a:t>
            </a:r>
            <a:r>
              <a:rPr lang="en-US" sz="2700" b="1" dirty="0" err="1"/>
              <a:t>rethrow</a:t>
            </a:r>
            <a:r>
              <a:rPr lang="en-US" sz="2700" dirty="0"/>
              <a:t> it using the </a:t>
            </a:r>
            <a:r>
              <a:rPr lang="en-US" sz="2700" b="1" dirty="0"/>
              <a:t>throw</a:t>
            </a:r>
            <a:r>
              <a:rPr lang="en-US" sz="2700" dirty="0"/>
              <a:t> keyword at the end of the catch block.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16E925-4034-4DB7-B93A-BD1C59CBBCBA}"/>
                  </a:ext>
                </a:extLst>
              </p14:cNvPr>
              <p14:cNvContentPartPr/>
              <p14:nvPr/>
            </p14:nvContentPartPr>
            <p14:xfrm>
              <a:off x="1560240" y="1097280"/>
              <a:ext cx="4651560" cy="525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16E925-4034-4DB7-B93A-BD1C59CBB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880" y="1087920"/>
                <a:ext cx="4670280" cy="52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88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81000"/>
            <a:ext cx="8933688" cy="6172200"/>
          </a:xfrm>
        </p:spPr>
        <p:txBody>
          <a:bodyPr>
            <a:normAutofit/>
          </a:bodyPr>
          <a:lstStyle/>
          <a:p>
            <a:r>
              <a:rPr lang="en-US" sz="2800" b="1" dirty="0"/>
              <a:t>If a catch block defines an exception variable, </a:t>
            </a:r>
            <a:r>
              <a:rPr lang="en-US" sz="2800" dirty="0"/>
              <a:t>you can use it to obtain more information about the type of exception that occurred.</a:t>
            </a:r>
          </a:p>
          <a:p>
            <a:endParaRPr lang="en-US" sz="2800" dirty="0"/>
          </a:p>
          <a:p>
            <a:r>
              <a:rPr lang="en-US" sz="2800" dirty="0"/>
              <a:t>Exceptions can be explicitly generated by a program by using the </a:t>
            </a:r>
            <a:r>
              <a:rPr lang="en-US" sz="2800" dirty="0">
                <a:solidFill>
                  <a:srgbClr val="0070C0"/>
                </a:solidFill>
              </a:rPr>
              <a:t>throw</a:t>
            </a:r>
            <a:r>
              <a:rPr lang="en-US" sz="2800" dirty="0"/>
              <a:t> keyword.</a:t>
            </a:r>
          </a:p>
          <a:p>
            <a:endParaRPr lang="en-US" sz="2800" dirty="0"/>
          </a:p>
          <a:p>
            <a:r>
              <a:rPr lang="en-US" sz="2800" b="1" dirty="0"/>
              <a:t>Exception objects contain detailed information </a:t>
            </a:r>
            <a:r>
              <a:rPr lang="en-US" sz="2800" dirty="0"/>
              <a:t>about the error, such as the state of the call stack and a text description of the error.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17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533400"/>
            <a:ext cx="8628888" cy="5715000"/>
          </a:xfrm>
        </p:spPr>
        <p:txBody>
          <a:bodyPr>
            <a:normAutofit/>
          </a:bodyPr>
          <a:lstStyle/>
          <a:p>
            <a:r>
              <a:rPr lang="en-US" sz="2800" dirty="0"/>
              <a:t>Exception handling supports a </a:t>
            </a:r>
            <a:r>
              <a:rPr lang="en-US" sz="2800" dirty="0">
                <a:solidFill>
                  <a:srgbClr val="0070C0"/>
                </a:solidFill>
              </a:rPr>
              <a:t>finally</a:t>
            </a:r>
            <a:r>
              <a:rPr lang="en-US" sz="2800" dirty="0"/>
              <a:t> block. 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finally</a:t>
            </a:r>
            <a:r>
              <a:rPr lang="en-US" sz="2800" dirty="0"/>
              <a:t> block runs after the try block and any catch blocks have finished executing, whether or not an exception was thrown. </a:t>
            </a:r>
          </a:p>
          <a:p>
            <a:r>
              <a:rPr lang="en-US" sz="2800" dirty="0"/>
              <a:t>The finally block cannot access variables that are declared within the try block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DB5DAF-95AF-4611-B497-45ECB3C18B43}"/>
                  </a:ext>
                </a:extLst>
              </p14:cNvPr>
              <p14:cNvContentPartPr/>
              <p14:nvPr/>
            </p14:nvContentPartPr>
            <p14:xfrm>
              <a:off x="2802600" y="1559160"/>
              <a:ext cx="6327360" cy="93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DB5DAF-95AF-4611-B497-45ECB3C18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240" y="1549800"/>
                <a:ext cx="6346080" cy="9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9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DDBA-594C-43BC-872E-03C40DB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3D44-BDA6-497D-A669-A557F839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Partial class</a:t>
            </a:r>
          </a:p>
          <a:p>
            <a:r>
              <a:rPr lang="en-CA" sz="2400" dirty="0"/>
              <a:t>Abstract class vs Interface</a:t>
            </a:r>
          </a:p>
          <a:p>
            <a:r>
              <a:rPr lang="en-US" sz="2400" dirty="0"/>
              <a:t>Handling exceptions</a:t>
            </a:r>
          </a:p>
          <a:p>
            <a:r>
              <a:rPr lang="en-US" sz="2400" dirty="0"/>
              <a:t>Events and Delegates </a:t>
            </a:r>
          </a:p>
          <a:p>
            <a:r>
              <a:rPr lang="en-US" sz="2400" dirty="0"/>
              <a:t>A simple game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011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548" y="228600"/>
            <a:ext cx="8501932" cy="3108068"/>
          </a:xfrm>
        </p:spPr>
        <p:txBody>
          <a:bodyPr>
            <a:normAutofit/>
          </a:bodyPr>
          <a:lstStyle/>
          <a:p>
            <a:r>
              <a:rPr lang="en-US" sz="2800" dirty="0"/>
              <a:t>Code in a </a:t>
            </a:r>
            <a:r>
              <a:rPr lang="en-US" sz="2800" dirty="0">
                <a:solidFill>
                  <a:srgbClr val="0070C0"/>
                </a:solidFill>
              </a:rPr>
              <a:t>finally</a:t>
            </a:r>
            <a:r>
              <a:rPr lang="en-US" sz="2800" dirty="0"/>
              <a:t> block is executed even if an exception is thrown. </a:t>
            </a:r>
          </a:p>
          <a:p>
            <a:r>
              <a:rPr lang="en-US" sz="2800" dirty="0"/>
              <a:t>Use a </a:t>
            </a:r>
            <a:r>
              <a:rPr lang="en-US" sz="2800" dirty="0">
                <a:solidFill>
                  <a:srgbClr val="0070C0"/>
                </a:solidFill>
              </a:rPr>
              <a:t>finally</a:t>
            </a:r>
            <a:r>
              <a:rPr lang="en-US" sz="2800" dirty="0"/>
              <a:t> block to release resources, for example to close any streams or files that were opened in the try block. 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76600" y="3625224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CA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676900" y="4490113"/>
            <a:ext cx="281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Create an instance of an exception-derived class, optionally configuring properties</a:t>
            </a:r>
            <a:endParaRPr lang="en-CA" b="1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7086600" y="4025335"/>
            <a:ext cx="152400" cy="46477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32735C-71DA-48B6-A79C-F0DD129071AB}"/>
                  </a:ext>
                </a:extLst>
              </p14:cNvPr>
              <p14:cNvContentPartPr/>
              <p14:nvPr/>
            </p14:nvContentPartPr>
            <p14:xfrm>
              <a:off x="4319280" y="2136600"/>
              <a:ext cx="444960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32735C-71DA-48B6-A79C-F0DD129071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920" y="2127240"/>
                <a:ext cx="446832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02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1" y="228600"/>
            <a:ext cx="76156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Exception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 exception in 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TestThrow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1" y="3768030"/>
            <a:ext cx="67458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///////////////////////////////////////////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System.Console.WriteLine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658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81000"/>
            <a:ext cx="7714488" cy="5867400"/>
          </a:xfrm>
        </p:spPr>
        <p:txBody>
          <a:bodyPr>
            <a:normAutofit/>
          </a:bodyPr>
          <a:lstStyle/>
          <a:p>
            <a:r>
              <a:rPr lang="en-US" sz="2800" dirty="0"/>
              <a:t>You can catch more specific exception types by adding extra </a:t>
            </a:r>
            <a:r>
              <a:rPr lang="en-US" sz="2800" dirty="0">
                <a:solidFill>
                  <a:srgbClr val="0070C0"/>
                </a:solidFill>
              </a:rPr>
              <a:t>catch</a:t>
            </a:r>
            <a:r>
              <a:rPr lang="en-US" sz="2800" dirty="0"/>
              <a:t> blocks. 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catch</a:t>
            </a:r>
            <a:r>
              <a:rPr lang="en-US" sz="2800" dirty="0"/>
              <a:t> blocks should be specified as most-specific to least-specific because this is the order in which the runtime will examine them. 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9F30B7-A7C7-41DE-97A4-D3D2EB24E735}"/>
                  </a:ext>
                </a:extLst>
              </p14:cNvPr>
              <p14:cNvContentPartPr/>
              <p14:nvPr/>
            </p14:nvContentPartPr>
            <p14:xfrm>
              <a:off x="2946960" y="2382120"/>
              <a:ext cx="6486480" cy="135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9F30B7-A7C7-41DE-97A4-D3D2EB24E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600" y="2372760"/>
                <a:ext cx="6505200" cy="13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30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41208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(“You need to enter a value”);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(“{0}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a valid number. Please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again”, 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7B462F-0F5C-455F-B5EA-68923BC1926F}"/>
                  </a:ext>
                </a:extLst>
              </p14:cNvPr>
              <p14:cNvContentPartPr/>
              <p14:nvPr/>
            </p14:nvContentPartPr>
            <p14:xfrm>
              <a:off x="2744640" y="1775880"/>
              <a:ext cx="5244120" cy="477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7B462F-0F5C-455F-B5EA-68923BC19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5280" y="1766520"/>
                <a:ext cx="5262840" cy="47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02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381001"/>
            <a:ext cx="8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(“You need to enter a value”);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(“{0}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a valid number.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again”, 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finally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complete.”);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648200" y="4800600"/>
            <a:ext cx="914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CEAD9-6327-4C2D-995D-2A49EA8BDB15}"/>
                  </a:ext>
                </a:extLst>
              </p14:cNvPr>
              <p14:cNvContentPartPr/>
              <p14:nvPr/>
            </p14:nvContentPartPr>
            <p14:xfrm>
              <a:off x="2990160" y="2670840"/>
              <a:ext cx="5027400" cy="319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CEAD9-6327-4C2D-995D-2A49EA8BD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0" y="2661480"/>
                <a:ext cx="5046120" cy="32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17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019800"/>
          </a:xfrm>
        </p:spPr>
        <p:txBody>
          <a:bodyPr>
            <a:normAutofit/>
          </a:bodyPr>
          <a:lstStyle/>
          <a:p>
            <a:r>
              <a:rPr lang="en-US" sz="2800" dirty="0"/>
              <a:t>Finally block can be prevented from running using </a:t>
            </a:r>
            <a:r>
              <a:rPr lang="en-US" sz="2800" i="1" dirty="0" err="1">
                <a:solidFill>
                  <a:srgbClr val="0070C0"/>
                </a:solidFill>
              </a:rPr>
              <a:t>Environment.FailFast</a:t>
            </a:r>
            <a:r>
              <a:rPr lang="en-US" sz="2800" dirty="0"/>
              <a:t>. </a:t>
            </a:r>
          </a:p>
          <a:p>
            <a:r>
              <a:rPr lang="en-US" sz="2800" dirty="0"/>
              <a:t>It has two overloads, </a:t>
            </a:r>
          </a:p>
          <a:p>
            <a:pPr lvl="1"/>
            <a:r>
              <a:rPr lang="en-US" sz="2800" dirty="0"/>
              <a:t>one that only takes a </a:t>
            </a:r>
            <a:r>
              <a:rPr lang="en-US" sz="2800" i="1" dirty="0"/>
              <a:t>string </a:t>
            </a:r>
          </a:p>
          <a:p>
            <a:pPr lvl="1"/>
            <a:r>
              <a:rPr lang="en-US" sz="2800" dirty="0"/>
              <a:t>one that also takes an </a:t>
            </a:r>
            <a:r>
              <a:rPr lang="en-US" sz="2800" i="1" dirty="0"/>
              <a:t>exception</a:t>
            </a:r>
            <a:r>
              <a:rPr lang="en-US" sz="2800" dirty="0"/>
              <a:t>. </a:t>
            </a:r>
          </a:p>
          <a:p>
            <a:r>
              <a:rPr lang="en-US" sz="2800" dirty="0"/>
              <a:t>When this method is called, the message (and optionally the exception) are written to the Windows application event log, and the application is terminated.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9F4556-8617-44B3-A2C5-BC77F5E67BB1}"/>
                  </a:ext>
                </a:extLst>
              </p14:cNvPr>
              <p14:cNvContentPartPr/>
              <p14:nvPr/>
            </p14:nvContentPartPr>
            <p14:xfrm>
              <a:off x="3033720" y="3854880"/>
              <a:ext cx="6905160" cy="89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9F4556-8617-44B3-A2C5-BC77F5E67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360" y="3845520"/>
                <a:ext cx="692388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53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58847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C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C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== 0) </a:t>
            </a:r>
            <a:r>
              <a:rPr lang="en-C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.FailFast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(</a:t>
            </a:r>
            <a:r>
              <a:rPr lang="en-CA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"Special number entered"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 complete."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061CD5-5211-4CB5-BC80-C0CC8D224765}"/>
                  </a:ext>
                </a:extLst>
              </p14:cNvPr>
              <p14:cNvContentPartPr/>
              <p14:nvPr/>
            </p14:nvContentPartPr>
            <p14:xfrm>
              <a:off x="4116960" y="1992240"/>
              <a:ext cx="5200920" cy="150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061CD5-5211-4CB5-BC80-C0CC8D224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600" y="1982880"/>
                <a:ext cx="5219640" cy="15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32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F2BF-3E68-4F99-AECF-3434E78C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‘throw e;’ vs. ‘throw;’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D403-549E-43A1-B076-B8532CAD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https://stackoverflow.com/questions/730250/is-there-a-difference-between-throw-and-throw-ex</a:t>
            </a:r>
            <a:endParaRPr lang="en-CA" dirty="0"/>
          </a:p>
          <a:p>
            <a:endParaRPr lang="en-CA" dirty="0"/>
          </a:p>
          <a:p>
            <a:r>
              <a:rPr lang="en-CA" dirty="0"/>
              <a:t>Test and Check it in Visual Studio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FF764B-A906-4A63-A42D-9B4DFF8C2BE9}"/>
                  </a:ext>
                </a:extLst>
              </p14:cNvPr>
              <p14:cNvContentPartPr/>
              <p14:nvPr/>
            </p14:nvContentPartPr>
            <p14:xfrm>
              <a:off x="2484720" y="909720"/>
              <a:ext cx="4189320" cy="4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FF764B-A906-4A63-A42D-9B4DFF8C2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8880" y="846360"/>
                <a:ext cx="4220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0A17DB-BE67-493C-ADE4-6FD772B72768}"/>
                  </a:ext>
                </a:extLst>
              </p14:cNvPr>
              <p14:cNvContentPartPr/>
              <p14:nvPr/>
            </p14:nvContentPartPr>
            <p14:xfrm>
              <a:off x="2657880" y="728869"/>
              <a:ext cx="4493160" cy="72886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0A17DB-BE67-493C-ADE4-6FD772B727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2040" y="665143"/>
                <a:ext cx="4524480" cy="856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710D38-E6FC-46C7-9768-51825F30D809}"/>
                  </a:ext>
                </a:extLst>
              </p14:cNvPr>
              <p14:cNvContentPartPr/>
              <p14:nvPr/>
            </p14:nvContentPartPr>
            <p14:xfrm>
              <a:off x="5835960" y="851760"/>
              <a:ext cx="1300320" cy="8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710D38-E6FC-46C7-9768-51825F30D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0120" y="788400"/>
                <a:ext cx="1331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03FF97-01F5-476A-B37C-A8AA5DE493D1}"/>
                  </a:ext>
                </a:extLst>
              </p14:cNvPr>
              <p14:cNvContentPartPr/>
              <p14:nvPr/>
            </p14:nvContentPartPr>
            <p14:xfrm>
              <a:off x="6731640" y="1024920"/>
              <a:ext cx="3470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3FF97-01F5-476A-B37C-A8AA5DE493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5800" y="961560"/>
                <a:ext cx="3783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51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382" y="1752600"/>
            <a:ext cx="10686287" cy="5099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 </a:t>
            </a:r>
            <a:r>
              <a:rPr lang="en-US" sz="2400" dirty="0">
                <a:latin typeface="Consolas"/>
              </a:rPr>
              <a:t>delegate</a:t>
            </a:r>
            <a:r>
              <a:rPr lang="en-US" sz="2400" dirty="0"/>
              <a:t> is a reference type that can be used to encapsulate a named or an anonymous method. Delegates are similar to function pointers in C++; however, delegates are type-safe and secure.</a:t>
            </a:r>
          </a:p>
          <a:p>
            <a:endParaRPr lang="en-US" sz="2400" dirty="0"/>
          </a:p>
          <a:p>
            <a:r>
              <a:rPr lang="en-US" sz="2400" dirty="0"/>
              <a:t>A delegate allow us to specify what the function we'll be calling </a:t>
            </a:r>
            <a:r>
              <a:rPr lang="en-US" sz="2400" i="1" dirty="0"/>
              <a:t>looks like</a:t>
            </a:r>
            <a:r>
              <a:rPr lang="en-US" sz="2400" dirty="0"/>
              <a:t> without having to specify </a:t>
            </a:r>
            <a:r>
              <a:rPr lang="en-US" sz="2400" i="1" dirty="0"/>
              <a:t>which</a:t>
            </a:r>
            <a:r>
              <a:rPr lang="en-US" sz="2400" dirty="0"/>
              <a:t> function to call. 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Delegate declaration looks just like the declaration for a function, except that, </a:t>
            </a:r>
            <a:r>
              <a:rPr lang="en-US" sz="2400" b="1" dirty="0"/>
              <a:t>we're declaring the signature of functions that this delegate can reference.  </a:t>
            </a:r>
          </a:p>
          <a:p>
            <a:pPr marL="0" indent="0">
              <a:buNone/>
            </a:pPr>
            <a:r>
              <a:rPr lang="en-US" sz="2400" dirty="0"/>
              <a:t>(Try to remember exactly even if you do not understand now.)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9608" y="274638"/>
            <a:ext cx="7498080" cy="1143000"/>
          </a:xfrm>
        </p:spPr>
        <p:txBody>
          <a:bodyPr/>
          <a:lstStyle/>
          <a:p>
            <a:r>
              <a:rPr lang="en-CA" b="1" dirty="0"/>
              <a:t>4. Delegates and Events</a:t>
            </a:r>
          </a:p>
        </p:txBody>
      </p:sp>
    </p:spTree>
    <p:extLst>
      <p:ext uri="{BB962C8B-B14F-4D97-AF65-F5344CB8AC3E}">
        <p14:creationId xmlns:p14="http://schemas.microsoft.com/office/powerpoint/2010/main" val="429391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381001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Akadia.BasicDelegate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TestDelegate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was called by delegate ..."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Instantiation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Invocation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7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1.Partial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709530"/>
            <a:ext cx="7790688" cy="4843670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400" dirty="0"/>
              <a:t>Partial types allow to split the definition of a class or a structure between multiple files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400" dirty="0"/>
              <a:t>It allows keeping definition concise and more pointed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400" dirty="0"/>
              <a:t>Partial classes are heavily used in web and windows development in order to conceal portions of the file, which are not essential for understanding of functionality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CA" sz="2400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 sz="2400" dirty="0"/>
              <a:t>(show example in VS)</a:t>
            </a:r>
          </a:p>
          <a:p>
            <a:endParaRPr lang="en-CA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A5C6F-3453-420E-90AC-DA262C1727B5}"/>
                  </a:ext>
                </a:extLst>
              </p14:cNvPr>
              <p14:cNvContentPartPr/>
              <p14:nvPr/>
            </p14:nvContentPartPr>
            <p14:xfrm>
              <a:off x="6630480" y="2584440"/>
              <a:ext cx="1936080" cy="4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A5C6F-3453-420E-90AC-DA262C172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1120" y="2575080"/>
                <a:ext cx="19548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60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585" y="86916"/>
            <a:ext cx="8077200" cy="69865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no return type.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message);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      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 if it is pointing to a function 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"Process() begin"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"Process() end"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Test Application to use the defined Delegate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TestApplication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Crate an instance of the delegate.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myClass.Process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024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-76200"/>
            <a:ext cx="8077200" cy="763285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filename)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Member Function which is used in the Delegate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TestApplication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"process.log"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fl.Logger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        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myClass.Process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 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934199" y="2504661"/>
            <a:ext cx="3839817" cy="1941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change to Process() function; the code to all the delegate is the same regardless of whether it refers to a </a:t>
            </a:r>
            <a:r>
              <a:rPr lang="en-US" b="1" dirty="0"/>
              <a:t>static</a:t>
            </a:r>
            <a:r>
              <a:rPr lang="en-US" dirty="0"/>
              <a:t> or </a:t>
            </a:r>
            <a:r>
              <a:rPr lang="en-US" b="1" dirty="0"/>
              <a:t>member</a:t>
            </a:r>
            <a:r>
              <a:rPr lang="en-US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1635998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Events 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577008"/>
            <a:ext cx="8708401" cy="5052391"/>
          </a:xfrm>
        </p:spPr>
        <p:txBody>
          <a:bodyPr>
            <a:normAutofit/>
          </a:bodyPr>
          <a:lstStyle/>
          <a:p>
            <a:r>
              <a:rPr lang="en-US" sz="3200" dirty="0"/>
              <a:t>The Event model in C# has its roots in the event programming model that is popular in asynchronous programming. </a:t>
            </a:r>
          </a:p>
          <a:p>
            <a:r>
              <a:rPr lang="en-US" sz="3200" dirty="0"/>
              <a:t>The foundation behind it is the idea of "publisher and subscribers." </a:t>
            </a:r>
          </a:p>
          <a:p>
            <a:r>
              <a:rPr lang="en-US" sz="3200" b="1" i="1" dirty="0"/>
              <a:t>publishers</a:t>
            </a:r>
            <a:r>
              <a:rPr lang="en-US" sz="3200" dirty="0"/>
              <a:t> will do some logic and publish an "event." They will then send out their event only to </a:t>
            </a:r>
            <a:r>
              <a:rPr lang="en-US" sz="3200" b="1" i="1" dirty="0"/>
              <a:t>subscribers</a:t>
            </a:r>
            <a:r>
              <a:rPr lang="en-US" sz="3200" dirty="0"/>
              <a:t> who have subscribed to receive the specific event.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61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09" y="3672"/>
            <a:ext cx="8207071" cy="1291728"/>
          </a:xfrm>
        </p:spPr>
        <p:txBody>
          <a:bodyPr>
            <a:normAutofit/>
          </a:bodyPr>
          <a:lstStyle/>
          <a:p>
            <a:r>
              <a:rPr lang="en-US" dirty="0"/>
              <a:t>Any object can </a:t>
            </a:r>
            <a:r>
              <a:rPr lang="en-US" i="1" dirty="0"/>
              <a:t>publish</a:t>
            </a:r>
            <a:r>
              <a:rPr lang="en-US" dirty="0"/>
              <a:t> a set of events to which other applications can </a:t>
            </a:r>
            <a:r>
              <a:rPr lang="en-US" i="1" dirty="0"/>
              <a:t>subscribe</a:t>
            </a:r>
            <a:r>
              <a:rPr lang="en-US" dirty="0"/>
              <a:t>. When the publishing class raises an event, all the subscribed applications are notified. 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90601"/>
            <a:ext cx="6348730" cy="56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24" y="1447800"/>
            <a:ext cx="10635216" cy="5105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/>
              <a:t>Event Handlers in the .NET Framework return void and take two parameters. </a:t>
            </a:r>
          </a:p>
          <a:p>
            <a:pPr lvl="1"/>
            <a:r>
              <a:rPr lang="en-US" sz="2800" b="1" dirty="0"/>
              <a:t>The first parameter is the source of the event</a:t>
            </a:r>
            <a:r>
              <a:rPr lang="en-US" sz="2800" dirty="0"/>
              <a:t>; that is the publishing object. </a:t>
            </a:r>
          </a:p>
          <a:p>
            <a:pPr lvl="1"/>
            <a:r>
              <a:rPr lang="en-US" sz="2800" dirty="0"/>
              <a:t>The second parameter is an object derived from </a:t>
            </a:r>
            <a:r>
              <a:rPr lang="en-US" sz="2800" dirty="0" err="1">
                <a:solidFill>
                  <a:srgbClr val="0070C0"/>
                </a:solidFill>
              </a:rPr>
              <a:t>EventArgs</a:t>
            </a:r>
            <a:r>
              <a:rPr lang="en-US" sz="2800" dirty="0"/>
              <a:t>. </a:t>
            </a:r>
          </a:p>
          <a:p>
            <a:r>
              <a:rPr lang="en-US" sz="3200" b="1" dirty="0"/>
              <a:t>Events are properties </a:t>
            </a:r>
            <a:r>
              <a:rPr lang="en-US" sz="3200" dirty="0"/>
              <a:t>of the class publishing the event. </a:t>
            </a:r>
          </a:p>
          <a:p>
            <a:r>
              <a:rPr lang="en-US" sz="3200" dirty="0"/>
              <a:t>Events can be marked as </a:t>
            </a:r>
            <a:r>
              <a:rPr lang="en-US" sz="3200" dirty="0">
                <a:hlinkClick r:id="rId2"/>
              </a:rPr>
              <a:t>public</a:t>
            </a:r>
            <a:r>
              <a:rPr lang="en-US" sz="3200" dirty="0"/>
              <a:t>, </a:t>
            </a:r>
            <a:r>
              <a:rPr lang="en-US" sz="3200" dirty="0">
                <a:hlinkClick r:id="rId3"/>
              </a:rPr>
              <a:t>private</a:t>
            </a:r>
            <a:r>
              <a:rPr lang="en-US" sz="3200" dirty="0"/>
              <a:t>, </a:t>
            </a:r>
            <a:r>
              <a:rPr lang="en-US" sz="3200" dirty="0">
                <a:hlinkClick r:id="rId4"/>
              </a:rPr>
              <a:t>protected</a:t>
            </a:r>
            <a:r>
              <a:rPr lang="en-US" sz="3200" dirty="0"/>
              <a:t>, </a:t>
            </a:r>
            <a:r>
              <a:rPr lang="en-US" sz="3200" dirty="0">
                <a:hlinkClick r:id="rId5"/>
              </a:rPr>
              <a:t>internal</a:t>
            </a:r>
            <a:r>
              <a:rPr lang="en-US" sz="3200" dirty="0"/>
              <a:t>, </a:t>
            </a:r>
            <a:r>
              <a:rPr lang="en-US" sz="3200" dirty="0">
                <a:hlinkClick r:id="rId6"/>
              </a:rPr>
              <a:t>protected internal</a:t>
            </a:r>
            <a:r>
              <a:rPr lang="en-US" sz="3200" dirty="0"/>
              <a:t> or </a:t>
            </a:r>
            <a:r>
              <a:rPr lang="en-US" sz="3200" dirty="0">
                <a:hlinkClick r:id="rId7"/>
              </a:rPr>
              <a:t>private protected</a:t>
            </a:r>
            <a:r>
              <a:rPr lang="en-US" sz="3200" dirty="0"/>
              <a:t>. These access modifiers define how users of the class can access the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5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5361"/>
            <a:ext cx="9067800" cy="69249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Clock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_hour;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_minute;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_second;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SecondChangeHandler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clock,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event we publish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SecondChangeHandler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method which fires the Event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clock,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Check if there are any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     </a:t>
            </a:r>
            <a:r>
              <a:rPr lang="en-CA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</a:rPr>
              <a:t>// Call the Event</a:t>
            </a:r>
            <a:endParaRPr lang="en-CA" sz="1200" b="1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(clock,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Set the clock running, it will raise an event for each new second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Run()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; 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 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.Sleep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(1000);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the current time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the second has changed notify the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_second)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the </a:t>
            </a:r>
            <a:r>
              <a:rPr lang="en-CA" sz="12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 to pass to the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dt.Hour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dt.Minute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anyone has subscribed, notify them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update the state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_second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_minute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dt.Minute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_hour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dt.Hour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 } }</a:t>
            </a:r>
          </a:p>
        </p:txBody>
      </p:sp>
    </p:spTree>
    <p:extLst>
      <p:ext uri="{BB962C8B-B14F-4D97-AF65-F5344CB8AC3E}">
        <p14:creationId xmlns:p14="http://schemas.microsoft.com/office/powerpoint/2010/main" val="2489836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6765" y="459432"/>
            <a:ext cx="10575235" cy="604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class could simply print the time rather than raising an event.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advantage of the publish / subscribe is that </a:t>
            </a:r>
            <a:r>
              <a:rPr lang="en-US" sz="3000" dirty="0">
                <a:highlight>
                  <a:srgbClr val="FFFF00"/>
                </a:highlight>
              </a:rPr>
              <a:t>any number of classes can be notified when an event is raised.</a:t>
            </a:r>
            <a:r>
              <a:rPr lang="en-US" sz="3000" dirty="0"/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subscribing classes do not need to know how the </a:t>
            </a: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works,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does not need to know what they are going to do in response to the event.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Similarly a button can publish an </a:t>
            </a:r>
            <a:r>
              <a:rPr lang="en-US" sz="3000" dirty="0" err="1">
                <a:solidFill>
                  <a:srgbClr val="0070C0"/>
                </a:solidFill>
              </a:rPr>
              <a:t>Onclick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event, and any number of unrelated objects can subscribe to that event, receiving notification when the button is clicked. </a:t>
            </a:r>
          </a:p>
        </p:txBody>
      </p:sp>
    </p:spTree>
    <p:extLst>
      <p:ext uri="{BB962C8B-B14F-4D97-AF65-F5344CB8AC3E}">
        <p14:creationId xmlns:p14="http://schemas.microsoft.com/office/powerpoint/2010/main" val="2770050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03" y="1404730"/>
            <a:ext cx="10442713" cy="4996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b="1" dirty="0"/>
              <a:t>The publisher and the subscribers are </a:t>
            </a:r>
            <a:r>
              <a:rPr lang="en-US" sz="2800" b="1" dirty="0">
                <a:solidFill>
                  <a:srgbClr val="0070C0"/>
                </a:solidFill>
              </a:rPr>
              <a:t>decoupled</a:t>
            </a:r>
            <a:r>
              <a:rPr lang="en-US" sz="2800" b="1" dirty="0"/>
              <a:t> by the delegate. </a:t>
            </a:r>
          </a:p>
          <a:p>
            <a:r>
              <a:rPr lang="en-US" sz="2800" dirty="0"/>
              <a:t>This is highly desirable as it makes for more </a:t>
            </a:r>
            <a:r>
              <a:rPr lang="en-US" sz="2800" b="1" dirty="0"/>
              <a:t>flexible </a:t>
            </a:r>
            <a:r>
              <a:rPr lang="en-US" sz="2800" dirty="0"/>
              <a:t>and </a:t>
            </a:r>
            <a:r>
              <a:rPr lang="en-US" sz="2800" b="1" dirty="0"/>
              <a:t>robust </a:t>
            </a:r>
            <a:r>
              <a:rPr lang="en-US" sz="2800" dirty="0"/>
              <a:t>code. </a:t>
            </a:r>
          </a:p>
          <a:p>
            <a:pPr lvl="0"/>
            <a:r>
              <a:rPr lang="de-CH" sz="2800" dirty="0"/>
              <a:t>T</a:t>
            </a:r>
            <a:r>
              <a:rPr lang="en-US" sz="2800" dirty="0"/>
              <a:t>he clock can change how it detects time without breaking any of the subscribing classes. </a:t>
            </a:r>
          </a:p>
          <a:p>
            <a:pPr lvl="0"/>
            <a:r>
              <a:rPr lang="en-US" sz="2800" dirty="0"/>
              <a:t>The subscribing classes can </a:t>
            </a:r>
            <a:r>
              <a:rPr lang="en-US" sz="2800" dirty="0" err="1"/>
              <a:t>ch</a:t>
            </a:r>
            <a:r>
              <a:rPr lang="de-CH" sz="2800" dirty="0"/>
              <a:t>ange </a:t>
            </a:r>
            <a:r>
              <a:rPr lang="en-US" sz="2800" dirty="0"/>
              <a:t>how they respond to time c</a:t>
            </a:r>
            <a:r>
              <a:rPr lang="de-CH" sz="2800" dirty="0"/>
              <a:t>hanges </a:t>
            </a:r>
            <a:r>
              <a:rPr lang="en-US" sz="2800" dirty="0"/>
              <a:t>without breaking the Clock.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204788"/>
            <a:ext cx="53863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DoWork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GoToLunch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2590801" y="4191000"/>
            <a:ext cx="56810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C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DoWork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public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GoToLunch</a:t>
            </a:r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CA" b="1" dirty="0"/>
          </a:p>
        </p:txBody>
      </p:sp>
      <p:sp>
        <p:nvSpPr>
          <p:cNvPr id="6" name="Left-Right Arrow 5"/>
          <p:cNvSpPr/>
          <p:nvPr/>
        </p:nvSpPr>
        <p:spPr>
          <a:xfrm rot="18219182">
            <a:off x="4002560" y="2496033"/>
            <a:ext cx="1981200" cy="990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Identical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EA421E-CDEE-4DC2-8453-BB62143EBD9A}"/>
                  </a:ext>
                </a:extLst>
              </p14:cNvPr>
              <p14:cNvContentPartPr/>
              <p14:nvPr/>
            </p14:nvContentPartPr>
            <p14:xfrm>
              <a:off x="3308040" y="129960"/>
              <a:ext cx="6587640" cy="654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EA421E-CDEE-4DC2-8453-BB62143EB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8680" y="120600"/>
                <a:ext cx="6606360" cy="65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609601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Earth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Planet,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IRotate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Earth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IRevolve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009900" y="51054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Earth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Planet,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IRotate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IRevolve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  <a:endParaRPr lang="en-CA" dirty="0"/>
          </a:p>
        </p:txBody>
      </p:sp>
      <p:sp>
        <p:nvSpPr>
          <p:cNvPr id="7" name="Up-Down Arrow 6"/>
          <p:cNvSpPr/>
          <p:nvPr/>
        </p:nvSpPr>
        <p:spPr>
          <a:xfrm>
            <a:off x="4419600" y="1524000"/>
            <a:ext cx="22860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Translates to </a:t>
            </a:r>
          </a:p>
        </p:txBody>
      </p:sp>
    </p:spTree>
    <p:extLst>
      <p:ext uri="{BB962C8B-B14F-4D97-AF65-F5344CB8AC3E}">
        <p14:creationId xmlns:p14="http://schemas.microsoft.com/office/powerpoint/2010/main" val="40890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ABC0-9054-4A7A-9384-37AD255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Abstract class vs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741-EDAE-4CCB-A0F0-A5734562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Descriptions</a:t>
            </a:r>
          </a:p>
          <a:p>
            <a:r>
              <a:rPr lang="en-CA" sz="3200" dirty="0"/>
              <a:t>Samples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51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7810-E3A0-4B31-A0AD-E5CE587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744F-53C8-462A-965B-6C4168FA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https://www.youtube.com/watch?v=9-Lnu-OOjqs</a:t>
            </a:r>
            <a:endParaRPr lang="en-CA" dirty="0"/>
          </a:p>
          <a:p>
            <a:endParaRPr lang="en-CA" dirty="0"/>
          </a:p>
          <a:p>
            <a:r>
              <a:rPr lang="en-CA" dirty="0"/>
              <a:t>(Check the first half. Show codes in VS)</a:t>
            </a:r>
          </a:p>
        </p:txBody>
      </p:sp>
    </p:spTree>
    <p:extLst>
      <p:ext uri="{BB962C8B-B14F-4D97-AF65-F5344CB8AC3E}">
        <p14:creationId xmlns:p14="http://schemas.microsoft.com/office/powerpoint/2010/main" val="28785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FEF3-75E6-4DBD-9B49-9197B251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9691-AF18-4C91-B125-F397CE07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dirty="0"/>
              <a:t>Would you like a gift of Animal? </a:t>
            </a:r>
          </a:p>
          <a:p>
            <a:pPr lvl="1"/>
            <a:r>
              <a:rPr lang="en-CA" dirty="0"/>
              <a:t>What are the difference between using Interfaces and Abstract classes?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5436-8269-4E6D-8035-0A513C0F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2.1 Answers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07AA-7DF1-409B-8787-FB6BC911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24000"/>
            <a:ext cx="8911687" cy="4387222"/>
          </a:xfrm>
        </p:spPr>
        <p:txBody>
          <a:bodyPr/>
          <a:lstStyle/>
          <a:p>
            <a:pPr fontAlgn="base"/>
            <a:r>
              <a:rPr lang="en-CA" b="1" dirty="0"/>
              <a:t>interfaces</a:t>
            </a:r>
            <a:r>
              <a:rPr lang="en-CA" dirty="0"/>
              <a:t> can have no state or implementation</a:t>
            </a:r>
          </a:p>
          <a:p>
            <a:pPr fontAlgn="base"/>
            <a:r>
              <a:rPr lang="en-CA" dirty="0"/>
              <a:t>a class that implements an interface must provide an implementation of all the methods of that interface</a:t>
            </a:r>
          </a:p>
          <a:p>
            <a:pPr fontAlgn="base"/>
            <a:endParaRPr lang="en-CA" dirty="0"/>
          </a:p>
          <a:p>
            <a:pPr fontAlgn="base"/>
            <a:r>
              <a:rPr lang="en-CA" b="1" dirty="0"/>
              <a:t>abstract</a:t>
            </a:r>
            <a:r>
              <a:rPr lang="en-CA" dirty="0"/>
              <a:t> classes may contain state (data members) and/or implementation (methods)</a:t>
            </a:r>
          </a:p>
          <a:p>
            <a:pPr fontAlgn="base"/>
            <a:r>
              <a:rPr lang="en-CA" dirty="0"/>
              <a:t>abstract classes can be inherited without implementing the abstract methods (though such a derived class is abstract itself)</a:t>
            </a:r>
          </a:p>
          <a:p>
            <a:pPr fontAlgn="base"/>
            <a:endParaRPr lang="en-CA" dirty="0"/>
          </a:p>
          <a:p>
            <a:r>
              <a:rPr lang="en-CA" dirty="0"/>
              <a:t>interfaces may be multiple-inherited, abstract classes may not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4A163F-0EFA-45D1-80E1-6A10BB7413D7}"/>
                  </a:ext>
                </a:extLst>
              </p14:cNvPr>
              <p14:cNvContentPartPr/>
              <p14:nvPr/>
            </p14:nvContentPartPr>
            <p14:xfrm>
              <a:off x="2802600" y="2266560"/>
              <a:ext cx="4795920" cy="210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4A163F-0EFA-45D1-80E1-6A10BB741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240" y="2257200"/>
                <a:ext cx="4814640" cy="21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811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5622</TotalTime>
  <Words>2751</Words>
  <Application>Microsoft Office PowerPoint</Application>
  <PresentationFormat>Widescreen</PresentationFormat>
  <Paragraphs>378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Consolas</vt:lpstr>
      <vt:lpstr>Wingdings</vt:lpstr>
      <vt:lpstr>Wingdings 3</vt:lpstr>
      <vt:lpstr>Wisp</vt:lpstr>
      <vt:lpstr>Csharp 6-  Classes and Objects 2 </vt:lpstr>
      <vt:lpstr>PowerPoint Presentation</vt:lpstr>
      <vt:lpstr>1.Partial Class</vt:lpstr>
      <vt:lpstr>PowerPoint Presentation</vt:lpstr>
      <vt:lpstr>PowerPoint Presentation</vt:lpstr>
      <vt:lpstr>2. Abstract class vs Interface </vt:lpstr>
      <vt:lpstr>Abstract class</vt:lpstr>
      <vt:lpstr>PowerPoint Presentation</vt:lpstr>
      <vt:lpstr>2.1 Answers  </vt:lpstr>
      <vt:lpstr>2.2 Samples </vt:lpstr>
      <vt:lpstr>2.3 Conclusions</vt:lpstr>
      <vt:lpstr>PowerPoint Presentation</vt:lpstr>
      <vt:lpstr>3. Handling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‘throw e;’ vs. ‘throw;’</vt:lpstr>
      <vt:lpstr>4. Delegates and Events</vt:lpstr>
      <vt:lpstr>PowerPoint Presentation</vt:lpstr>
      <vt:lpstr>PowerPoint Presentation</vt:lpstr>
      <vt:lpstr>PowerPoint Presentation</vt:lpstr>
      <vt:lpstr>Events  </vt:lpstr>
      <vt:lpstr>PowerPoint Presentation</vt:lpstr>
      <vt:lpstr>Event Handlers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6-  Classes and Objects 2</dc:title>
  <dc:creator>Zhongkai Kevin Li</dc:creator>
  <cp:lastModifiedBy>Kevin Li</cp:lastModifiedBy>
  <cp:revision>62</cp:revision>
  <dcterms:created xsi:type="dcterms:W3CDTF">2018-02-26T02:09:18Z</dcterms:created>
  <dcterms:modified xsi:type="dcterms:W3CDTF">2020-06-22T16:30:51Z</dcterms:modified>
</cp:coreProperties>
</file>