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omments/comment1.xml" ContentType="application/vnd.openxmlformats-officedocument.presentationml.comments+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4.xml" ContentType="application/vnd.openxmlformats-officedocument.presentationml.notesSlide+xml"/>
  <Override PartName="/ppt/ink/ink17.xml" ContentType="application/inkml+xml"/>
  <Override PartName="/ppt/notesSlides/notesSlide5.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0"/>
  </p:notesMasterIdLst>
  <p:sldIdLst>
    <p:sldId id="256" r:id="rId5"/>
    <p:sldId id="257" r:id="rId6"/>
    <p:sldId id="258" r:id="rId7"/>
    <p:sldId id="259" r:id="rId8"/>
    <p:sldId id="260" r:id="rId9"/>
    <p:sldId id="261" r:id="rId10"/>
    <p:sldId id="262" r:id="rId11"/>
    <p:sldId id="263" r:id="rId12"/>
    <p:sldId id="264" r:id="rId13"/>
    <p:sldId id="270" r:id="rId14"/>
    <p:sldId id="265" r:id="rId15"/>
    <p:sldId id="267" r:id="rId16"/>
    <p:sldId id="290" r:id="rId17"/>
    <p:sldId id="268" r:id="rId18"/>
    <p:sldId id="266" r:id="rId19"/>
    <p:sldId id="269" r:id="rId20"/>
    <p:sldId id="274" r:id="rId21"/>
    <p:sldId id="271" r:id="rId22"/>
    <p:sldId id="272" r:id="rId23"/>
    <p:sldId id="273" r:id="rId24"/>
    <p:sldId id="275" r:id="rId25"/>
    <p:sldId id="276" r:id="rId26"/>
    <p:sldId id="278" r:id="rId27"/>
    <p:sldId id="279" r:id="rId28"/>
    <p:sldId id="280" r:id="rId29"/>
    <p:sldId id="277" r:id="rId30"/>
    <p:sldId id="281" r:id="rId31"/>
    <p:sldId id="282" r:id="rId32"/>
    <p:sldId id="283" r:id="rId33"/>
    <p:sldId id="284" r:id="rId34"/>
    <p:sldId id="285" r:id="rId35"/>
    <p:sldId id="287" r:id="rId36"/>
    <p:sldId id="286" r:id="rId37"/>
    <p:sldId id="289" r:id="rId38"/>
    <p:sldId id="28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ngkai Kevin Li" initials="ZKL" lastIdx="1" clrIdx="0">
    <p:extLst>
      <p:ext uri="{19B8F6BF-5375-455C-9EA6-DF929625EA0E}">
        <p15:presenceInfo xmlns:p15="http://schemas.microsoft.com/office/powerpoint/2012/main" userId="38d25a6b2336c7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4T13:12:50.084" idx="1">
    <p:pos x="10" y="10"/>
    <p:text/>
    <p:extLst>
      <p:ext uri="{C676402C-5697-4E1C-873F-D02D1690AC5C}">
        <p15:threadingInfo xmlns:p15="http://schemas.microsoft.com/office/powerpoint/2012/main" timeZoneBias="300"/>
      </p:ext>
    </p:extLst>
  </p:cm>
</p:cmLst>
</file>

<file path=ppt/ink/ink1.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22T22:31:47.809"/>
    </inkml:context>
    <inkml:brush xml:id="br0">
      <inkml:brushProperty name="width" value="0.05292" units="cm"/>
      <inkml:brushProperty name="height" value="0.05292" units="cm"/>
      <inkml:brushProperty name="color" value="#FF0000"/>
    </inkml:brush>
  </inkml:definitions>
  <inkml:trace contextRef="#ctx0" brushRef="#br0">6661 6858 0,'80'0'172,"-40"0"-156,0 0-1,1 0-15,-1 0 16,0 0-1,0 0 1,0 0-16,0 0 16,0 0-1,0 0 1,1 0-16,39 0 16,-40 0-1,0 0 1,0 0-1,0 0 1,1 0 0,-1 0-1,0 0 1,0 0-16,0 0 16,40 0-1,-40 0 1,1 0-16,-1 0 15,0 0-15,40 0 16,-40 0-16,0 0 16,0 0-1,1 0-15,-1 0 16,0 0 0,0 0-16,0 0 15,0 0-15,40 0 16,-39 0-1,39 0-15,-40 0 16,0 0 0,0 0-16,0 0 15,41 0 1,-41 0-16,0 0 16,0 0-16,80 0 15,-80 0 1,1 0-1,-1 0 1,0 0-16,0 0 16,0 0-1,0 40-15,0-40 16,0 0-16,1 0 16,39 0-16,-40 0 15,40 0 1,-40 0-16,0 0 15,1 0-15,39 0 16,-40 0-16,0 0 16,40 0-16,-40 0 15,1 0-15,-1 0 16,40 0-16,-40 0 16,40 0-16,-40 0 15,1 0-15,-1 0 16,0 40-16,0-40 15,0 0-15,0 0 16,0 0-16,0 0 16,41 0-16,-41 0 15,0 0-15,0 0 16,0 0-16,0 0 16,1 0-1,-1 0 1,40 0-16,-40 0 15,0 0 1,0 0-16,0 0 16,41 0-1,-41 0 1,40 0 0,-40 0-1,0 0 1,41 0-1,-41 0 1,0 0 0,0 0-1,0 0-15,0 0 16,0 0 15,0 0 0,1 0-15,-1 0 15,0 0 1,0 0-17,0 0 1,0 0 31</inkml:trace>
  <inkml:trace contextRef="#ctx0" brushRef="#br0" timeOffset="26248.097">8065 8623 0,'41'0'93,"79"0"-77,-40 0-16,0 0 16,-39 0-16,39 0 15,0 0-15,-40 0 16,0 0-16,0 0 16,41 0-16,-41 0 15,40 0 1,-40 0-16,0 0 15,41 0-15,-41 0 16,0 0 15,0 0 1,0 0-17,0 0 1,0 0-1,0 0 1,1 0 0,-1 0-1,0 0 1,0 0-16,0 0 16,0 0 15,0 40-16,0-40-15,1 0 16,-1 0 0,0 0-1,0 0-15,0 0 16,0 0 0,0 0-1,0 0-15,1 0 16,-1 0 15,0 0-15,0 0-1,0 0 48</inkml:trace>
  <inkml:trace contextRef="#ctx0" brushRef="#br0" timeOffset="40143.383">10995 10066 0,'40'0'171,"0"0"-139,0 0-32</inkml:trace>
  <inkml:trace contextRef="#ctx0" brushRef="#br0" timeOffset="41696.165">11155 10066 0,'80'0'63,"-39"0"-47,39 0-16,0 0 15,0 0-15,1 0 16,39 0-16,-40 0 15,0 0-15,1 0 16,-1 0-16,0 0 16,81 0-1,-81 0-15,-40 0 16,40 0-16,1 0 16,-1 0-16,40 0 15,-40 0-15,1 0 16,-1 40-1,0-40-15,41 0 16,-1 0-16,-40 0 16,41 0-16,-41 0 15,40 0-15,-40 0 16,1 0-16,-1 0 16,-40 0-16,40 0 15,1 0-15,-41 0 16,0 0-16,40 0 15,-40 0-15,0 0 16,41 0-16,-41 0 16,80 0-16,-80 0 15,41 0-15,-41 0 16,40 0-16,40 0 16,-39 0-16,-1 0 15,0 0-15,-40 0 16,40 0-16,-39 0 15,-1 0-15,0 0 16,0 0 0,-40 41-1</inkml:trace>
  <inkml:trace contextRef="#ctx0" brushRef="#br0" timeOffset="63735.717">10674 18087 0,'40'0'156,"0"0"-156,0 0 16,40 0-1,1 0-15,39 0 16,-40 0-16,0 0 16,1 0-16,-1 0 15,-40 0-15,40 0 16,1 0-16,-41 0 16,0 0-16,0 0 15,0 0-15,0 0 16,40 0-16,-39 0 15,39 0 1,-40 0-16,0 0 16,40 0-16,-40 0 15,1 0-15,-1 0 16,40 0-16,0 0 16,-40 0-16,41 0 15,-1 0 1,-40 0-16,0 0 15,0 0-15,40 0 16,-39 0 0,-1 0 15,0 0 0,0 0-15,0 0-1,0 0 1,0 0 0,0 0-1,1 0 1,-1 0-16,0 0 16,0 0-16,0 0 15,0 0 1,0 0-1,0 0 17,1 0-17,-1 0 1,0 0 0,0 0-1,0 0-15,40 0 16,-40 0-16,41 0 15,-41 0-15,80 0 16,-40 0-16,1 0 16,-1 0-16,0 0 15,0 40-15,41-40 16,-41 0-16,0 0 16,1 0-16,-1 0 15,0 0-15,-40 0 16,81 0-16,-41 0 15,-40 0-15,40 0 16,41 0-16,-41 0 16,40 0-16,41 0 15,-41 0-15,1 0 16,-41 0-16,40 0 16,-80 0-16,0 0 15,1 0-15,39 0 16,-40 0-16,0 0 15,0 0-15,40 0 32,-39 0-32,-1 0 15,40 0-15,0 0 16,0 0-16,1 0 16,-1 0-16,-40 0 15,40 0-15,-40 0 16,1 0-16,39 0 15,-40 0 1,0 0 0,0 0 15,0 0-15,0 0-1,1 0 1,39 41-1,-40-41 1,0 0-16,0 0 16,0 0-1,0 0 17,1 0-1,-1 0 0,0 0 0,0 0-15,0 0 0,0 0-16,0 0 15,1 0 1,-1 0 15,0 0 0,0 0 1,0 0-17,0 0-15,40 0 16,-39 0-16,39 0 15,0 0-15,40 0 16,-39 0-16,39 0 16,-40 0-16,1 0 15,39 0-15,-80 0 16,0 0 0,0 0-16,0 0 15,1 0 1,-1 0-1,0 0 1,0 0-16,40 0 16,0 0-16,1 0 15,-1 0-15,40 0 16,1 0-16,39 0 16,1 0-16,-41 0 15,0 0-15,41 0 16,-41 0-16,-39 0 15,39 0-15,-40 0 16,-40 0-16,0 0 16,41 0-16,-41 0 15,0 0-15,0 0 16,0 0-16,0 0 16,0 0-16,81 0 15,-41 0-15,0 0 16,-39 0-16,-1 0 15,40 0-15,-40 0 32,0 0-32,0 0 15,0 0 1,1 0 15,-1 0-15,0 0-16,0 0 31,0 0-15,0 0 15,0 0-31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7:10.660"/>
    </inkml:context>
    <inkml:brush xml:id="br0">
      <inkml:brushProperty name="width" value="0.175" units="cm"/>
      <inkml:brushProperty name="height" value="0.35" units="cm"/>
      <inkml:brushProperty name="color" value="#FFFF00"/>
      <inkml:brushProperty name="tip" value="rectangle"/>
      <inkml:brushProperty name="rasterOp" value="maskPen"/>
      <inkml:brushProperty name="fitToCurve" value="1"/>
    </inkml:brush>
  </inkml:definitions>
  <inkml:trace contextRef="#ctx0" brushRef="#br0">0 0 0,'40'0'78,"1"0"-78,-1 0 16,0 0-1,1 0-15,-1 40 16,81 1-16,-81-41 16,41 0-16,-1 0 15,1 0 1,0 40-16,-41-40 15,0 0-15,1 0 16,39 0 0,-39 0-1,39 0-15,-39 0 16,-1 0 0,0 0-16,1 0 0,-1 0 15,0 0-15,41 0 16,-41 0-1,0 40-15,1-40 16,39 0-16,-39 0 16,39 0-16,1 0 15,40 0-15,-81 0 0,1 0 16,-1 0-16,0 0 16,41 0-1,40 0-15,-41 0 16,1 0-16,0 0 15,-41 0-15,41 0 32,40 0-32,-41 0 0,1 0 15,-1 0-15,1 0 16,0 0-16,40 0 16,-41 0-16,1 0 15,40 0-15,0 0 31,-40 0-31,-1 0 0,1 0 0,-1 0 16,1 0-16,40 0 16,-40 0-16,40 0 15,0 0-15,-41 0 16,1 0-16,-1 0 16,1 0-16,0 0 31,-1 0-31,41 0 15,-40 0-15,0 0 16,-1 0-16,-39 0 16,39 0-16,1 0 15,-1 0-15,-39 0 16,39 0-16,-39 0 16,39 0-16,-39 0 0,-1 0 15,0 0-15,1 0 16,-1 0-16,41 0 15,-41 0-15,0 0 16,1 0-16,79 0 16,-39 0-16,0 0 15,-1 0 1,1 0-16,0 0 16,-1 0-1,1 0-15,0 0 16,-41 0-16,0 0 15,81 0-15,-81 0 16,41 0-16,0 0 16,-1 0-16,1 0 0,40 0 15,-40 0-15,-41 0 16,41 0-16,-41 0 16,81 0-16,-81 0 15,41 0-15,-1 0 16,1 0-16,40 0 15,-40 0-15,-1 0 0,41 0 16,-40 0-16,-1 0 16,1 0-1,0 0-15,-1 0 16,1 0-16,40 0 16,-40 0-16,-1 0 15,1 0 1,0 0-16,-1 0 15,1 0-15,-41 0 16,0 41-16,1-41 16,39 0-16,1 0 15,0 0-15,-1 0 16,1 0-16,0 0 16,39 0-16,-39 0 0,-41 0 15,1 0-15,39 0 16,1 0-16,-41 0 15,1 0-15,-1 0 16,81 0 0,-81 40-16,41-40 15,-41 0 1,81 0-16,-81 0 16,1 0-16,39 0 15,1 0-15,0 0 16,-41 0-16,0 0 15,41 0-15,0 0 16,-41 0-16,0 0 16,41 0-16,40 0 15,-41 0-15,1 0 16,0 0-16,-41 0 16,41 0-16,-41 40 15,0-40-15,1 0 16,39 0-16,-39 0 15,39 0-15,-39 0 0,39 0 16,1 0-16,-41 0 16,0 0-16,1 0 15,-1 0-15,0 0 16,41 0-16,-41 0 16,41 0 15,-41 0-31,41 0 0,-41 0 15,1 0-15,-1 0 16,41 0-16,-1 41 16,-40-41-16,1 0 15,39 0-15,-39 0 16,39 0 0,1 0-16,-41 0 15,1 0-15,39 0 16,-39 0-16,-1 0 15,0 0-15,1 0 32,-1 0 15,0 0-16</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7:15.89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0,'40'0'47,"1"0"-47,-1 0 16,41 0-1,39 0-15,-39 0 16,40 0-16,40 0 15,41 0-15,40 0 16,-121 0-16,121 41 16,-81-1-16,-40-40 15,40 0 1,-40 0-16,81 0 0,-41 0 16,0 0-16,-40 0 15,0 0-15,-40 0 16,40 0-16,40 40 15,-40-40-15,0 0 16,0 0-16,40 0 16,0 0-16,-40 0 0,41 0 15,-1 0-15,0 40 16,-40-40-16,81 41 16,40-41-16,-41 0 15,-40 0-15,81 40 16,-80-40-16,39 0 31,41 40-31,-40-40 16,-1 0-16,1 0 15,-41 41-15,41-1 16,-41-40-16,-80 0 16,40 40-16,-41 1 15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7:16.54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0,'121'0'0,"-40"0"16,80 0-16,0 0 16,122 0-16,79 0 15,122 0-15,40 0 16,81 0-16,40 81 15,41-81-15,80 0 16,-242 0-16,-202 40 16,-40-40-16,-120 0 15,-82 0-15,1 0 16,-41 0 0,-40 40-1,0 1 16</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7:16.96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0,'41'0'31,"-1"0"-15,81 40-16,0 41 31,80-41-31,162 1 0,847 39 31,362 41 1,-1128-80-32,-122-1 15,-161-40-15,-80 0 16,-41 0-16,-40 40 0,-40-40 47</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7:17.31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0,'40'0'0,"0"41"16,41-1-16,80-40 15,-80 0-15,80 81 16,81-1-16,-40-80 15,40 41-15,120-1 16,1 0-16,0 0 16,-81 1-16,202 39 0,-282-80 15,80 41-15,-80-1 16,-122-40 0,-39 0-16,-1 0 15,-80 0 1,-1 0 15</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7:17.72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0,'80'0'16,"-39"0"0,39 0-16,122 40 15,-41 0-15,121 1 16,81-41-16,40 40 0,1-40 16,79 0-16,-120 0 15,-40 0-15,-122 0 16,-39 40-16,-122-40 15</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7:18.25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0,'121'0'47,"0"0"-47,40 0 16,81 0-16,80 0 15,81 40-15,-40-40 16,-40 0-16,-41 0 15,-121 40-15,-80-40 16,40 0 0</inkml:trace>
</inkml:ink>
</file>

<file path=ppt/ink/ink17.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22T22:45:20.887"/>
    </inkml:context>
    <inkml:brush xml:id="br0">
      <inkml:brushProperty name="width" value="0.05292" units="cm"/>
      <inkml:brushProperty name="height" value="0.05292" units="cm"/>
      <inkml:brushProperty name="color" value="#FF0000"/>
    </inkml:brush>
  </inkml:definitions>
  <inkml:trace contextRef="#ctx0" brushRef="#br0">5658 13555 0,'40'0'0,"0"0"15,40 0 1,-40 0 0,41 0-16,-1 0 15,-40 0 1,0 0-1,40 0 1,-39 0-16,39 0 16,0 0-16,0 0 15,1 0-15,-1 0 16,-40 0-16,40 0 16,0 0-16,41 0 15,-1 0 1,-40 0-16,41 41 0,80-41 15,-81 0 1,0 0-16,1 0 16,-41 0-16,0 0 15,0 0-15,1 0 16,-1 0-16,0 0 16,41 0-16,-41 0 15,0 0-15,-40 0 16,40 40-16,1-40 15,39 0-15,-80 0 16,40 0-16,1 0 16,-1 0-16,0 0 15,41 0-15,-41 0 16,0 0-16,0 0 16,1 0-16,-1 40 15,0-40-15,-40 0 16,40 0-1,-39 0 1</inkml:trace>
  <inkml:trace contextRef="#ctx0" brushRef="#br0" timeOffset="1696.172">5337 15521 0,'40'0'0,"0"0"16,0 0-1,0 0-15,0 0 16,1 0-16,-1 0 15,40 0-15,-40 0 16,40 0-16,1 0 16,-41 0-16,80 0 15,-80 0-15,40 0 16,-39 0-16,39 0 16,0 0-16,0 0 15,-40 0-15,41 0 16,-41 0-16,80 0 15,-80 0-15,41 0 16,-41 0-16,40 0 16,-40 0-1,0 0-15,0 0 16,81 0-16,-41 0 16,0 0-16,41 0 15,-41 0-15,40 0 16,1 0-16,-1 0 15,-40 0-15,1 0 16,-1 0-16,0 0 16,40 0-16,-79 0 15,39 0-15,0 0 16,0 0-16,1 0 16,-1 0-16,0 0 15,-40 0-15,40 0 16,1 40-16,-41-40 15,0 0-15,40 0 16,-40 0-16,0 0 16,1 0-16,-1 40 15,0-40-15,0 0 16,0 0-16,0 0 16,0 0-1</inkml:trace>
  <inkml:trace contextRef="#ctx0" brushRef="#br0" timeOffset="3095.219">5417 16483 0,'40'0'0,"0"0"15,0 0 1,41 0-16,-41 0 16,0 0-16,40 0 15,41 0-15,-1 0 16,-40 0-16,0 0 16,1 0-16,-41 0 15,80 0-15,-40 0 16,41 0-16,-41 0 15,40 0-15,1 0 16,-1 0-16,-40 0 16,1 0-16,39 0 15,-80 0-15,41 0 16,-1 0-16,0 0 16,0 0-1,1 0-15,-1 0 16,40 0-1,-40 0-15,1 0 16,-1 0-16,-40 0 16,40 0-16,1 0 15,-1 0-15,0 0 16,0 0-16,1 40 16,-1-40-16,0 0 15,0 0-15,-40 40 16,41-40-16,-1 0 15,0 0-15,0 40 16,-39-40-16,39 0 16,40 0-16,-40 0 15,-39 41-15,39-41 16,-40 0-16,40 0 16,-40 0-16,0 0 15,1 0-15,-1 0 16,0 0-1,0 0 1,0 0 140</inkml:trace>
  <inkml:trace contextRef="#ctx0" brushRef="#br0" timeOffset="5256.063">17254 11550 0,'40'0'0,"1"0"16,-1 0-16,80 0 16,-40 0-16,41 0 15,-1 0-15,81 0 16,-41 0-16,41 0 16,40 0-1,-81 0-15,41 0 16,40 0-16,-121 0 15,0 0-15,1-40 16,39 40-16,-39 0 16,-1 0-16,0 0 15,1 0-15,-41 0 16,40 0-16,-39 0 16,39 0-16,-40 0 15,0 0-15,41 0 16,-41 0-16,-40 0 15,0 0-15,41 0 16,-41 0-16,0 0 16,0 0-1</inkml:trace>
  <inkml:trace contextRef="#ctx0" brushRef="#br0" timeOffset="7231.913">15609 13997 0,'40'0'47,"0"0"-47,1 0 16,-1 0-16,0 0 15,40 0-15,-40 0 16,0 0-16,0 0 16,41 0-16,-41 0 15,0 0-15,40 0 16,-40 0-16,0 0 16,1 0-16,-1 0 15,0 0-15,0 0 16,0 0-1,0 0-15,0 0 32,0 40-17,41-40 1,-41 0 0,0 0-1,0 0-15,0 0 16,0 0-16,0 0 15,1 40-15,-1-40 32,0 0-32,0 0 15,0 0-15,0 0 32,0 0-32,0 0 15,41 0 1,-41 0-16,0 0 15,0 0 1,0 40-16,0-40 16,0 0-1,1 0-15,-1 0 16,0 0 0,0 0-16,0 0 15,0 0 1,0 0-1,0 0 1,1 0 0,-1 0-16,0 0 15,0 0-15,0 0 16,40 0 0,-39 0-16,-1 0 15,0 0-15,80 0 16,-80 0-1,0 0-15,1 0 16,39 0-16,-40 0 16,0 0-16,0 0 15,40 0 1,-39 0 0,-1 0-16,0 0 15,0 0-15,40 0 16,-40 0-1,0 0 1,1 40-16,-1-40 16,0 0-16,0 0 15,0 0-15,40 0 16,-40 0-16,41 0 16,-41 0-16,0 0 15,0 0-15,0 0 16,40 0-16,1 0 15,-41 0 1,0 0 0,0 0-16,0 0 15,0 0-15,0 0 16,1 0 0,39 0-1,-40 0-15,0 0 16,0 0-16,0 0 15,0 0 1,1 0-16,-1 0 31,0 0-15</inkml:trace>
  <inkml:trace contextRef="#ctx0" brushRef="#br0" timeOffset="8303.846">18900 14077 0</inkml:trace>
  <inkml:trace contextRef="#ctx0" brushRef="#br0" timeOffset="9991.795">18779 13997 0,'0'40'110,"0"0"-95,0 0 1,0 0-1,0 0-15,0 0 16</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23:13:11.29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0 161 0,'53'0'125,"-1"0"-125,1 0 31,0 0-31,0 0 16,0 0-16,0 0 16,0-53-16,0 53 15,53 0 1,0 0-1,-54 0 1,54 0-16,-53 0 16,53 0-1,-53 0 1,0 0 0,0 0-16,0 0 31,0 0-31,0 0 31,-1 0-31,1 0 16,0 0-1,0 0 1,0 0 15,0 0-15,0 0-1,53 0 1,-53 0 0,0 0-1,0 0 1,-1 0-16,1 0 16,0 0-1,0 0 16,0 0-31,0 0 47,0 0-47,0 0 16,0 0 0,0 0-1,0 0 16,0 0-15,-1 0-16,1 0 16,0 0 15,0 0-15,0 0-16,0 0 31,0 0 0,0 53 0,0-53-31,0 0 16,0 0 31,0 0-16,-1 0-15,-104 0 62</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23:13:15.35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0 245 0,'39'0'79,"40"0"-64,-1 0 1,0 0-1,0 0-15,0 0 16,39 0-16,-38 0 16,-40 0-16,78 0 15,-39 0-15,0 0 16,0 39 0,-39-39-16,40 0 15,-40 0-15,0 0 16,0 0-16,0 0 15,0 0-15,0 0 16,0 0 0,0 0-1,0 0 1,0 0-16,0 0 16,1 0-1,-1 0 1,0 0-1,0 0-15,0 0 16,-39 39-16,39-39 16,0 0-1,0 0-15,0 0 16,0 0 0,0 0-1,0 39-15,0-39 31,1 0-31,38 0 32,-39 0-32,39 0 15,0 39 1,-39-39 0,-39 39-1,39-39-15,0 0 16,0 0-16,0 0 15,40 0 1,-40 0 0,0 0-1,-39 39 17,78-39-32,-39 0 15,0 0 1,0 0-1,0 0 1,0 0 15,0 0 157,-39-39-157,0 0 0,0 0-15,-39 39-16,39-39 16,-39 39-1,39-39-15,-39 39 16,0 0 15,0-39-15,0-1-1,0 40 1,0 0 0,0 0-16,0-39 15,0 39-15,-1-39 16,1 39-16,0 0 15,0 0 1,0 0-16,0 0 16,0 0-1,0 0-15,0 0 16,-39 0 0,39 0-1,-40-39 1,40 39-1,-39 0 1,39 0-16,-39 0 0,39 0 16,-39 0-16,0 0 15,-1 0 1,1 0-16,39-39 16,-39 39 15,39 0-31,-39 0 15,39 0-15,-78 0 0,77 0 16,1 0-16,0 0 16,0 0-1,0 0 1,-39 0 0,39 0-1,0 0 1,0 0-16,0 0 15,0 0 1,0 0 0,-1 0 31,1 0-47,39-39 0,-39 39 15,0 0 16,0 0 32,0 0 124,0 0-171,0 0 0,0 0-1,0 0 1,0 0 15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07:29.307"/>
    </inkml:context>
    <inkml:brush xml:id="br0">
      <inkml:brushProperty name="width" value="0.05" units="cm"/>
      <inkml:brushProperty name="height" value="0.05" units="cm"/>
      <inkml:brushProperty name="fitToCurve" value="1"/>
    </inkml:brush>
    <inkml:brush xml:id="br1">
      <inkml:brushProperty name="width" value="0.035" units="cm"/>
      <inkml:brushProperty name="height" value="0.035" units="cm"/>
      <inkml:brushProperty name="color" value="#ED1C24"/>
      <inkml:brushProperty name="fitToCurve" value="1"/>
    </inkml:brush>
  </inkml:definitions>
  <inkml:traceGroup>
    <inkml:annotationXML>
      <emma:emma xmlns:emma="http://www.w3.org/2003/04/emma" version="1.0">
        <emma:interpretation id="{287D4405-5450-4A45-8EF5-1C9A49A4B169}" emma:medium="tactile" emma:mode="ink">
          <msink:context xmlns:msink="http://schemas.microsoft.com/ink/2010/main" type="inkDrawing" rotatedBoundingBox="8742,9840 16685,10501 16561,11991 8618,11330" hotPoints="14925,10270 16477,11476 10147,11421 8595,10215" semanticType="enclosure" shapeName="Parallelogram"/>
        </emma:interpretation>
      </emma:emma>
    </inkml:annotationXML>
    <inkml:trace contextRef="#ctx0" brushRef="#br0">0 156 0,'3752'-156'734</inkml:trace>
    <inkml:trace contextRef="#ctx0" brushRef="#br1" timeOffset="13392.2">-2501-938 0,'-39'0'0,"0"0"16,0 0-1,0 0-15,0 39 0,-39-39 16,39 39-16,-78-39 16,38 78-16,40-39 15,-39 0-15,0 0 16,39 40-16,0-40 15,0 39-15,0 0 32,39-39-32,0 0 15,0 39-15,39-39 16,0 39-16,0 1 16,39-40-16,0 39 15,0-39 1,79 39-16,-40-39 15,-39 0-15,118 39 0,-1-39 16,-78-39-16,79 0 16,-157 0-16,156 0 15,-39 0-15,-38 0 16,38 0-16,-39 0 16,39 0-16,1 0 15,-1 0 1,-39 0-16,40 0 15,-1 0-15,-39 0 16,118 0-16,-79 0 16,39 0-1,1 0-15,38 0 16,40 0 0,77 0-16,40 0 15,-274 0 1,40 0-16,38 0 15,-39 0-15,1 0 16,77 0-16,-117 0 16,79 0-16,-79 0 15,39 0-15,1 0 0,-1 0 16,-39 0-16,-39 0 16,0 0-16,40 0 15,-79 0-15,0 0 16,0 0-1,-39-39 48,0 0-47,0 0-1,0 0-15,0 0 16,-39-39-1,39 39-15,0 0 32,-39 0-32,0-39 0,0 38 15,-1 1-15,-77 0 16,78-78-16,-39 117 16,-78-78-16,-1 0 15,-77-39 1,117 117-16,-118-40 15,40 1-15,-1 0 16,1 39-16,-39-39 16,38 39-16,1 0 15,-40 0-15,-390 0 32,-235-39-17,548 0 1,38 39-16,40 0 0,-40 0 15,40 0-15,38-39 16,40 39-16,-78 0 16,77 0-1,40 0-15,0 0 0,-39 0 16,38 0-16,1 0 16,0 0-16,0 0 15,-40 0-15,1 0 16,39 0-16,0 0 15,38 0-15,40 0 32,0 0-32</inkml:trace>
    <inkml:trace contextRef="#ctx0" brushRef="#br0" timeOffset="-1000.606">-3048 117 0,'2736'39'641,"-2658"-39"-625,-39 0-1,0 0-15,0 0 31,0 0-31</inkml:trace>
  </inkml:traceGroup>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23:13:17.58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0,'39'0'94,"39"39"-79,40 0 1,-1-39-16,-39 0 16,-39 0-16,0 39 15,78 0-15,-77-39 0,-1 0 16,39 39-16,-39 0 16,0-39-1,0 0-15,0 39 16,39-39-1,-39 0-15,0 0 32,0 0-32,40 39 15,-40-39 1,0 0 0,0 0-1,0 0-15,0 0 16,0 0-1,-39 39-15,39-39 16,0 0-16,-39 39 16,39-39-1,0 0 1,0 0 0,1 0-16,-1 0 15,0 0 1,0 0-1,0 0 1,0 0 0,0 0-1,0 0 17,0 0-32,0 0 15,0 0 16,39 0-31,-38 0 32,38 0-32,-39 0 15,0 0 1,0 0 0,0 0-1,0 0 1,0 0-1,0 0 1,0 0 0,0 0 31,0 0 156,1 0-188,-1 0 17,0 0-32,0 0 31,0 0-16,0 0 1,0 0 0,0 0 77</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23:36:00.80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0,'39'0'93,"0"0"-77,0 0 0,0 0-16,39 0 15,-39 0-15,79 0 16,-79 0-16,0 0 0,0 0 15,0 0-15,0 0 16,0 0 0,0 0-16,0 0 15,0 0 1,0 0 0,40 0-1,-40 0-15,39 0 16,-39 0-16,0 0 15,0 0-15,0 0 16,39 0-16,-39 0 16,0 0 15,1 0-31,-1 0 16,0 0-1,0 0-15,0 0 16,0 0-1,0 0 1,0 0 0,0 0-1,0 0 1,0 0 0</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23:36:06.56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0,'39'0'109,"0"0"-93,0 0 0,1 0-16,-1 0 15,0 0-15,0 0 16,0 0-16,39 0 16,-39 0-1,0 0 1,0 0-16,0 0 15,0 0 1,40 0 0,-40 0 15,0 0-15,0 0-16,0 0 15,0 0 1,0 0-16,0 0 15,39 0 1,-39 0 0,0 0-16,0 0 15,1 0-15,-1 0 16,0 0 15,0 0-31,0 0 16,0 0-16,0 0 15,0 0-15,0 0 0,39 0 32,-39 0-17,0 0 1,1 0-16,-1 0 16,0 0-1,0 0 1,0 0-1,0 0-15,0 0 16,0 0 0,0 0-16,0 0 15,0 0 1,0 0 0,0 0-1,1 0 16,-1 0 16,0 0-15,0 0-17,0 0 1,0 0 15,0 0-15,0 0-1,0 0 1</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23:36:11.19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0,'39'0'94,"0"0"-79,0 0 1,0 0 0,1 0-16,-1 0 0,0 0 15,0 0 1,0 0-16,0 0 16,0 0-16,0 0 15,0 0 1,0 0 15,0 0-15,0 0-1,0 0 1,1 0-16,-1 0 16,0 0-1,0 0 1,0 0-1,0 0 1,0 0 0,0 0-1,0 0 1,0 0 0,0 0-16,0 0 31,0 0-16,1 0 1,-1 0-16,0 0 31,0 0-15,0 0 15,0 0-15,0 0-1,0 0 17,0 0-17,0 0 1,0 0 0,0 0 15</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23:36:42.77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20 0,'40'0'78,"-1"0"-62,0 0 0,0 0-16,0 0 15,0 0 1,0 0 0,0 0-1,0 0-15,0 0 16,39 0 15,-39 0-15,40 0-1,-40 0 1,0 0 0,0 0-1,0 0 1,0 0-16,0 0 15,0 0-15,0 0 32,0 0-32,0 0 15,0 0 1,1 0 15,-1 39-31,0-39 16,0 0-1,0 0 1,0 0 0,0 0-16,0 0 15,0 0 1,0 0-16,0 0 16,0 0-1,0 0 1,1 0 31,-1 0 93,0 0-93,-39 39-31,39-39-1,0 0 1,0 0 0,-39 39 15,39-39 0</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23:36:44.56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0,'39'0'78,"0"0"-63,0 0 1,39 0 0,-38 0-1,38 0-15,-39 0 16,39 0 0,-39 0-1,0 0 1,0 0-1,0 0 1,0 0 0,-39 39-1,39-39-15,0 0 16,1 0 0,-1 0-1,0 0 1,0 0-1,0 0 1,0 0 0,0 0-16,0 0 15,0 0 1,0 40 15,0-40-15,0 0-16,0 0 31,1 0-15,-1 0 15,0 0 0,0 0-15,0 0 15,0 0 0,0 0-31,0 0 16,0 0 0,0 0 15,0 0 0,0 0 63</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23:31:33.006"/>
    </inkml:context>
    <inkml:brush xml:id="br0">
      <inkml:brushProperty name="width" value="0.10583" units="cm"/>
      <inkml:brushProperty name="height" value="0.21167" units="cm"/>
      <inkml:brushProperty name="color" value="#FFFF00"/>
      <inkml:brushProperty name="tip" value="rectangle"/>
      <inkml:brushProperty name="rasterOp" value="maskPen"/>
      <inkml:brushProperty name="fitToCurve" value="1"/>
    </inkml:brush>
  </inkml:definitions>
  <inkml:trace contextRef="#ctx0" brushRef="#br0">0 63 0,'53'0'62,"52"0"-62,1 0 16,106 0-16,53 0 16,-1 0-16,107 0 15,-1 0-15,53 0 16,54 0-16,-107 0 15,-105 0-15,52 0 16,-105 53-16,-106-53 0,52 53 16,-158 0-1,53-53 63,0 0-62,0 0 0,0 0-16,106 0 15,-53 0-15,-1 53 16,1-53 0,0 53-16,-53-53 15,106 0-15,-106 0 16,52 0-16,-52 0 15,0 0-15,0 0 16,0 0 0,0 0-1,0 0-15,0 0 16,0 0 0,0 0-16,0 0 15,0 0-15,-1 0 16,1 0-1,-53 53 1,53-53-16,53 0 1156,-53 0-1156,0 0 16,53 0-16,53 0 16,-54 0-16,1 0 15,0 0-15,0 0 16,0 0-1,0 0-15,-1 0 16,1 0-16,0 0 16,0 0-16,0 0 15,0 0-15,-1 0 16,54 0-16,-53 0 16,0 0-16,-53 0 15,53 0-15,-1 0 16,54 0-16,-53 0 15,0 0-15,0 0 16,-1 0-16,1 0 16,0 0-16,0 0 15,53 0-15,-53 0 16,-1 0-16,54 0 16,53 0-16,-53 53 15,-1-53-15,1 0 16,-53-53-16,53 53 15,-54 0 1,1 0-16,0 0 16,-53 0-16,0 0 15,53 0-15,-53 0 0,53 0 16,-1-53 0,1 53-1,-53 0-15,53 0 16,-53 0-1,0 0 1,53 0 0,-53 0-1,105 0 1,-105 0-16,0 0 16,0 0-16,0 0 15,0 0-15,0 0 16,0 0-1,0 0 1,0 0-16,-1 0 16,1 0-1,0 0 1,0 0-16,0 0 16,0 0 30,0 0-30</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23:31:37.762"/>
    </inkml:context>
    <inkml:brush xml:id="br0">
      <inkml:brushProperty name="width" value="0.10583" units="cm"/>
      <inkml:brushProperty name="height" value="0.21167" units="cm"/>
      <inkml:brushProperty name="color" value="#FFFF00"/>
      <inkml:brushProperty name="tip" value="rectangle"/>
      <inkml:brushProperty name="rasterOp" value="maskPen"/>
      <inkml:brushProperty name="fitToCurve" value="1"/>
    </inkml:brush>
  </inkml:definitions>
  <inkml:trace contextRef="#ctx0" brushRef="#br0">0 53 0,'39'0'62,"40"0"-62,-1 0 16,0 0-16,0 0 31,39 0-31,1 0 16,-1 0-16,0 0 15,0 0-15,0 0 16,-38 0-16,38 0 15,-39 0-15,0 0 16,0 0-16,-39 0 16,40 0-16,-40 0 0,39 0 15,-39 0-15,39 0 16,39 0-16,-39 0 16,1 0-16,-1 0 15,-39 0-15,0 0 16,39 0-16,-39 0 15,0 0-15,0 0 16,39 0-16,-39 0 16,40 0-16,38 0 15,-78 0-15,39 0 16,0 0-16,-39 0 16,79 0-16,-40 0 31,-39 0-31,0 0 0,39 0 15,0 0-15,39 0 16,-38 0-16,-40 0 16,39 0-16,0 0 15,0 0-15,-39 0 16,0 0-16,0 0 16,39 0-16,-38 0 0,-1 0 15,39 0 1,0 0-16,-39 0 15,0 0-15,0 0 16,39 0-16,-39 0 16,0 0-16,40 0 15,-40 0 1,39 0-16,-39 0 16,0 0-16,39 0 15,0 0 1,-39 39-1,0-39 1,1 0 0,-1 0-16,0 0 15,0 0 1,39 0 0,-39 0-1,0 0 1,0 0-16,0 0 15,0 0 1,0 0-16,40 0 16,-40 0-1,39 0-15,-39 0 32,39 0-17,-39 0 1,0 0-16,0 0 15,0 0 1,0 0 0,0 0-1,1 0 1,-1 0 0,0 0-1,0 0-15,0 0 31</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23:31:41.981"/>
    </inkml:context>
    <inkml:brush xml:id="br0">
      <inkml:brushProperty name="width" value="0.10583" units="cm"/>
      <inkml:brushProperty name="height" value="0.21167" units="cm"/>
      <inkml:brushProperty name="color" value="#FFFF00"/>
      <inkml:brushProperty name="tip" value="rectangle"/>
      <inkml:brushProperty name="rasterOp" value="maskPen"/>
      <inkml:brushProperty name="fitToCurve" value="1"/>
    </inkml:brush>
  </inkml:definitions>
  <inkml:trace contextRef="#ctx0" brushRef="#br0">0 0 0,'39'0'109,"0"0"-109,0 0 16,0 0-16,0 0 31,39 0-31,-38 0 16,38 0-16,-39 0 15,0 0 1,0 0-16,0 0 16,0 0-1,0 0 1,0 0-16,39 0 0,1 0 15,-1 0-15,0 0 16,0 0-16,-39 0 16,0 0-16,0 0 15,0 0-15,0 0 16,40 0 15,-40 0-15,0 0-16,39 0 15,-39 0 1,39 0-16,-39 0 16,0 0-1,0 0 1,0 0-16,0 0 16,1 0-16,-1 0 15,0 0 1,0 0-16,0 0 15,0 0 1,0 0 15,0 0 1,0 0-17,0 0 1,0 0 15</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23:31:43.437"/>
    </inkml:context>
    <inkml:brush xml:id="br0">
      <inkml:brushProperty name="width" value="0.10583" units="cm"/>
      <inkml:brushProperty name="height" value="0.21167" units="cm"/>
      <inkml:brushProperty name="color" value="#FFFF00"/>
      <inkml:brushProperty name="tip" value="rectangle"/>
      <inkml:brushProperty name="rasterOp" value="maskPen"/>
      <inkml:brushProperty name="fitToCurve" value="1"/>
    </inkml:brush>
  </inkml:definitions>
  <inkml:trace contextRef="#ctx0" brushRef="#br0">0 0 0,'39'0'109,"1"0"-109,-1 0 16,39 39-1,-39-39 1,0 0-16,0 0 16,0 0-16,0 0 15,0 0 1,0 0-16,0 0 16,0 0-1,1 0 1,-1 0 15,0 0-31,0 0 16,0 0 15,0 0 0,0 0-31,0 0 16,0 0-1,0 0 1,0 0 0,0 0-16,0 0 15,1 0 1,-1 0 0,0 0-1,0 0 1,0 0 31,0 0-32,0 0 17,0 0-1,-39 39 47,39-39-62,0 0-1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07:35.479"/>
    </inkml:context>
    <inkml:brush xml:id="br0">
      <inkml:brushProperty name="width" value="0.05" units="cm"/>
      <inkml:brushProperty name="height" value="0.05" units="cm"/>
      <inkml:brushProperty name="fitToCurve" value="1"/>
    </inkml:brush>
    <inkml:brush xml:id="br1">
      <inkml:brushProperty name="width" value="0.035" units="cm"/>
      <inkml:brushProperty name="height" value="0.035" units="cm"/>
      <inkml:brushProperty name="color" value="#ED1C24"/>
      <inkml:brushProperty name="fitToCurve" value="1"/>
    </inkml:brush>
  </inkml:definitions>
  <inkml:traceGroup>
    <inkml:annotationXML>
      <emma:emma xmlns:emma="http://www.w3.org/2003/04/emma" version="1.0">
        <emma:interpretation id="{64BA9578-0880-4023-A914-AFE1465EEBFA}" emma:medium="tactile" emma:mode="ink">
          <msink:context xmlns:msink="http://schemas.microsoft.com/ink/2010/main" type="inkDrawing" rotatedBoundingBox="8797,14579 16287,14896 16234,16161 8743,15844" hotPoints="15304,14025 15555,15022 9225,16617 8974,15620" semanticType="enclosure" shapeName="Rectangle"/>
        </emma:interpretation>
      </emma:emma>
    </inkml:annotationXML>
    <inkml:trace contextRef="#ctx0" brushRef="#br0">743 182 0,'-39'0'47,"-39"0"-31,39 39-16,-40-39 16,79 78-16,-78-78 15,39 79-15,0-40 16,0 0-16,0-39 15,39 78-15,-78-39 16,78 0-16,-39 0 16,0 0-16,39 0 15,0 0-15,0 0 16,0 1 0,0-1-1,0 0 1,0 0-1,0 0 1,39-39 0,0 39-16,0-39 15,0 39-15,0-39 0,39 0 32,-39 78-32,0-78 15,0 0 1,79 0-16,-40 0 15,0 0-15,39 0 16,-39 0-16,40 0 0,-40 0 16,39 0-16,-39 0 15,39 0-15,1 0 16,-1 0-16,39 0 16,-39 0-16,1 0 15,-1 0-15,0 0 31,0 0-31,1 0 0,38 0 16,-39 0 0,0 0-16,40 0 15,-1 0-15,0 0 16,1 0-16,38 0 16,-39 0-16,1 0 15,-40 0-15,39 0 0,-39 0 16,40 0-16,-1 0 15,-39 0-15,0 0 16,40 0-16,-40 0 16,0 0-16,39 0 15,-38 0-15,38 0 32,0 0-32,1 0 0,-40 0 15,39 0 1,0 0-16,-38 0 15,-1 0-15,0 0 16,0 0-16,-78 0 16,79 0-16,-79 0 15,0 0-15,0 0 16,0 0 0,-39-39-16,0 0 15,0-39 16,0 39-15,0 0 0,0 0-16,-39-40 15,39 40 1,0 0 0,-39 0 15,39 0-16,-39 39-15,39-39 16,-39 39-16,39-39 16,-39 0-16,0 0 15,-1 0 1,1 39 15,0-39-31,0 0 0,-39 39 0,39-39 16,-78-1-16,39 40 15,-40-39 1,1 0-16,39 0 16,-39 39-16,-40 0 15,40 0-15,-39-39 16,39 39 0,-40 0-16,40 0 15,-78-39-15,78 39 16,-118 0-16,79 0 15,-40-39-15,1 39 16,78 0-16,0 0 16,38 0-16,-38 0 15,0 0-15,0 0 0,-1 0 16,1-39-16,0 39 16,-39 0-16,-1 0 15,-38 0 1,-39 0-16,38 0 15,-38 0-15,77 0 16,40 0 0,-39 0-16,39 0 15,-1 0-15,1 0 16,0 0-16,0 0 16,-1 0-16,40 0 15,-39 0-15,0 0 16,78 0-16,-78 0 15,38 0-15,40 0 0,-39 0 16,0 0-16,0 0 16,39 0-16,-39 0 31,39 0-15,-1 0-1,40 39 1,0 0 374,0 0-390,40 39 32,-40-39-32,0 0 15,0 1 1,0-1 15,0 0-15,0 0 31,0 0-16</inkml:trace>
    <inkml:trace contextRef="#ctx0" brushRef="#br1" timeOffset="5419.876">977 104 0,'-39'0'31,"0"0"-31,0 0 16,0 0 0,-78 0-16,39 0 15,39 0-15,-40 0 16,40 0-16,-39 39 16,78 0-16,-78-39 15,78 78-15,-78-78 0,78 39 16,-39-39-1,0 40-15,0-1 16,0-39-16,39 39 16,0 0-1,0 0 32,0 0-16,0 0-15,0 0 0,39-39-1,0 0-15,-39 39 16,39 0-16,0 0 16,0-39-1,0 39-15,0 0 16,0-39-16,39 0 15,1 40-15,-40-40 32,0 39-32,78-39 15,-78 0 1,39 39-16,0-39 16,0 0-16,1 39 15,-1-39-15,0 0 16,0 0-16,0 0 15,39 0-15,-38 0 0,-1 0 16,0 0-16,0 0 16,0 0-16,-39 0 15,39 39-15,-38-39 16,-1 0-16,78 0 16,-39 0-16,-39 0 15,39 0-15,39 39 16,-77-39-16,77 0 15,-39 0-15,0 0 16,0 0-16,0 0 16,1 0-16,-1 0 15,0 0-15,-39 0 32,39 0-32,-39 0 15,0 0-15,39 0 16,1 0-16,-1 0 15,0 0-15,-39 0 16,39 0-16,39 39 16,-78-39-16,40 0 15,-1 0-15,0 0 16,39 0-16,78 0 16,-38 0-16,38 0 15,-39 0-15,1 0 16,-79 0-16,39 0 15,0 0-15,1 0 16,-1 0 0,0 0-16,0 0 15,40 0-15,-1 0 16,-78 0-16,39 0 16,1 0-16,-40 0 15,39 0-15,0 0 16,0 0-16,-38 0 15,38 0-15,-78 0 16,39 0 0,-78-39-16,39 0 15,-39 0-15,39 39 16,-39-39-16,0 0 31,0 0-31,0-1 0,-39-38 16,39 39-1,0 0 1,-39 39 15,0-39 1,-39 0-17,39 39 1,0-39-16,0 0 15,-1 39-15,-38 0 16,0-39-16,-78-39 16,78 78-16,-79 0 15,40-79-15,-39 79 0,-79 0 16,79-39-16,0 39 16,78 0-16,-79 0 15,40 0-15,0 0 16,39 0-16,-40 0 15,1 0-15,-39 0 32,-39-39-32,-1 39 15,-38 0-15,77 0 16,1 0-16,39 0 16,0 0-16,-1 0 15,1 0-15,0 0 16,0 0-16,-1-39 15,-116 39-15,39 0 0,-1 0 16,40 0-16,-39 0 16,116 0-16,-38 0 15,-39 0-15,78 0 16,-79 0-16,40 0 16,0 0-16,-39 0 31,-1 0-31,40 0 0,0 0 15,0 0 1,78 0-16,-1 0 16,-38 0-16,39 0 15,39-39 1,-39 0 0,0 39-1</inkml:trace>
  </inkml:traceGroup>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1:03:35.51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0,'39'0'109,"0"40"-93,0-40-16,39 0 15,0 0-15,40 39 16,-40-39-16,0 0 16,0 0-16,0 0 15,0 0-15,1 0 16,38 0-16,-39 0 15,0 0-15,0 0 16,0 0-16,1 0 16,-1 0-16,39 0 15,-78 39-15,39-39 16,0 0-16,0 0 16,1 0-16,38 0 15,-78 0-15,39 0 0,-39 0 31,39 0-31,0 0 16,1 0-16,-40 0 16,0 0-16,39 0 15,-39 39-15,39-39 16,0 0-16,0 0 16,-38 0-16,38 0 15,0 0-15,0 0 16,39 0-16,-78 0 15,39 0-15,1 0 16,-1 0-16,0 0 16,39 0-16,-78 0 15,39 39-15,-39-39 0,40 0 16,-40 0-16,0 0 16,0 0-1,0 0-15,0 39 31,0-39 1,0 0-1,0 0 31</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1:03:38.81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49 0,'39'0'31,"0"0"-15,0 0 0,0 0-1,39 0-15,0 0 16,1 0-16,-1 0 15,0 0 1,0 0-16,39 0 16,-39 0-16,1 0 15,-1 0-15,0 0 0,-39 0 16,39 0-16,0 0 16,-39 0-16,0 0 15,79 0-15,-40 0 16,0 0-16,0 0 15,0 0-15,0 0 32,1 0-32,-1 0 0,0 0 15,-39 0-15,39 0 16,0 0-16,-39 0 16,39 0-1,40 0-15,-79 0 16,39 0-16,0 0 15,39 0-15,-39 0 0,1 0 16,-1 0-16,0 0 16,0 0-16,0 39 15,0-39-15,-39 0 16,1 0-16,38 0 16,-39 0-16,0 0 31,39 0-31,-39 0 0,0 39 15,0-39-15,39 0 16,-39 0-16,1 0 16,-1 0-1,0 0-15,0 0 16,0 0 0,0 0-16,0 0 15</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1:03:44.35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8 0,'39'0'109,"0"0"-109,0 0 16,1 0 0,38 0-16,-39 0 0,78 0 15,-39 0-15,0 0 16,0 0-16,1 0 16,-1 0-16,0 0 15,0 0-15,0 0 16,0 0-16,-39 0 15,1 0-15,-1 40 16,0-40-16,0 0 16,39 0-1,-39 0-15,0 0 16,0 0-16,39 0 16,0 0-16,1 0 31,-40 0-31,0 0 15,0 0 1,0 0-16,39 0 16,-39 0-1,39 0 1,40 0-16,-79 0 16,39 0-16,-39 0 15,39 0-15,-39 0 16,0 0-16,0 0 15,39 0 1,-39 0-16,1 0 16,38 0-1,-39 0 1,0 0 0,0 0-16,0 0 0,0 0 15,0 0-15,0 0 16,0 0-1,0 0 1,-39 39-16,39-39 16,1 0-1,-1 0 17,0 0-17,0 0 95,0 0-32,0 0-47,0 0 0,-39 39-31,39-39 31</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1:03:47.30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0,'39'0'62,"0"0"-46,40 39-1,-40-39 1,39 0-16,39 0 16,0 0-16,1 39 15,-1-39-15,78 39 16,-39-39-16,-38 0 16,-1 0-16,39 39 15,-39-39 1,-38 0-16,-40 0 0,39 0 15,0 0-15,0 39 16,39-39-16,-38 0 16,-40 0-16,39 0 15,0 0-15,39 0 16,-39 0-16,0 0 16,1 0-16,-1 0 0,0 0 15,0 0-15,39 0 16,-78 0-16,40 0 15,-40 0-15,39 0 16,0 0-16,0 0 16,0 0-1,0 0 1,1 0-16,-1 0 16,39 0-16,-39 0 0,0 0 15,0 0-15,1 0 16,-1 0-16,0 0 15,0 0-15,0 0 16,0 0-16,0 0 16,1 0-16,-1 0 15,0 0-15,-39 0 16,39 0-16,0 0 16,-39 0-16,40 0 15,-1 0-15,-39 0 16,0 0-16,39 0 31,-39 0-31,0 0 16,0 0-16,0 0 15,0 0-15,0 0 16,1 0-16,-1 0 16,39 0-16,-39 0 15,39 0 1,-39 0-16,0 0 0,0 0 15,0 0 1,0 0 15</inkml:trace>
</inkml:ink>
</file>

<file path=ppt/ink/ink34.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22T23:31:52.293"/>
    </inkml:context>
    <inkml:brush xml:id="br0">
      <inkml:brushProperty name="width" value="0.05292" units="cm"/>
      <inkml:brushProperty name="height" value="0.05292" units="cm"/>
      <inkml:brushProperty name="color" value="#FF0000"/>
    </inkml:brush>
  </inkml:definitions>
  <inkml:trace contextRef="#ctx0" brushRef="#br0">2608 11029 0,'40'-40'78,"81"0"-62,39 0-16,241-161 47,-360 161-47,-41 0 16,40 40 30,-80 80 111,-1-40-142,1 80-15,-40 1 16,40 39-16,-40-40 16,40-39-16,-1-1 15,41 0-15,0-40 16,41-40 62,-1 0-47,0 0-31,0 0 16,80-40-16,-80 40 15,-40-40-15,81 40 16,-81-40-16,40 0 16,0 40-1,0-40 1</inkml:trace>
  <inkml:trace contextRef="#ctx0" brushRef="#br0" timeOffset="734.374">3250 9946 0,'40'0'16,"41"0"0,-41 0-1</inkml:trace>
  <inkml:trace contextRef="#ctx0" brushRef="#br0" timeOffset="1375.057">3652 10507 0,'0'41'32,"0"-1"-17,0 0-15,0 0 16,0 0-16,0 40 16,0 0-16,0-39 15,0 39-15,0 0 16,-41 0-16,41-40 15,0 0-15,-40-40 16,40 40-16,0 1 31,0-1 32,0 0-48,0 0 17,0-80 46,0 0-78</inkml:trace>
  <inkml:trace contextRef="#ctx0" brushRef="#br0" timeOffset="2015.712">3772 10668 0,'0'0'0,"40"0"15,0 0 1,0 0-16,0-40 16,1 0 30,-1 40-30,0 0 15,0 0 1,-40 40-32,0 0 15,40-40 1,-40 80-16,0-40 15,0 40 1,0 1-16,0-1 16,0-40-1,0 0-15,0 0 16,0 0 0,0 0-16,0 0 15,0 1 16,40-41-31,0 0 16,0 0 0,1 0 62</inkml:trace>
  <inkml:trace contextRef="#ctx0" brushRef="#br0" timeOffset="2703.216">5096 10026 0,'0'40'62,"0"41"-62,0 39 16,-40-40-16,0 40 16,40 1-16,-80-1 15,39-40-15,1 41 16,40-41-16,0-40 15,0 0-15,0 40 16,0-40 0,0 0-16,0 0 15,0 1-15,81-1 16,-41 0 0,40-40 15,-80 40-31,40-40 15,0 0 1,0 0-16</inkml:trace>
  <inkml:trace contextRef="#ctx0" brushRef="#br0" timeOffset="3203.268">4294 10708 0,'40'0'47,"40"0"-31,40 0-16,81 0 16,-41 0-16,-39 0 15,-41 0-15,0 0 16,-40 0-16,1 0 31,-1 0-15,0 0-1,0 0 1,0 0-16,0 0 16,0 0-1,0 0-15,1 0 16,-1 0-1</inkml:trace>
  <inkml:trace contextRef="#ctx0" brushRef="#br0" timeOffset="3968.904">6300 10868 0,'80'0'47,"-40"-40"-32,40 40-15,1-40 16,39 40-16,-80-40 16,0 40-1,0 0 1,1 0-16,-1 0 31,-40 40 63,0 0-78,0 41-16,-40-1 15,40 0-15,-41 0 16,-39 0-16,80 41 15,-40-81-15,40 0 16,0 0-16,0 0 16,0 0-1,40-40 1,0 40 0,41-40-16,-1 0 15,0 0-15,0 0 16,1 0-16,-1 0 15,-40 0-15,0 0 32</inkml:trace>
  <inkml:trace contextRef="#ctx0" brushRef="#br0" timeOffset="4359.573">6942 10347 0,'40'0'46,"0"0"-46,0 0 16</inkml:trace>
  <inkml:trace contextRef="#ctx0" brushRef="#br0" timeOffset="4843.956">7865 10828 0,'0'0'0,"40"0"31,0 0-31,0 0 16,40 0-16,-39 0 16,-1 0-16,0 0 15,40 0-15,-40 0 16,0 0-16,0 0 15,1 0 1,-1 0 0,0 0-1,-40 40-15</inkml:trace>
  <inkml:trace contextRef="#ctx0" brushRef="#br0" timeOffset="5328.362">7905 11269 0,'40'0'46,"0"0"-30,40 0-16,1 0 16,-1 0-16,0 0 15,41 0-15,-81 0 16,0 0-16,0 0 16,40 0-16,-40 0 31,-40 41 47</inkml:trace>
  <inkml:trace contextRef="#ctx0" brushRef="#br0" timeOffset="6609.676">9550 10548 0,'0'40'47,"0"0"-47,0 0 16,0 40-16,0 0 15,0 1-15,0 39 16,0-40-16,0 40 16,-40 1-16,0 79 15,40-160-15,-40 0 16,40 41-16,0-41 15,-40-40-15</inkml:trace>
  <inkml:trace contextRef="#ctx0" brushRef="#br0" timeOffset="7734.704">10232 11911 0,'0'40'125,"0"0"-109,0 0-16,0 1 15,0-1-15,-40 0 16,40 40-1,-80-80-15,40 40 16,0 0-16,-1 0 16,1 0-16,-40-40 15,80 41-15,-40-41 16,0 0-16,0 0 16</inkml:trace>
  <inkml:trace contextRef="#ctx0" brushRef="#br0" timeOffset="8250.386">10272 11550 0,'40'0'31,"41"0"-15,-41 0-1,0 40-15,0 0 16,0-40-16,0 41 16</inkml:trace>
  <inkml:trace contextRef="#ctx0" brushRef="#br0" timeOffset="9937.96">2809 14358 0,'40'0'109,"40"0"-109,-40-41 16,41 1-16,-1 0 15,40 0-15,-40 0 16,-39 0-16,-1 40 16,-40-40-16,-40 40 203,40 40-188,0 0 1,-41 0 0,1 0-16,40 0 15,-40 81-15,-40-41 16,80 0-16,-40-40 16,0 81-16,0-41 15,40-40-15,-41 40 16,41-40-16,0 0 15,-40 0-15,40 0 16,0 1-16,0-1 47,0 0 15</inkml:trace>
  <inkml:trace contextRef="#ctx0" brushRef="#br0" timeOffset="10641.09">3451 13756 0,'40'0'141,"40"0"-125,-40 0-1,1 40-15,-1-40 16</inkml:trace>
  <inkml:trace contextRef="#ctx0" brushRef="#br0" timeOffset="11375.528">3973 14277 0,'0'40'47,"0"41"-31,-41-41-16,41 0 15,-40 80-15,0-80 16,40 0-16,-40 41 16,0-41-16,40 0 15,0 40-15,0-40 16,-40-40-1,40 40-15,0 0 16</inkml:trace>
  <inkml:trace contextRef="#ctx0" brushRef="#br0" timeOffset="12141.184">4253 14277 0,'0'0'0,"0"-40"16,41 40-16,-1 0 31,0 0-15,0 0 62,-40 40-31,0 0-32,0 41-15,-40-41 16,0 0-16,0 0 16,40 40-16,-41 0 15,1-39-15,40 39 16,-40-40-16,40 0 15,-40 40-15,40-40 16,-40 40 0,40-39-1,0-1 1,0 0 0,40 0 30,40-40-30,-40 0 0</inkml:trace>
  <inkml:trace contextRef="#ctx0" brushRef="#br0" timeOffset="13094.361">5417 13796 0,'0'40'94,"0"0"-94,0 0 15,-40 41-15,0-41 16,40 0-16,-40 40 16,0 40-16,-1-39 15,41-41-15,-40 40 16,0 0-16,40-40 15,-40 40-15,-40-39 16,80 39-16,0-40 16,-40 0-16,40 0 15,0 0-15,0 40 16,0-40-16,0 1 16,0-1-1,0 0 1,0 0-16,0 0 31,0 0-15,40-40-1,0 0 1,0 0-16,40 0 16,-40 0-16,1 0 15,-1 0 1</inkml:trace>
  <inkml:trace contextRef="#ctx0" brushRef="#br0" timeOffset="13703.734">5056 14317 0,'80'0'62,"0"0"-62,1 0 16,39 0-16,0 0 15,-39 0-15,-41 0 16,0 0-16,0 0 31</inkml:trace>
  <inkml:trace contextRef="#ctx0" brushRef="#br0" timeOffset="14500.672">4013 14237 0,'40'0'79,"40"0"-64,0 0-15,1 0 16,39 0-16,0 0 15,-80 0-15,1 0 16,-1 0 15</inkml:trace>
  <inkml:trace contextRef="#ctx0" brushRef="#br0" timeOffset="15703.831">6541 13796 0,'40'-40'47,"0"40"-31,0 0 0,0-40-16,0 40 15,40-40-15,1 40 16,-41 0-16,0 0 15,0 0-15,0 0 16,0 0 0,0 0-1,1 0 1,-1 0 0,0 40-16,0 0 15,-40 0 1,0 0-16,40 0 15,-40 0-15,0 1 16,0 39-16,0-40 16,0 40-1,-40 0 1,-40-80 0,40 80-16,-1-39 15,-39-1-15,40 0 16,-40-40-16,-41 40 15,81 0-15,0-40 16,-40 0-16,40 40 16,0-40-16,-41 40 15,41-40-15,0 0 16,40 40 0,-40-40-16,40 40 15,0 1 1,-40-41-16,40 40 15,0 0 1,0 0 0,0 0-16,0 0 15,0 0 1,0 0 31</inkml:trace>
  <inkml:trace contextRef="#ctx0" brushRef="#br0" timeOffset="16110.13">6019 16002 0,'0'40'16</inkml:trace>
  <inkml:trace contextRef="#ctx0" brushRef="#br0" timeOffset="17578.937">6179 16042 0,'0'40'63,"0"0"-32,41-40-15,-1 0 46,-40-40-46,0-40-1,0 40 17,-40 40 61,-1 40-93,41 0 16,0 0 0,0 0-16,0 0 15,0 0 1,41-40 15,-1 0 16,-40-40-31,40 40-16,-40-40 15,0 0-15,0 0 16,0 0 15,-40 40 16,0 0-16,-1 0-15,1 0-16,0 0 16,0 40-16,0-40 15,0 0-15,40 40 16,-40-40-16</inkml:trace>
  <inkml:trace contextRef="#ctx0" brushRef="#br0" timeOffset="18422.733">8948 14799 0,'0'80'63,"0"0"-48,0 0-15,-40 1 16,40-1-16,0 40 16,-40-40-16,40 1 15,-40-1-15,0 0 16,40 40-16,-40 1 15,-1 39-15,1-80 16,40 0-16,-40 1 16,40-41-16,0 0 15,-40-40 1,40 40-16,-40-40 31,0 0-15,0 0-1,-41 0-15,41 0 16,-40 0-16,40 0 16</inkml:trace>
  <inkml:trace contextRef="#ctx0" brushRef="#br0" timeOffset="19094.641">9189 14277 0,'40'0'78,"0"0"-78,-40 40 16,40-40-1</inkml:trace>
  <inkml:trace contextRef="#ctx0" brushRef="#br0" timeOffset="20610.319">10674 15922 0,'0'40'31,"0"0"-31,0 0 16,0 0-1,0 0-15,-41 0 16,1 0-16,0 1 16,0 39-16,-80-40 15,39 0-15,41 0 16,-80-40-16,-41 40 16,41-40-16,0 0 15,-1 0-15</inkml:trace>
  <inkml:trace contextRef="#ctx0" brushRef="#br0" timeOffset="21969.778">10754 15400 0,'0'-40'156,"0"80"-46,0 0-79</inkml:trace>
</inkml:ink>
</file>

<file path=ppt/ink/ink35.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22T23:33:33.753"/>
    </inkml:context>
    <inkml:brush xml:id="br0">
      <inkml:brushProperty name="width" value="0.05292" units="cm"/>
      <inkml:brushProperty name="height" value="0.05292" units="cm"/>
      <inkml:brushProperty name="color" value="#FF0000"/>
    </inkml:brush>
  </inkml:definitions>
  <inkml:trace contextRef="#ctx0" brushRef="#br0">4815 9184 0,'40'0'109,"0"0"-109,1 0 16,-1 0-1,0 0-15,0 0 47,0 0-15,0 0 61,0 0-93,0 0 47</inkml:trace>
  <inkml:trace contextRef="#ctx0" brushRef="#br0" timeOffset="875.013">4655 9304 0,'40'0'79,"0"0"-64,0 0-15,0 0 16,0 0-1,0 0-15,1 0 32,-41-40-1,40 40-31,0 0 47,0 0-32,0 0 1,0 0 0,-40-40-1</inkml:trace>
  <inkml:trace contextRef="#ctx0" brushRef="#br0" timeOffset="4234.565">8707 8903 0,'81'0'94,"-81"-40"-79,40 0-15,0 40 16,0-40 46,0 40-30,-40-40-1,0 80 234,0 40-249,0 0 0,-40-80-16,40 40 15,0 1-15,-40-41 16,40 40-16,0 0 16,-40 0-1,80-40 110,0 0-94,0 0 16</inkml:trace>
  <inkml:trace contextRef="#ctx0" brushRef="#br0" timeOffset="5203.369">8948 8302 0,'40'0'32,"0"0"-17,1 0 1</inkml:trace>
  <inkml:trace contextRef="#ctx0" brushRef="#br0" timeOffset="5984.647">9229 8703 0,'0'40'31,"0"0"-15,0 0-1,0 0-15,0 0 16,0 0 0,-40 0-1,40-80 79,0 0-78,0 0-1,0 0 1,0 0-16,0 0 16,0 0 30,40 40 1</inkml:trace>
  <inkml:trace contextRef="#ctx0" brushRef="#br0" timeOffset="12047.441">5618 9184 0,'40'0'78,"0"0"-78,0 0 16,-40-40-16,40 40 15,-40-40 1,40 0-1,-40 0 1,40 40-16,1-41 16,-1 1-1,-40 0-15,0 0 16,40 40 0,-40-40-16,0 0 31,0 0-16,0 0 1,40 40 0,-40-40-16,0 0 15,0-1 1,0 1 0,0 0 15,0 0-16,-40 0 17,40 0-32,-40 0 15,0 0 32,-1 0-47,1 40 31,40-41-15,-40 41 0,0 0-1,0 0-15,40-40 16,-40 40 15,0 0 63,0 0-32,40 40-46,-41-40 0,41 41 15,0-1-31,0 0 47,0 0-32,0 0 1,0 0 0,0 0-1,0 0-15,0 0 16,0 1 0,0-1-1,0 0-15,-40 0 16,40 0-1,0 0 1,0 40 0,0-40 15,0 0-15,0 1-1,0-1 1,0 0-1,0 0 1,0 0 0,0 0-1,0 0 1,0 0 15,0 0 0</inkml:trace>
  <inkml:trace contextRef="#ctx0" brushRef="#br0" timeOffset="19375.913">3531 10828 0,'40'0'94,"0"0"-94,41 0 15,-41 0 1,0 0-1,0 0-15,0 0 16,0 0 31,0 0-31,1 0 15,-1 0-16,0 0 17,0 0-17,0 0 1,0 0-16,0 0 16,0 0-1,1 0 1,-1 0-1,0 0 1,0 0 0,0 0-1,0 0 1,0 0 15,0 0 0,1 0 1,-1 0-32,0 0 15,40 0 1,-40 0 0,0 0-1,0 0 1,1 0-16,-1 0 15,0 0 1,0 0-16,0 0 16,0 0-1,0 0-15,0 0 16,1 0 0,-1 0-1,40 0 1,-40 0-1,0 0 1,0 0-16,0 0 16,41 0-1,-41 0 1,0 0-16,40 0 16,-80 40-1,40-40-15,41 41 16,-41-41-16,0 0 15,0 0-15,0 0 16,0 0 0,0 0-16,0 0 15,1 0-15,-1 0 16,40 0 0,-40 0-1,40 0 1,-40 0-1,1 0 1,-1 0-16,40 40 16,-40-40-16,0 0 15,40 0-15,1 0 16,-41 0-16,0 0 16,0 0-16,40 0 15,-40 0-15,1 0 16,-1 0-16,0 0 15,0 0-15,0 0 16,0 0 31,0 0-31,1 0 15,-1 0 0,0 0-15,0 0-1,-40 40 17</inkml:trace>
  <inkml:trace contextRef="#ctx0" brushRef="#br0" timeOffset="26970.013">13964 10307 0,'0'-40'110,"40"40"-95,40-40-15,1 0 16,-41 0-16,40-1 16,40 1-16,-80 0 15,1 0-15,-1 40 16,0-40-16,0 0 15,-40 0 1,40 40 0,-40-40-1,40 40-15,0 0 16,-40-40 0,0 80 93,0 0-93,0 40-16,0 0 15,0 41-15,-40-41 16,-40 40-16,40 40 15,0-39-15,0-81 16,-1 40-16,41 0 16,0-40-16,41-40 125</inkml:trace>
  <inkml:trace contextRef="#ctx0" brushRef="#br0" timeOffset="27485.661">14686 9104 0,'40'0'16,"41"40"0,-41 0-16,0 0 15,0 0-15,0 0 16,-40 0-16,40-40 15</inkml:trace>
  <inkml:trace contextRef="#ctx0" brushRef="#br0" timeOffset="27985.685">15047 10066 0,'0'40'15,"0"1"16,0-1-31,0 0 16,0 0 0,0 0-16,0 40 15,0-40 1,0 0 0,0 0-16,0 1 15,0-1 1,0 0 15,-40-40-15</inkml:trace>
  <inkml:trace contextRef="#ctx0" brushRef="#br0" timeOffset="28985.732">15409 10147 0,'0'0'0,"40"0"16,0 0-16,0 0 15,0-41 1,-40 1 0,40 40-16,-40 40 156,0 1-141,0-1 1,0 40-16,0-40 16,0 40-16,0 0 15,0 1 1,0-1 0,0-40-1,0 0 16,0 0 63,40-40-94,0 0 16,1 0-16,39 0 15,-40 0 1,0 0 0,0 0-1,0 0 1,0 0 0,1 0 15</inkml:trace>
  <inkml:trace contextRef="#ctx0" brushRef="#br0" timeOffset="29688.894">16572 9465 0,'0'40'63,"0"40"-48,0 0 1,0 0-16,0 1 16,-40-1-16,40 0 15,0 40-15,-40-39 16,40-1-16,0-40 15,0 0-15,0 0 16,0 0 0,0 0-1,40-40 32,-40 40-47,40-40 16,40 0-16,1 0 15,-41 0 1,0 0 0</inkml:trace>
  <inkml:trace contextRef="#ctx0" brushRef="#br0" timeOffset="30188.922">16051 10066 0,'80'0'47,"0"0"-47,0 0 15,81 0-15,-41 0 16,41 0-16,-81 0 15,0 0-15,-40 0 16,0 0-16</inkml:trace>
  <inkml:trace contextRef="#ctx0" brushRef="#br0" timeOffset="31876.493">19221 10147 0,'0'40'47,"40"-40"-32,-40 80-15,0-40 16,0 40 0,0 0-16,0 1 15,0-41 1,0 0-16,0 0 16,0 40-16,0-40 15,0 0-15,0 0 16,0-80 78</inkml:trace>
  <inkml:trace contextRef="#ctx0" brushRef="#br0" timeOffset="32267.121">19140 9425 0,'40'0'16,"41"0"-1,-41 80 1,0-80-16,40 40 15,-40 0-15,0-40 16,-40 40 0</inkml:trace>
  <inkml:trace contextRef="#ctx0" brushRef="#br0" timeOffset="32814.036">20946 10187 0,'40'0'31,"80"0"-16,-39 0-15,39 0 16,0 0-16,1 0 16,39 0-16,-79 0 15,-1 0-15,-40 0 16,0 0-16,0 0 16</inkml:trace>
  <inkml:trace contextRef="#ctx0" brushRef="#br0" timeOffset="33235.911">21106 10588 0,'41'0'47,"39"0"-31,40 0-16,41 0 15,-1 0-15,-39 0 16,-41 0-16,40 0 16,-80 0-1,-40 40 79</inkml:trace>
  <inkml:trace contextRef="#ctx0" brushRef="#br0" timeOffset="34220.358">23354 10147 0,'0'40'78,"-41"40"-62,41 0-1,-40-40-15,40 40 16,0 1-16,0-1 16,0 40-16,0-40 15,0 1-15,0-41 16,0 40-16,0-40 16,40 0-16,1 40 15,-1-80-15,0 40 16,0-40-1,0 0-15,0 0 16,40 0-16,-39-40 16,39 0-16,0 0 15,-80 0-15,80-40 16,-40 40-16,1 0 16,-41-41-16,40 41 15,-40 0-15,0-40 16,0 0-16,0 40 15,0-1-15,0-39 16,0 0 0,0 40-16,0 0 15,-40-40-15,40-1 16,-41 81 0,1-40-16,0 40 15,0-40 1,0 40-16,0 0 15,40-40-15,-40 40 16,-41 0-16,1 0 16,0 0-1,40 0-15,-40 0 16,39 0-16,1 0 16</inkml:trace>
  <inkml:trace contextRef="#ctx0" brushRef="#br0" timeOffset="34782.867">26443 11149 0,'40'40'47,"1"0"-31,-41 41-16,40-1 15,-40-40-15,40 0 16,-40 40-16,0 0 15,0-39-15,0-1 16,0 40-16,-40-40 16,0 0-16,-1 0 15,41 0-15,-40-40 16,0 0 0,0 0-1,0 0-15,0 0 16</inkml:trace>
  <inkml:trace contextRef="#ctx0" brushRef="#br0" timeOffset="35298.512">26403 10748 0,'40'0'31,"0"0"-31,41 40 15,-1-40-15,-40 0 16,0 0-16,0 0 16</inkml:trace>
  <inkml:trace contextRef="#ctx0" brushRef="#br0" timeOffset="43361.405">13723 12031 0,'40'0'47,"0"0"-47,41 0 15,-1 0 1,40 0-16,1 0 16,-1 0-16,0 0 15,1 0-15,-1 0 16,1 0-16,-1 0 16,0 0-16,41 0 15,-41 0-15,81 0 16,0 0-16,39 0 15,-79 0-15,39 0 16,41 0-16,-40 0 16,40 0-16,-41 0 15,1 0-15,40 0 16,-81 0-16,1 0 16,79 0-16,-39 0 15,0 0-15,39 0 16,-39 0-16,40 0 15,0 0-15,-1 0 16,41 0-16,-80 0 16,-1 0-16,41 0 15,-40 0-15,40 0 16,-41 0-16,1 0 16,-1 0-16,-39 0 15,0 0 1,-1 0-16,1 0 15,-1 0-15,-40 0 16,81 0-16,-40 0 16,79 0-16,-39 0 15,40 0-15,-41 0 16,41 0-16,-40 0 16,-41 0-16,81-40 15,-81 40-15,1 0 16,-1 0-16,-39 0 15,-1 0-15,1 0 16,-1 0-16,-40 0 16,41 0-16,-41 0 15,0 0-15,0 0 16,-39 0-16,39 0 16,0 0-16,0 0 15,41 0-15,-41 0 16,0 0-16,0 0 15,1 0-15,-41 0 16,40 0-16,40 0 16,-39 0-1,-1 0-15,-40 0 16,0 0-16,81 0 16,-81 0-16,0 0 15,0 0-15,40 0 16,-40 0-1,0 0 1,1 0 125</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1:30:09.616"/>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0,'39'39'141,"0"-39"-141,39 0 16,-39 0-1,39 0-15,-39 0 16,79 0-16,-1 0 16,-39 0-16,0 0 15,117 40-15,-116-40 0,77 0 16,-39 0-16,0 0 15,1 0-15,-1 0 16,0 0-16,0 39 16,1-39-16,-40 0 15,39 0-15,0 0 16,0 0-16,1 0 0,38 39 16,39-39-16,1 0 15,-1 0 1,40 0-16,-1 0 15,0 0-15,40 39 16,0-39-16,-40 0 31,0 0-31,-38 0 0,38 0 16,1 0-16,-1 0 16,79 0-16,-79 0 15,40 0-15,38 0 16,1 0-16,-78 0 15,-40 0-15,78 0 16,-77 0-16,77 0 0,-38 0 16,77 0-16,-77 0 15,38 0-15,40 0 16,0 0-16,-1 0 16,-38 0-1,-1 0-15,-38 0 16,77 0-1,-38 0-15,0 0 16,-79 0-16,39 0 16,1 0-16,-1 0 15,-38 0-15,-40 0 16,0 0-16,40 0 16,-40 0-16,0 0 15,1 0-15,-1 0 0,-39 0 16,0 0-16,1 0 15,-1 0-15,0 0 16,0 0-16,1 0 16,-40 0-16,0 0 15,0 0 1,0 0 0,0 0-16,0 0 0,-38 0 15,38 0-15,0 0 16,0 0-16,-39 0 15,0 0-15,0 0 16,0-39 0,0 39-1,0 0-15,1 0 16,-1 0 15,0 0 0,0 0 157,0 0-172,39 0-1,-39 0-15,0 0 0,39 0 16,0 0-16,40 0 15,-40 0-15,-39 0 16,39 0-16,0 0 16,0 0-16,40 0 15,-40 0-15,0 0 16,0 0 0,0 0-16,0 0 15,1 0-15,38 39 16,-39-39-16,0 0 15,0 0-15,-39 0 16,39 0-16,-38 0 16,-1 0-16,0 0 15,78 0-15,-39 0 16,0 0-16,0 0 16,1 0-16,-1 0 15,0 0-15,0 0 16,-39 0-1,0 0-15,0 0 16,0 0-16,0 0 0,0 0 16,40 0-16,-1 0 15,-39 0 1,39 0-16,-39 0 16,0 0-1,0 0-15,0 0 31,0 0-15,0 0 0,1 0-16,-1 0 15,0 0 1,39 0 15,-39 0-31,0 0 16,0 0-16,0 0 15,39 0 1,-39 0 0,0 0-16,40 0 15,-40 0 17,0 0-32,0 0 15,0 0-15,0 0 31,0 0-15,0 0 15,0 0-15,0 0 31,0 0-32,0 0 17,1 0-1,-1 0 0,0 0 0,0 0-31,0 0 16,0 0-16,0 0 16,0 0-1,0 0-15,0 0 16,39 0-16,1 0 16,-40 0-1,0 0-15,0 0 0,78 0 16,-78 0-1,39 0-15,-39 0 16,0 0-16,40 0 16,-1 0-16,-39 0 15,39 0-15,0 0 16,0 0 0,0 0-16,40 0 15,-40 0-15,0 0 16,0 0-16,0 0 15,0 0-15,1 0 16,38 0-16,-39 0 16,0 0-1,39 0-15,1 0 0,38 0 16,-39 0-16,39 0 16,-38 0-16,38 0 15,-39 0-15,39 0 16,-38 0-16,-1 0 15,78 0 1,-77 0-16,-40 0 0,39 0 16,-39 0-16,0 0 15,0 0-15,40 0 16,-40 39-16,0-39 16,-39 0-16,0 0 15,39 0-15,-39 0 31,0 0-31,0 0 16,1 0 0,-1 0-16,0 0 15</inkml:trace>
</inkml:ink>
</file>

<file path=ppt/ink/ink37.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22T23:34:48.413"/>
    </inkml:context>
    <inkml:brush xml:id="br0">
      <inkml:brushProperty name="width" value="0.05292" units="cm"/>
      <inkml:brushProperty name="height" value="0.05292" units="cm"/>
      <inkml:brushProperty name="color" value="#FF0000"/>
    </inkml:brush>
  </inkml:definitions>
  <inkml:trace contextRef="#ctx0" brushRef="#br0">16572 8903 0,'40'0'125,"0"0"-109,1 0-16,-1 0 16,40 0-16,-40 0 15,40 0 1,-40 0-1,1 0 1,-1 0-16,0 0 16,0 0-1,0 0-15,0 0 16,0 0-16,0 0 16,1 0-16,39 0 15,0 0 1,-40 0-1,0 0 1,0 0 0,1 0-1,-1 0 17,0 0-17,0 0 16,0 0 1,0 0-32,0 0 15,0 0 1,1 0 0,-1 0-1,0 0 1,0 0-16,0 0 15,0 0 1,41-40-16,-41 40 16,0 0-1,0 0-15,40 0 16,-40 0 0,41 0-16,-41 0 15,0 0-15,0 0 16,0 0-16,0 0 15,40 0-15,-39 0 32,-1 0-1,0 0-15,0 0-1,0 0-15,-40-40 16,40 40-16,40 0 15,-39 0-15,-1 0 16,40 0-16,0 0 16,0 0-16,1 0 15,-1 0-15,-40 0 16,40 0-16,1 0 16,-41 0-16,0 0 15,0 0-15,0 0 16,0 0-16,0 0 15,41 0 1,-41 0 0,0 0-1,0 0 1,0 0 0,0 0-1,0 0 1,0 0-1,1 0 17,-1 0-17,0 0 17</inkml:trace>
  <inkml:trace contextRef="#ctx0" brushRef="#br0" timeOffset="1656.313">18177 8863 0,'40'0'140,"1"0"-140,39 0 31,-40 0-15</inkml:trace>
  <inkml:trace contextRef="#ctx0" brushRef="#br0" timeOffset="9953.584">17174 10066 0,'40'0'32,"0"0"-17,41 0 1,-1 0-16,40 0 15,-40 0-15,41 0 16,-41 0 0,40 0-16,-39 0 15,-1 0-15,-40 0 16,81 0-16,-81 0 16,0 0-16,0 0 15,40 0-15,-40 0 16,0 0-16,41 0 15,-41 0 1,40 0-16,-40 0 16,0 0-16,0 0 15,1 0-15,-1 0 16,40 0-16,-40 0 16,40 0-1,-40 0 1,1 0-16,-1 0 15,0 0 1,0 0 15,0 0 1,0 0-32,0 0 31,0 0-16,1 0 1,-1 0 0</inkml:trace>
  <inkml:trace contextRef="#ctx0" brushRef="#br0" timeOffset="19469.66">9751 12914 0</inkml:trace>
  <inkml:trace contextRef="#ctx0" brushRef="#br0" timeOffset="25360.542">4735 13876 0,'40'0'47,"0"0"-32,0 0-15,0 0 16,1 0 0,-1 0-16,0 0 15,0 0 1,0 0 0,0 0-16,0 0 15,0 0 1,1 0-16,-1 0 15,0 0 1,0 0 0,0 0-16,40 0 15,-40 0-15,1 0 16,-1 0-16,40 0 16,-40 0-16,40 0 15,-40 0 1,41 0-1,-41 0 1,0 0 0,0 0-16,0 0 15,0 0-15,0 0 16,1 0 0,-1 0-16,0 0 15,0 0 1,0 0-16,40 0 15,-40 0 1,1 0-16,-1 0 16,80 0-16,-80 0 15,0 0-15,0 0 16,41 0-16,-1 0 16,0 0-1,0 0 1,-39 0-16,-1 0 15,0 0-15,40 0 16,-40 0-16,0 0 16,41 0-16,-41 0 15,0 0-15,0 0 16,40 0-16,-40 0 16,1 0-16,39 0 15,-40 0-15,0 0 16,0 0-1,0 0-15,0 0 16,1 0-16,-1 0 16,40 0-16,0 0 15,-40 0-15,41 0 16,-1 0-16,40 0 16,-80 0-16,0 0 15,1 0-15,-1 0 16,0 0-16,0 0 15,0 0-15,0 0 16,81 0-16,-81 40 16,0-40-16,40 0 15,0 0 1,41 41-16,-41-41 16,0 0-1,-40 0-15,0 0 16,1 0-16,79 0 15,-40 0 1,0 0-16,1 0 16,-1 0-16,40 0 15,1 0 1,-41 0 0,80 0-1,-119 0-15,39 0 0,0 0 16,0 0-1,1 0-15,39 0 16,-80 0-16,40 0 16,1 0-1,-41 0-15,0 0 16,0 0-16,40 0 16,1 0-16,-41 0 15,40 0-15,0 0 16,-40 0-16,0 0 15,41 40-15,-41-40 16,40 40-16,40-40 16,-39 0-1,-1 0-15,0 0 16,0 0-16,-39 0 16,79 0-16,-80 0 15,0 0-15,40 40 16,1-40-16,-1 0 15,0 40-15,-40-40 16,41 0-16,39 0 16,-40 0-16,0 0 15,1 0-15,-1 0 16,-40 0-16,40 0 16,41 0-16,-41 0 15,0 0-15,-40 0 16,41 0-16,39 0 15,-40 0-15,0 0 16,1 0 0,39 0-16,-40 0 0,41 0 15,-1 0-15,41 0 16,-41 0 0,0 0-16,-39 0 15,39 0-15,-40 40 16,1-40-16,39 0 15,0 0-15,1 0 16,-1 0-16,-40 40 16,41-40-16,-41 0 15,0 0-15,0 0 16,1 0-16,-1 0 16,40 0-16,-39 0 15,-1 0-15,0 0 16,-40 0-16,40 0 15,1 0-15,-41 0 16,0 0-16,40 0 16,-40 0-16,0 0 15,1 0-15</inkml:trace>
  <inkml:trace contextRef="#ctx0" brushRef="#br0" timeOffset="33860.969">4775 12834 0,'40'0'157,"0"0"-157,0 0 15,1 0 1,-1 0-1,0 0 1,0-41 0,40 41-1,-80-40 1,40 40-16,0 0 16,41 0-1,-41 0 1,40 0-1,-40 0 1,0 0-16,0 0 16,1 0-16,-1 0 15,0 0-15,0 0 16,0 0-16,0 0 16,40 0-1,-39 0 1,-1 0-1,0 0-15,0 0 16,0 0-16,40 0 16,-40 0-1,1 0 1,-1 0-16,0 0 16,0 0-16,0 0 15,40 0-15,-40 0 16,1 0-16,-1 0 15,0 0 1,-40 40 0,40-40-16,0 0 15,0 0-15,40 0 16,-80 41 0,41-41-16,-1 0 15,40 0-15,-40 40 16,40-40-16,1 0 15,-41 0-15,40 0 16,-40 0-16,40 0 16,1 40-16,-41-40 15,0 0-15,40 0 16,-40 0-16,0 0 16,1 0-1,-1 0-15,40 0 16,0 0-16,0 0 15,41 0-15,-41 0 16,0 0-16,41 0 16,-1 0-16,-40 0 15,41 0-15,-1 0 16,-40 0-16,1 0 16,39 0-16,-40 0 15,0 0-15,81 40 16,-81-40-16,41 0 15,-41 40-15,0-40 16,81 0-16,-81 0 16,40 0-16,1 0 15,39 0-15,-80 0 16,41 0-16,-41 0 16,0 0-16,41 0 15,-41 0-15,0 0 16,-40 0-16,41 0 15,-1 0-15,0 0 16,40 0-16,-39 0 16,39 0-16,0 0 15,-39 0 1,39 0-16,0 0 16,-39 0-16,-1 0 15,0 0-15,0 0 16,1 0-16,-41 0 15,40 0-15,0 0 16,1 0-16,39 0 16,-40 0-16,0 0 15,41 0-15,-41 0 16,0 0-16,41 0 16,-41 0-16,0 0 15,41 0-15,-1 0 16,-40 0-16,0 0 15,1 0-15,-1 0 16,-40 0-16,0 0 16,0 0-16,41 0 15,-1 0-15,40 40 16,-80-40-16,41 0 16,-41 0-16,40 0 15,0 0-15,1 0 16,-41 0-16,0 40 15,80-40 1,-40 0-16,-39 0 16,-1 0-16,40 0 15,-40 0-15,0 0 16,0 0-16,0 0 16,1 0-16,-1 0 15,0 0-15,0 0 16,0 0-1,0 0-15,0 0 16,0 0 0,1 0-16,-1 0 15,0 0-15,40 0 16,-40 0-16,0 0 16,41 0-16,-1 0 15,40 0-15,-40 0 16,41 0-16,-41 0 15,40 0-15,41 0 16,-81 40-16,41-40 16,-1 0-16,0 0 15,-39 0-15,-1 0 16,0 0-16,0 0 16,-40 0-1,1 0-15,-1 0 16,0 0-1,0 0 17,0 0-17,-40 40 1,40-40 0,0 0 15</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2:16:43.22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10 0,'39'0'125,"0"0"-125,0 0 15,0 0-15,0 0 16,0 0-16,39 0 16,0 0-1,-39 0-15,0 0 16,1 0-16,38 0 15,-39 0-15,0 0 16,39 0-16,-39 0 16,0 0-1,0 0-15,0 0 16,0 0 0,40 39-1,-40-39 1,39 0-1,-39 0 1,39 0 0,0 0-1,-39 0 1,0 0-16,39 0 16,-38 0-1,-1 0 1,0 0-16,0 0 15,0 0 1,0 0-16,0 0 16,0 0-16,0 0 15,0 0 1,0 0 0,0 0 15,0 0-16,1 0 1</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2:16:44.60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0,'39'39'62,"0"-39"-62,0 0 16,0 0-16,39 0 16,0 0-16,0 0 15,40 0-15,-79 0 16,39 0-1,0 0-15,-39 0 0,39 0 16,0 0-16,-39 0 16,1 0-1,38 0-15,0 0 16,-39 0 0,0 0-1,39 40-15,-39-40 16,0 0-16,0 0 15,0 0 1,1 0 0,-1 0-1,0 0 1,39 0 0,-39 0-1,0 0 16,0 0-15,0 0 0,0 0-1,0 0 1,0 0 0,0 0-1,1 0 1,-1 0-1,0 0 17,0 0-32</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1:16.975"/>
    </inkml:context>
    <inkml:brush xml:id="br0">
      <inkml:brushProperty name="width" value="0.035" units="cm"/>
      <inkml:brushProperty name="height" value="0.035" units="cm"/>
      <inkml:brushProperty name="color" value="#ED1C24"/>
      <inkml:brushProperty name="fitToCurve" value="1"/>
    </inkml:brush>
  </inkml:definitions>
  <inkml:traceGroup>
    <inkml:annotationXML>
      <emma:emma xmlns:emma="http://www.w3.org/2003/04/emma" version="1.0">
        <emma:interpretation id="{EE92E976-CF25-4AF0-AD59-85995C84977E}" emma:medium="tactile" emma:mode="ink">
          <msink:context xmlns:msink="http://schemas.microsoft.com/ink/2010/main" type="inkDrawing" rotatedBoundingBox="26688,10746 30361,10744 30362,11644 26689,11647" hotPoints="27032,10882 30100,10809 30119,11608 27052,11681" semanticType="enclosure" shapeName="Rectangle"/>
        </emma:interpretation>
      </emma:emma>
    </inkml:annotationXML>
    <inkml:trace contextRef="#ctx0" brushRef="#br0">0 931 0,'39'0'78,"0"0"-63,0 0-15,0 0 16,0 0 0,0 0-1,0 0 1,0 0 0,0 0-1,0 0 1,1 0-1,-1 0 1,0 0 15,0 0-15,0 0-16,0 0 16,0 0-1,0 0 16,0 0-31,0 0 32,0 0-17,0 0 17,0 0-17,1 0 1,-1 0-16,0 0 15,0 0 1,0 0 0,39 0-1,-39 0-15,0 0 16,39 0 0,-39 0-16,0 0 15,1 0-15,-1 0 16,0 0-1,0 0 17,0 0-32,0 0 15,0 0 1,0 0-16,0 0 16,0 0-1,0 0-15,0 0 16,0 0-1,1 0-15,-1 0 0,0 0 16,0 0 0,0 0-16,0 0 15,39 0 1,-39 0-16,0 0 16,0 0-1,0 0 1,40 0-1,-40 0-15,39 0 32,-39 0-32,0 0 0,0 0 15,0 0-15,39 0 32,0 0-32,-39 0 15,40 0 1,-40 0-16,0 0 15,0 0-15,0 0 16,0 0-16,39 0 16,-39 0-16,0 0 15,0 0-15,0 0 0,1 0 16,-1 0 0,0 0-1,-39-40 1,39 40-16,0-39 15,0 39 17,-39-39-32,0 0 47,0 0-47,0 0 15,0 0 16,0 0-31,0 0 16,-39 39 0,39-39-16,-39 39 15,39-39 1,-39 39 0,39-39-1,-39 39 1,39-39-16,-79-1 15,79 1 1,-39 39 0,-39-78-1,39 78-15,0-39 16,0 39-16,0 0 16,0-39-16,-78 39 0,78-39 15,-1 39-15,1 0 16,0 0-16,0 0 15,-78 0-15,117-39 16,-39 39-16,0 0 16,-39 0-1,39 0-15,-40 0 0,1 0 16,0 0-16,39-78 16,0 78-16,-78 0 15,39 0-15,-1 0 16,40 0-16,-39 0 15,39 0-15,-39 0 32,0 0-32,39 0 0,0 0 15,-79 0-15,79 0 16,-78 0 0,39 39-16,0-39 15,-39 0-15,38 0 16,40 0-16,0 39 15,-39-39-15,39 0 16,0 0-16,-39 0 16,39 0-16,0 39 15,0-39-15,0 0 16,-1 39-16,1-39 16,0 39 15,0-39-16,0 0 1,39 39 0,0 0-16,-39-39 15,0 0-15,39 39 32,-39 0-17,39 1 1,0-1-16,-39-39 15,39 39 1,0 0 0,0 0-1,0 0 1,0 0 0,0 0 15,0 0 16,0 0-47,39 0 62,-39 0-31,39-39-15,-39 39 15,0 1 32,39-40 15</inkml:trace>
  </inkml:traceGroup>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3:05:05.94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8 0,'39'0'78,"0"0"-62,39 0 0,-39 0-1,0 0-15,0 0 16,1 0-16,38 0 16,-39 0-16,0 0 15,39 0-15,-39 0 16,0 0-16,39 0 15,0 0-15,1 0 16,-40 0-16,39 0 16,0 0-16,0 0 15,-39 0-15,0 0 16,39 0-16,40 0 16,-40 0-16,-39 0 15,39 0-15,0 0 16,0 0-16,40 0 15,-40 0-15,0 0 16,0 0-16,0 0 16,-39 0-16,79 40 15,-40-40-15,0 0 16,0 0-16,0 0 16,0 0-16,0 0 15,1 0-15,38 0 16,-39 0-16,0 0 15,-39 0 1,39 0-16,1 0 16,38 0-16,-39 0 15,0 0-15,0 0 16,0 0-16,1 0 16,-1 0-16,0 0 15,0 0-15,0 0 16,0 0-16,0 0 15,1 0-15,-1 0 16,39 0-16,-39 0 16,0 0-16,0 0 15,-38 0-15,77 0 16,-78 0-16,39 0 16,0 0-16,-39 0 15,39 0-15,40 0 16,-79 0-16,39 0 15,-39 0-15,39 0 16,0 0-16,0 0 16,1 0 15,-40 0-31,0 0 16,0 0-1,0 39-15,0-39 16,0 0-16,0 0 15,0 0-15,0 0 16,0 0 0,0 0-16,0 0 15,1 0 1,-1 0-16,0 0 16,0 0-1,0 0 16,0 0-15,0 0 15,0 0 1,0 0-17,0 0 1,0 0 15,0 0-15,0 0-1,1 0 1,-1 0 0,0 0-1,0 0 1,0 0-1,0 0-15,0 0 16,0 0 0,0 0-1,0 0 1,0 0 0,0 0 15</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3:05:25.056"/>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16 0,'39'0'141,"0"0"-126,0 0-15,39 0 16,1 0 0,-40 0-1,39 0-15,-39 0 16,0 0-16,0 0 15,39 0-15,0 0 16,-39 0 0,1 0-16,38 0 15,-39 0-15,39 0 16,0 0-16,0 0 16,-39 0-16,39 0 15,1 0-15,-40 0 16,0 0-16,39 0 15,0 0-15,39 0 16,-39 0-16,1 0 16,-1 0-16,-39 0 15,39 0 1,39 0-16,-78 0 16,39 0-16,-38 0 15,38 0-15,-39 0 16,0 0-16,0 0 15,39 0-15,-39 0 16,0 0-16,39 0 16,1 0-16,-40 0 15,0 0-15,0 0 16,78 0-16,-78 0 16,39 0-1,-39 0-15,0 0 16,40 0-16,-40 0 15,0 0-15,0 0 16,0 0-16,39 0 16,-39 0-1,0 0 1,0 0-16,39 0 16,-39 0-1,1 0-15,38 0 16,-39 0-1,0 0-15,0 0 32,0 0-32,0 0 15,0 0-15,0 0 16,0 0-16,0 0 16,0 0-16,1 0 15,-1 0-15,39 0 16,-39 0-1,39 0 1,-39 0 0,0 0-16,0 0 15,39 0-15,-39 0 16,1 0-16,-1 40 16,39-40-16,-39 0 15,0 0-15,39 0 16,-39 0-16,39 0 15,-39 0 1,0 0-16,1 0 16,-1 0-16,0 0 15,0 0-15,0 0 16,0 0-16,39 0 16,-39 0-16,0 0 15,0 0 1,0 0-16,0 0 15,1 0-15,-1 0 16,39 0 0,-39 0-1,0 0-15,0 0 16,0 0-16,0 0 16,0 0-16,0 0 15,0 0-15,0 0 16,1 0-1,-1 0-15,0 0 16,0 0 0,0 0-16,0 0 15,0 0 1,0 0 0,0 0-16,0 0 15,0 0-15,0 0 16,40 0-1,-40 0 17,0 0-17,0 0 17,0 0-17,0 0 595,39 0-595,-39 0 1,0 0-1,39 0-15,1 0 16,-1 0-16,0 0 16,0 0-16,0 0 15,0 0-15,0 0 16,1 0-16,38 0 16,-39 0-16,0 0 15,-39 0-15,39 0 16,1 0-16,38 0 15,-39 0-15,0 0 16,0 0-16,0 0 16,1 0-16,-1 0 15,39 0-15,-39 0 16,39 0-16,-39 0 16,1 0-16,-1 0 15,0 0-15,0 0 16,0 0-16,39 0 15,-38 0-15,38 0 16,-39 39-16,0-39 16,0 0-16,0 0 15,1 0 1,38 0-16,-39 0 16,0 0-16,0 0 15,0 0-15,1 0 16,-1 0-16,39 0 15,-39 0-15,0 0 16,0 0-16,1 0 16,-1 0-16,0 0 15,0 0-15,0 0 16,0 0-16,-39 0 16,40 0-16,-1 0 15,0 39-15,-39-39 16,39 0-16,-39 0 15,39 0-15,-39 0 16,40 0 0,-40 0-16,0 0 15,39 0-15,-39 0 16,0 0-16,0 0 16,39 0-16,-39 0 15,0 0-15,1 0 16,-1 0-16,0 0 15,39 0-15,-39 0 16,39 0 0,-39 0-1,0 0 1,0 0-16,0 0 16,0 0-1,1 0-15,-1 0 16,0 0-1,0 0 1,0 0-16,0 0 16,0 0-1,0 0-15,0 0 16,0 0 0,0 0-1,0 0-15</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3:05:28.75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37 0,'39'0'78,"40"0"-62,-40 0-1,0 0-15,0 0 16,78 0-16,-39 0 16,0 0-16,0 0 15,1 0 1,-1 0-16,39 0 15,0 0-15,0 0 16,-38 0-16,38 0 16,-39 0-16,0 0 15,0 0-15,0 0 16,-38 0-16,38 0 16,0 0-16,-39 0 15,0 0-15,39 0 16,0 0-16,-39 0 15,0 0-15,40 0 16,-40 0-16,0 0 16,0 0-16,0 39 15,0-39-15,0 0 16,39 0-16,0 0 16,-39 0-1,1 0-15,-1 0 16,39 0-16,-39 0 15,0 0 1,0 0 0,0 0-1,0 0 1,-39 39-16,39-39 31,0 0 16,0 0-31,0 0 31,1 0-16,-1 0-16,0 0 1,0 0 0,0 0-1,0 0 1,0 0 0,0 0 15,0 0-16,0 0 32,0 0 94</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3:05:3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0,'0'39'31,"78"-39"0,-39 0-31,0 0 16,40 0 0,-40 0-16,39 0 15,-39 39-15,39-39 16,39 0-16,-39 0 16,1 0-16,-1 0 15,0 0-15,0 0 16,0 0-16,39 0 15,-38 0-15,-1 0 16,0 0-16,0 0 16,39 0-16,-39 0 15,-38 0-15,38 0 16,0 0-16,-39 0 16,39 0-16,0 0 15,0 0-15,-39 0 16,1 0-16,38 0 15,-39 0-15,0 0 16,0 0-16,0 0 16,0 0-16,39 0 15,-39 0-15,0 0 16,0 0-16,79 0 16,-79 0-1,39 0-15,-39 0 16,39 0-1,-39 0 1,0 0 15,0 0-15,0 0 0,1 0-1,-1 0 16</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3:05:31.15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0,'39'0'31,"0"0"-31,0 0 16,40 0-16,-40 0 16,39 0-16,39 0 15,0 0-15,-39 0 16,40 0-16,-40 0 15,0 0-15,0 0 16,0 0-16,0 0 16,40 0-16,-40 0 15,0 0-15,0 0 16,0 0-16,0 0 16,1 0-16,38 0 15,-39 0-15,0 0 16,0 0-16,0 0 15,1 0 1,-40 0-16,78 0 16,-78 0-16,0 0 15,39 0-15,0 0 16,40 0-16,-79 0 16,39 0-16,0 0 15,-39 0-15,78 0 16,-78 0-16,0 0 15,40 0-15,-1 0 16,-39 0-16,39 0 16,-39 0-1,0 0-15,0 0 16,0 0 0,0 0-1,0 0 1</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3:05:32.60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30 0,'78'0'31,"-39"0"-15,0 0-16,39 0 16,39 0-16,-39 0 15,40 0 1,-1 0-16,39 0 15,-39 0-15,40 0 16,-40 0-16,0 0 16,-39 0-16,0 0 15,1 0-15,-1 0 16,-39 0-16,39 0 16,-39 0-16,0 0 15,0 0-15,39 0 16,1 0-16,-1 0 15,-39 0 1,39 0 0,-39 0-16,0 0 15,39 0-15,-39 0 16,0 39-16,40-39 16,-1 0-16,39 0 15,-39 0-15,0 0 16,0 0-16,1 0 15,-1 0-15,0 0 16,-39 0-16,0 0 16,0 0-16,0 0 15,0 0 1,0 0-16,0 0 0,0 0 16,1 0-1,-1 0 1,39 0-1,-39 0 1,0 0 0,0 0 15,0 0-15,0 0 15,0 0 0,0 0 16</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3:06:34.42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 0,'39'0'46,"39"0"-30,0 0-16,40 0 16,-1 0-16,39 0 15,-39 0-15,40 0 16,-40 0-16,39 0 16,1 0-16,-79 0 15,39 0-15,0 0 16,-39 0-16,40 39 15,-40-39-15,0 0 16,0 0-16,0 0 16,0 0-16,1 0 15,-1 0-15,-39 0 16,39 0-16,-39 0 16,78 0-16,-78 0 15,39 0-15,-38 0 16,38 0-16,0 0 15,-39 0 1,0 0-16,39 0 16,0 39-16,-39-39 15,0 0-15,40 0 16,-1 0-16,-39 0 16,0 0-16,39 39 15,39-39-15,-78 0 16,40 0-16,-40 0 15,0 0-15,0 0 16,0 0-16,39 0 16,-39 0-16,39 0 15,-39 0 1,0 0-16,40 0 16,-40 0-1,39 0-15,-39 0 16,39 39-1,-39-39 1,0 0 0,0 0-16,0 0 15,0 0 17,0 0-17,1 0 1,-1 0 15,0 0-15,39 0-1,-39 0 1,0 0 0,0 0-16,0 0 15,0 0 1,0 0-16,0 0 15,0 0 1,1 0 0,-1 0-16,0 0 15,0 0 1,0 0 0,0 0-16,0 0 15,39 0 1,-39 0-16,0 0 15,0 0-15,79 0 16,-79 0-16,39 0 16,-39 0-16,39 0 15,0 0 1,0 39-16,-39-39 16,40 0-16,-1 0 15,0 0-15,-39 0 16,39 0-16,-39 0 15,0 0-15,0 0 16,0 0-16,40 0 16,-40 0-16,0 0 15,39 0-15,-39 0 16,0 0-16,0 0 16,39 0-16,-39 0 15,40 0 1,-40 0-1,0 0 1,0 0-16,0 0 16,0 0-1,0 0 1,0 0 0,0 0-1,0 39 16,0-39-15,0 0 0,0 0 15,1 0 0,-1 0 0</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3:06:36.19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0,'39'0'78,"39"0"-63,-39 0 17,0 0-32,0 0 0,1 0 15,-1 0-15,0 0 16,39 0-1,-39 0-15,39 0 16,0 39-16,0-39 16,-39 0-1,40 0-15,-40 0 16,0 0-16,0 0 16,39 0-16,-39 0 15,39 0 1,0 39-1,-39-39-15,40 0 16,-40 0 0,39 0-1,-39 0-15,0 0 16,39 0-16,-39 0 16,39 0-1,-39 0 1,1 0-16,-1 0 15,0 0-15,0 0 16,0 0-16,0 0 16,0 0-16,0 0 15,0 0-15,0 0 16,0 0-16,0 0 16,0 0-1,1 0 16,-1 0-31,0 0 47,0 0 0,0 0-16,0 0-15,0 0 0,0 0 15</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3:06:56.87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161 295 0,'41'0'125,"39"0"-109,-39 0 0,-1 0-16,41 0 15,-41 0-15,41 0 16,-1 41-16,1-41 15,40 0-15,-41 0 16,-39 0-16,39 0 16,1 0-16,-41 0 15,41 0-15,40 0 16,-40 0-16,-41 40 16,40-40-16,41 0 15,0 0-15,0 0 16,0 0-16,0 0 15,0 0-15,0 0 16,0 0 0,0 40-16,0-40 15,40 0-15,1 0 16,-1 0-16,40 0 16,41 0-16,-80 0 15,-1 0-15,40 0 16,1 0-16,-81 0 15,81 0-15,-41 0 16,-81 41-16,82-41 16,-1 0-16,41 0 15,-41 0-15,-40 0 16,40 0-16,-40 0 16,40 0-16,-40 40 15,0-40-15,0 0 16,0 0-16,0 0 15,-40 0-15,40 0 16,0 0-16,0 0 16,-1 0-16,-39 0 15,0 0-15,40 0 16,-41 0-16,1 0 16,40 0-1,-40 0-15,-1 0 16,1 0-16,-1 0 15,1 0-15,0 0 16,-1 0-16,1 0 16,0 0-16,-1 0 15,1 0-15,-41 0 16,81 0-16,-40 0 16,-1 0-16,1 0 15,0 0-15,-1 0 16,1 0-16,40 40 15,0-40-15,-81 0 16,41 0-16,-1 0 16,1 0-16,0 0 15,40 0-15,-41 0 16,1 0-16,0 0 16,-41 0-16,41 0 15,-1 0-15,1 0 16,-41 0-16,41 0 15,-41 0-15,41 0 16,-41 0-16,0 0 16,41 0-1,-41 0-15,1 0 16,-1 0-16,41 0 16,-41 0-1,41 0 1,-41 0-1,0 0 1,1 0-16,-1 0 31,0 0-15,0 0-16,1 0 16,-1 0-1,0 0 32,1 0 47,-41-40-79,0 0 17,40 40-32,-40-41 15,0 1 1,0 0 46,0-1-15,0 1 110,-40 40-142,-1 0 1,1 0-1,0 0 1,-1 0-16,1 0 16,0 0-16,0 0 15,-1 0-15,1 0 16,0 0-16,-1 0 16,1 0-16,-41 0 15,-40-40-15,81-1 16,-41 41-16,1 0 15,-1 0-15,0 0 16,-39 0-16,39 0 16,0 0-16,1 0 15,-1 0-15,0 0 16,1 0-16,-1 0 16,0 0-16,1 0 15,-1 0-15,1 0 16,-1 0-16,-40 0 15,40 0-15,1 0 16,-1 0-16,0 0 16,1 0-16,-1 0 15,1 0 1,-41 0-16,40 0 16,0 0-16,1 0 15,-1 0-15,0 0 16,1 0-16,-41 0 15,40 0-15,1 0 16,-41 0-16,40 0 16,0 0-16,1 0 15,-1 0-15,-40 0 16,40 0-16,1 0 16,-1 0-16,-40 0 15,0 0-15,41 0 16,-82 0-16,41 0 15,0 0-15,1 0 16,39 0-16,-40 0 16,0 0-16,40 0 15,-40 0-15,0 0 16,-80 0-16,80 0 16,0 0-16,0 0 15,0 0-15,-40 0 16,40 0-16,0 0 15,0 0 1,0 0-16,0 0 16,81 0-16,-81 0 15,40 0-15,0-40 16,-39 40-16,39 0 16,-40 0-16,0 0 15,0 0-15,40 0 16,1 0-16,-1 0 15,0 0-15,1 0 16,-1 0-16,1 0 16,-41 0-16,80 0 15,-39 0-15,-1 0 16,41 0-16,-81 0 16,80 0-16,-39 0 15,39 0-15,-39 0 16,-1 0-16,41 0 15,-41 0-15,41 0 16,-81 0-16,81 0 16,-41 0-16,41 0 15,-1 0-15,-39 0 16,-1 0 0,41 0-1,0 0-15,-41 0 16,41 0-1,-41 0-15,41 0 16,-41 0 0,41-40-1,-1 40 1,1 0-16,0 0 16,-1 0-1,1 0 1,0 0-16,-1 0 15,1 0 17,0 0-17,40-40 1,-41 40-16,1 0 16,40-41-1,-40 41 1,-41 0-1,41 0 1,0 0 0,-1 0-16,1 0 31,0 0-15,-1 0-1,1 0-15,0 0 31,-1 0-31,1 0 16,0 0 0,-1 0 15,1 0 16,40 41-16,0-1 0,0 0-15,0 0 0,0 1-1,0-1 1,0 0 15,0 1-15,0-1-1,0 0 17,0 1-17,40-41 16,-40 40-15,0 0 47,41-40-48,-1 0 16,-40 41-15,40-41-16,1 0 16,39 0-1,-39 0 1,-1 0-16,0 0 16,41 0-16,-81 40 15,40-40 1,41 0-16,-41 0 15,0 0-15,1 0 16,39 0-16,1 0 16,-41 0-1,1 0-15,-1 0 16,0 0-16,1 0 16,-1 0-16,0 0 15,1 0-15,-1 0 16,0 0-16,1 0 15,39 0-15,-39 0 16,-1 0-16,0 0 16,0 0-16,1 0 15,39 0-15,41 0 16,-80 0-16,39 0 16,1 0-16,-41 0 15,41 0-15,0 0 16,-41 0-16,0 0 15,41 0-15,40 0 16,-41 0-16,-39 0 16,39 0-16,41 0 15,-40 0 1,0 0-16,40 0 16,-81 0-16,40 0 15,-39 0-15,39 0 16,41 0-16,-80 0 15,39 40-15,-39-40 16,80 0-16,-81 0 16,41 0-16,-1 0 15,-39 0-15,39 0 16,41 0-16,-40 0 16,-1 0-16,1 0 15,0 41-15,-1-41 16,1 0-16,0 0 15,-41 0-15,0 0 16,41 0-16,-1 0 16,-39 0-16,-1 0 15,41 0-15,-1 0 16,-39 0-16,39 0 16,1 0-16,0 40 15,40-40-15,-41 0 16,-40 0-16,41 0 15,0 0 1,-1 0-16,41 0 16,-40 0-16,0 0 15,-1 0-15,1 0 16,0 0-16,39 0 16,-39 0-16,0 0 15,40 0-15,-41 0 16,1 0-16,0 0 15,40 0-15,-41 0 16,1 0-16,-1 0 16,41 0-16,0 0 15,-40 0-15,0 0 16,-1 0-16,1 0 16,0 0-16,-1 0 15,41 0-15,-40 0 16,-1 0-16,1 0 15,0 0-15,-1 0 16,1 0-16,0 0 16,40 0-16,-41 0 15,1 0-15,-1 0 16,1 0-16,0 0 16,-1 0-16,41 0 15,-40 0 1,0 0-16,-1 0 15,1 0-15,-1 0 16,1 0-16,0 0 16,40 0-16,-41 0 15,1 0-15,0 0 16,-1 0-16,1 0 16,-1 0-16,41 0 15,-80 0-15,39 0 16,-39 0-16,39 0 15,1 0-15,-41 0 16,1 0-16,39 0 16,-39 0-16,39 0 15,-39 0-15,-1 0 16,0 0 0,0 0-16,1 0 15,-1 0 1,0 0-16,1 0 31,-1 0-15,0 0-1,1 0 17,-1 0-17,0 0 48</inkml:trace>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3:07:11.98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0 286 0,'41'0'94,"-1"0"-94,0 40 16,0-40-1,1 0-15,39 0 16,1 0 0,-41 0-1,1 0-15,-1 0 16,0 0-16,1 0 16,-1 0-16,0 0 15,41 0 1,-41 0-1,1 0-15,-1 0 16,0 0 0,1 0-16,-1 0 15,0 0-15,0 0 16,1 0-16,-1 0 16,0 0-16,1 0 15,-1 0-15,0 0 16,1 0-16,39 0 15,1 0-15,0 0 16,-1 0-16,-39 0 16,39 0-16,41 40 15,-40-40-15,-1 0 16,41 0 0,0 41-16,0-41 0,81 0 15,-41 0 1,-40 0-16,0 0 15,0 0-15,40 0 16,-40 0-16,40 0 16,1 0-16,80 0 15,-41 0-15,1 0 16,-1 0-16,-39 0 16,-41 40-16,0-40 15,0 0-15,80 0 16,-40 0-16,1 0 15,80 0-15,-81 0 16,40 40-16,1-40 16,-81 0-16,0 0 15,40 0-15,-80 0 16,80 0-16,41 0 16,-81 0-16,80 41 15,-40-41-15,1 0 16,39 0-16,-80 0 15,41 0-15,39 0 16,-40 0-16,1 0 16,-1 0-16,0 0 15,81 0 1,-40 0-16,40 0 16,-41 0-16,81 0 15,-40 0-15,0 0 16,40 0-16,-80 0 15,0 0-15,40 0 16,40 0-16,-40 0 16,161 0-16,-81 0 15,1 0-15,-1 0 16,1 0-16,0 0 16,-1 0-16,-80 0 15,40 0-15,-40 0 16,-40 0-16,-1 0 15,82 0-15,-122 0 16,81 0-16,0 0 16,0 0-16,-81 0 15,121-41-15,-80 41 16,80 0-16,-121 0 16,81 0-16,-40 0 15,-1 0-15,41 0 16,-40 0-16,-41 0 15,81 0-15,-41 0 16,-39 0 0,39 0-16,1 0 15,-1 0-15,1 0 16,0 0-16,-1 0 16,-40 0-16,81 0 15,-80 0-15,-1 0 16,0 0-16,0 0 15,41 0-15,0 0 16,-81 0-16,40 0 16,-81 0-16,41 0 15,0 0-15,41 0 16,-82 0-16,41 0 16,0 0-16,-40 0 15,-1 0-15,-39 0 16,-1 0-16,0 0 15,1 0 64,-41-40-48,0 0 16,-41-1-32,82 41 1,-41-40-16,-41 40 16,1 0-1,0 0 1,-1 0-16,-39-81 15,40 81-15,-1 0 16,1 0-16,-41 0 16,41-40-1,0 0-15,-1 40 16,-39 0-16,39 0 16,1 0-16,-41 0 15,1 0 1,39 0-16,1 0 15,0 0-15,-41 0 16,41-41-16,0 41 16,-41 0-16,0 0 15,41 0-15,0 0 16,-41 0-16,41 0 16,-1 0-1,1 0-15,-41 0 16,41 0-16,-41 0 15,41 0-15,-40 0 16,-1 0-16,41 0 16,-41-40-16,0 40 15,1 0-15,-1 0 16,0 0-16,-120 0 16,80 0-16,-40 0 15,-1 0-15,-80 0 16,41 0-16,-1 0 15,-80 0-15,0 0 16,-41 0-16,1 0 16,-1 0-16,122 0 15,-162 0-15,40 0 16,81 0-16,-40 40 16,0-40-16,-41 0 15,162 0-15,-121-40 16,80 40-16,-40 0 15,41 0-15,-41 0 16,40 0 0,-40 0-16,41 0 15,80 0-15,0 0 16,0-40-16,0 40 16,0 0-16,0 0 15,0 0-15,40 0 16,-80 0-16,40 0 15,41 0-15,-82 0 16,82 0-16,-41 0 16,0 0-16,0 0 15,-40 0-15,80 0 16,-40 0-16,0 0 16,0 0-16,0 0 15,-40 0-15,-41 0 16,81 0-16,-80 0 15,-1 0-15,41 0 16,-81 0-16,40 0 16,41 0-16,-81 0 15,81 0-15,80 0 16,-40 0-16,0 0 16,0-41-16,41 41 15,-41 0 1,40 0-16,1 0 15,-82 0-15,41 0 16,0 0-16,0 0 16,0 0-16,41 0 15,-41 0-15,40 0 16,-40 0-16,41 0 16,-1 0-16,0 0 15,-40 0-15,41 0 16,-41 0-16,0 0 15,0 0-15,0 0 16,-40 0-16,40 0 16,-40 0-16,40 0 15,-41 0-15,41 0 16,0 0-16,-40 0 16,40 0-16,-40 0 15,-81 0-15,81 0 16,40 0-16,-81 0 15,41 0-15,40 0 16,-40 0-16,40 0 16,40 0-16,-40 0 15,0 0 1,81 0-16,0 0 16,-41 0-16,41 0 15,-81 0-15,40 0 16,41 0-16,-41 0 15,41 0-15,-81 0 16,40 0-16,1 0 16,-1 0-16,0 0 15,1 0-15,-1 0 16,-40 0-16,0 0 16,81 0-16,-41 0 15,-40 0-15,41 0 16,-1 0-16,0 0 15,1 0-15,-41 0 16,40 0-16,41 0 16,-41 0-16,0 0 15,1 0-15,40 0 16,-1 0-16,1 0 16,-41 0-16,41 0 15,-41 0 1,41 0-16,0 0 15,-1 0-15,-39 0 32,39 0-17,-39 0-15,39 0 16,1 0-16,0 0 16,-41 0-16,1 0 15,39 0 1,1 0-16,-41 0 15,1 0-15,39 0 16,1 0-16,0 0 16,-1 0-1,-39 0 1,39 0-16,1 0 16,0 0-16,-41 0 15,41 0-15,-1 0 16,1 0-1,80 0 157,1 0-172,-1 0 16,0 0-16,41 0 16,0 0-16,-41 0 15,0 0-15,41 0 16,-41 0-16,41 0 15,-41 0-15,41 0 16,40 0-16,-41 0 16,1 0-16,0 0 15,80 0-15,-80 0 16,40 0-16,-41 0 16,41 0-16,0 0 15,0 0-15,0 0 16,0 0-16,40 0 15,-80 0-15,40 0 16,0 0-16,-41 0 16,41 0-16,0 0 15,0 0-15,0 0 16,0 0 0,-40 0-16,-1 0 15,1 0-15,0 0 16,-41 0-16,81 0 15,-40 0-15,-1 0 16,-39 0-16,39 0 16,1 41-16,0-41 15,-41 0-15,40 0 16,1 0-16,0 0 16,-1 0-16,-39 0 15,39 40-15,1-40 16,-41 0-16,41 0 15,-41 0-15,1 0 16,79 0-16,-39 0 16,0 0-16,-41 0 15,0 0-15,81 0 16,-40 40-16,0-40 16,-41 0-16,41 0 15,-1 0-15,1 0 16,-1 0-16,1 0 15,-41 0-15,41 0 16,0 0 0,-41 0-16,0 0 15,41 0-15,-41 0 16,1 0-16,-1 0 16,41 0-16,-41 0 15,0 0-15,1 0 16,-1 0-1,0 0-15,0 0 16,-40 41-16,41-41 16,39 0-1,-39 0 1,39 0-16,1 40 16,-41-40-1,1 0 1,-1 0-1,0 0-15,41 0 16,-41 0 0,1 0-1,39 0 1,-40 0 15,1 0-31,-1 0 16,0 40-1,41-40-15,-41 0 16,41 0-16,-41 0 16,41 0-16,40 0 15,-40 0-15,-41 0 16,41 0-16,-1 0 16,41 0-16,-40 0 15,40 0-15,-41 0 16,41 0-16,0 0 15,-40 0-15,80 0 16,-40 0-16,0 0 16,0 0-16,0 41 15,-40-41-15,-1 0 16,41 0-16,0 0 16,-40 0-16,40 0 15,0 0-15,0 0 16,0 0-16,-41 0 15,81 0-15,-80 0 16,40 0-16,0 0 16,0 0-16,-40 0 15,-1 0 1,1 0-16,0 0 16,-1 0-16,1 0 15,-1 0-15,41 0 16,-40 0-16,0 0 15,-41 0-15,41 0 16,-1 0-16,1 0 16,-1 0-16,-39 0 15,39 0-15,1 0 16,40 0-16,-40 0 16,-1 0-16,1 0 15,0 40-15,-1-40 16,1 0-16,-1 0 15,1 0-15,-41 0 16,41 0-16,0 0 16,40 0-16,-81 0 15,41 0-15,-41 0 16,41 0-16,-1 0 16,1 0-16,-1 0 15,-39 0-15,-1 0 16,41 0-16,-41 0 15,0 0 1,41 0-16,-41 0 16,41 0-1,0 0-15,-41 0 16,0 0 0,1 0-16,-1 0 15,0 0 16,0 40-31,1-40 16,-1 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1:23.364"/>
    </inkml:context>
    <inkml:brush xml:id="br0">
      <inkml:brushProperty name="width" value="0.035" units="cm"/>
      <inkml:brushProperty name="height" value="0.035" units="cm"/>
      <inkml:brushProperty name="color" value="#ED1C24"/>
      <inkml:brushProperty name="fitToCurve" value="1"/>
    </inkml:brush>
  </inkml:definitions>
  <inkml:traceGroup>
    <inkml:annotationXML>
      <emma:emma xmlns:emma="http://www.w3.org/2003/04/emma" version="1.0">
        <emma:interpretation id="{289C1EC2-D393-48A9-BF42-61D1BC88A12B}" emma:medium="tactile" emma:mode="ink">
          <msink:context xmlns:msink="http://schemas.microsoft.com/ink/2010/main" type="inkDrawing" rotatedBoundingBox="6305,10979 14371,11341 14319,12494 6253,12132" hotPoints="15106,11790 10069,12203 5051,11605 10088,11192" semanticType="enclosure" shapeName="Ellipse"/>
        </emma:interpretation>
      </emma:emma>
    </inkml:annotationXML>
    <inkml:trace contextRef="#ctx0" brushRef="#br0">859 48 0,'0'-39'94,"-39"39"-78,0 0-1,0 0-15,0 0 16,0 0-16,-39 0 15,39 0 1,0 0-16,-40 0 16,40 0-16,0 0 15,0 0-15,0 0 16,0 39-16,0 0 16,0-39 15,0 0-16,0 39-15,39 0 16,-39-39 0,39 39-16,0 0 15,0 0 17,0 0-17,0 0 1,0 0-1,0 0-15,0 0 16,78 1 0,-78-1-16,39 0 15,0-39-15,0 39 0,0 0 32,0-39-17,0 39-15,-39 0 16,39-39-16,0 39 15,0-39-15,40 39 16,-40 0 0,0-39-16,39 0 0,-39 39 15,39 39 1,-39-78-16,0 0 16,39 0-16,-38 0 15,38 0-15,0 40 16,-39-40-16,39 39 15,0-39-15,-39 0 0,39 0 16,1 0-16,-1 0 16,39 0-16,0 0 15,0 0-15,1 0 16,-40 0-16,39 0 16,-39 0-16,39 0 31,-38 0-31,38 0 0,-39 39 15,39-39-15,-39 0 16,40 0 0,-1 0-16,0 0 15,-39 0-15,39 0 16,1 0-16,-1 0 16,0 0-16,0 0 0,1 0 15,-1 0-15,0 0 16,0 0-16,1 0 15,-1 0-15,0 0 16,0 0-16,0 0 16,1 0-16,-40 0 31,0 0-31,0 0 0,0 0 16,40 0-16,-1 0 15,0 0 1,-39 0-16,39 0 15,40 0-15,-40 0 16,0 0-16,0 0 16,1 0-16,-1 0 0,0 0 15,0 0-15,1 0 16,-1 0-16,0 0 16,-39 0-16,39 0 15,-38 0-15,-1 0 16,-39 0-16,0-39 15,39 39-15,-78-39 0,39-1 16,0 1-16,0 39 16,0-39-16,0 39 15,-39-78-15,0 39 32,0 0-32,0 0 31,0 0-16,-39 39 1,39-39-16,0 0 16,-39 39-16,39-39 15,-78 0 1,39 39 15,0 0-15,0-40-16,0 1 15,0 39-15,0 0 16,0-39-16,-1 0 16,-38 39-1,39-39 1,0 0-16,-39 39 16,39 0-16,-39-39 15,0 0-15,-1 39 16,-38 0-16,39 0 15,0 0-15,-39 0 16,39 0-16,-1 0 16,1 0-16,0 0 0,0-39 15,39 39-15,0 0 16,-39-39-16,-1 39 16,1 0-16,-39 0 15,39 0-15,0 0 16,-39 0-1,77 0-15,-77 0 0,0 0 16,0 0-16,39 0 16,-40 0-16,1 0 15,0 0-15,0 0 16,-40 0-16,1 0 16,39 0-16,-39 0 31,-1 0-31,1 0 0,39 0 15,-1 0-15,-38 0 16,39 0-16,0 0 16,-1 0-16,1 0 15,39 0-15,-39 0 16,0 0-16,38 0 16,-38 0-16,39 0 15,0 0-15,0 0 16,39 0-16,-79 0 15,40 0-15,39 0 16,-39 0-16,39 0 16,-39 0-16,0 0 31,39 0-31,0 0 0,-1 0 16,-38 0-16,0 0 15,39 0-15,0 0 16,-78 0-16,78 0 15,-39 0-15,-1 0 16,40 0-16,-39 0 16,39 0-1,0 0-15,0 0 16,39 39-16,-78-39 0,39 0 16,-39 0-1,38 0 1,1 0-16,0 0 15,0 0 1,0 0-16,0 0 16,-39 0-1,39 0 1,0 0-16,0 0 16,0 0-1,0 0 32</inkml:trace>
  </inkml:traceGroup>
</inkml:ink>
</file>

<file path=ppt/ink/ink5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3:07:13.54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34 0,'40'0'32,"41"0"-17,0 0-15,39 0 16,42 0-16,39 0 15,41 0-15,81 0 16,-122 0-16,41 0 16,-40 0-16,-81 0 15,0 0-15,-81 0 16,41 0-16,-41 0 16,41 0-1,-41 0 1,-40 41-1,40-41-15,1 0 16,-1 0 0,0 0-1,1 0 1,-1 0 0,0 0-1,1 0-15</inkml:trace>
</inkml:ink>
</file>

<file path=ppt/ink/ink51.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23T23:40:08.231"/>
    </inkml:context>
    <inkml:brush xml:id="br0">
      <inkml:brushProperty name="width" value="0.05292" units="cm"/>
      <inkml:brushProperty name="height" value="0.05292" units="cm"/>
      <inkml:brushProperty name="color" value="#FF0000"/>
    </inkml:brush>
  </inkml:definitions>
  <inkml:trace contextRef="#ctx0" brushRef="#br0">1966 14839 0,'40'0'94,"41"0"-78,-41 0-16,40 0 15,1686-40 485</inkml:trace>
  <inkml:trace contextRef="#ctx0" brushRef="#br0" timeOffset="1734.646">2127 15079 0,'80'0'78,"-160"0"-78,240 0 0,-80 0 16,1 41-16,-1-41 15,40 0-15,1 0 16,39 0-16,-80 0 15,41 0-15,-41 0 16,0 0-16,41 0 16,-41 0-16,-40 0 15,40 0-15,-39 0 16,-1 0-16,40 0 16,-40 0-16,0 0 15,40 0-15,1 0 16,-1 0-16,-40 0 15,0 0-15,0 0 16,41 0-16,-81 40 16,80-40-16,0 0 15,-40 0 1,40 0-16,1 0 16,-1 0-16,40 0 15,-39 0-15,39 0 16,0 0-16,41 0 15,-41 0-15,1 0 16,-41 0-16,0 0 16,-40 0-16,40 0 15,1 0-15,-1 0 16,-40 0-16,40 0 16,1 0-16,-1 0 15,40 0-15,-80 0 16,41 0-16,-1 0 15,0 0-15,0 0 16,1 0-16,39 0 16,0 0-16,1 0 15,-1 0-15,41 0 16,-41 0-16,41-40 16,-41 40-16,0 0 15,-39 0 1,39 0-16,-40 0 15,0 0-15,1 0 0,-1 0 16,0 0 0,0 0-16,1-41 15,39 41-15,-40 0 16,41 0-16,-1 0 16,0 0-16,1 0 15,79 0-15,-39 0 16,-41 0-16,1 0 15,-1 0-15,41 0 16,-1 0-16,-40 0 16,41 0-16,0 0 15,79 0-15,-79 0 16,-1 0-16,81 0 16,-40 0-16,-1 0 15,41 0-15,-80 0 16,-1 0-16,1 0 15,-41 0-15,0 0 16,1 0-16,39 0 16,41 0-16,-41 0 15,41 0-15,40-40 16,-81 40-16,1 0 16,-1 0-16,1 0 15,80 0 1,-81 0-16,1 0 15,-1 0-15,1 0 16,-1-40-16,81 40 16,-81 0-16,41 0 15,0 0-15,-1 0 16,-39 0-16,79 0 16,-39-40-16,40 40 15,-41 0-15,1 0 16,0 0-16,-41 0 15,-39 0-15,39 0 16,-80 0-16,41 0 16,39 0-16,1 0 15,39 0-15,-39 0 16,80 0-16,-41 0 16,41 0-16,-40-40 15,39 0-15,-39 40 16,40 0-16,-41 0 15,41 0-15,-120-40 16,39 40-16,1-40 16,-1 40-16,1 0 15,39 0 1,-79 0-16,39 0 16,1 0-16,-1 0 15,1 0-15,-41 0 16,0 0-16,1 0 15,-1 0-15,1 0 16,-41 0-16,40 0 16,1 0-16,-1 0 15,40 0-15,1 0 16,-41 0-16,41-40 16,-41 40-16,41 0 15,-41 0-15,1 0 16,-1 0-16,0 0 15,1 0-15,-1 0 16,-40 0-16,1 0 16,39 0-16,-80 0 15,0 0-15,0 0 16</inkml:trace>
  <inkml:trace contextRef="#ctx0" brushRef="#br0" timeOffset="4334.713">14967 13636 0,'-40'40'94,"0"0"-79,0 0-15,40 0 16,-40-40-16,40 80 15,-40-80-15,40 40 16,-41 1-16,41-1 16,0 0-1,0 0-15,0 0 16,0 0-16,0 40 31,0-40-31,0 0 16,0 1-1,0-1-15,0 0 16,0 0-16,0 0 16,0 0-16,0 0 15,0 0-15,0 0 16,0 1-16,0-1 31,0 0-15,41 0-16,-1 0 15,0 0 1,0 0 15,-40 0-31,40-40 16,0 40-16,0 0 16,0 1-1,1-1 1,-1-40-16,40 40 15,-40-40-15,40 40 16,1-40-16,39 0 16,-40 0-16,0 0 15,1 0 1,-1 0-16,0 0 16,41 0-16,-41 0 15,40 0-15,-40 0 16,1 0-16,-41-40 15,40 40-15,-40-40 16,0 0-16,0 40 16,1 0-16,-1-81 15,0 81-15,0-80 16,0 40 0,0 0-1,0 0-15,-40 0 16,40 0-16,-40 0 15,41-1-15,-1 1 16,-40 0-16,0 0 16,0 0-1,40 0-15,-40 0 16,0-40 0,0-1-1,40 81-15,-40-40 16,0-40-16,40 40 15,-40 0 1,0 0-16,0 0 16,0 0-16,0-1 15,0 1 1,0-40 0,0 40-1,0 0 1,0 0-1,0 0 1,-40 40-16,0-40 16,40-1-1,-40 1 1,0 40 0,-41 0-1,81-40-15,-40 40 16,0 0-1,0 0-15,0 0 16,0 0 0,-41 0-1,41 0-15,-40 0 16,0 0-16,0 0 16,-41 0-1,41 0-15,40 0 16,-40 0-16,39 0 15,1 0-15,-40 0 16,40 0-16,-40 0 16,-41 0-16,41 0 15,-40 0-15,39 0 16,1 0-16,0 0 16,0 0-16,-1 0 15,-39 0-15,40 0 16,0 0-16,39 0 15,1 0-15,0 0 16,0 0 0,0 0-1</inkml:trace>
  <inkml:trace contextRef="#ctx0" brushRef="#br0" timeOffset="7126.984">2849 13957 0,'0'40'141,"0"0"-110,0 0-31,0 0 16,0 0-1,0 0 1,0 0-16,0 0 15,0 0 1,0 1 0,0-1-1,0 0 1,0 0 0,0 0-1,0 0 1,0 0 15,0 0-15,0 0-1,40-40 17,0 0 155,0 0-187,41 41 16,-1-41-16,0 0 15,-40 0-15,0 0 16,0 0-16,1 0 16</inkml:trace>
  <inkml:trace contextRef="#ctx0" brushRef="#br0" timeOffset="9030.648">3009 13957 0,'81'0'62,"-1"0"-46,-40 0-16,40 0 16,1 0-16,-1 0 15,-40 0-15,0 0 16,0 0 15,0 0 16,-40-41-16,0 82 204,0 39-220,0-40 1,0 0-1,0 0-15,0 0 16,0 0 0,0 0-1,0 0-15,0 1 16,0-1 0,0 0-1,0 0 16,0 0 1,-40-40 30,0 40 48,40 0-110,-40-40 31,40 40-16,-40-40 32,40 40-31,-40-40 0,0 0 15,-1 0 16,1 0 0,0 0-32,0 0 1,0 0-1,0 0 1,0 0 0,0 0-1,-1 0 1,1 0 0,0 0 15,0 0 0,0 0 0</inkml:trace>
</inkml:ink>
</file>

<file path=ppt/ink/ink5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2:31:33.31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 0,'43'0'78,"43"172"-62,-86 0-1,43-172-15,43 0 16,-43 0-16,43 0 16,0 0-16,-1 173 15,1-173-15,43 0 16,-43 0-16,-43 0 16,43 0-16,43 0 15,-86 0-15,42 172 16,1 0-16,-43-172 15,43 0-15,0 172 16,-43-172-16,43 0 16,0 0-1,-1 0-15,1 0 16,0 0-16,0 173 16,0-173-16,0 0 15,-43 0-15,0 0 16,43 0-16,-44 0 15,1 0-15,43 0 16,0 0-16,0 0 16,0 172-16,0-172 15,0 0-15,-43 0 16,-1 0-16,1 0 16,43 0-16,-43 0 15,43 0-15,-43 0 16,43 0-16,0 0 15,-43 0-15,0 0 16,42 0-16,-42 0 16,0 0-16,0 0 15,43 0-15,-43 0 16,43 0 0,0 0-16,-43 0 15,0 0-15,43 0 16,-44 0-1,1 0-15,0 0 16,43 0-16,-43 0 16,0 0-16,43 0 15,-43 0-15,0 0 16,43 0-16,-43 0 16,0 0-16,-1 0 15,1 0-15,0 0 16,0 0-16,0 0 15,0 0-15,0 0 16,43 0-16,-43 0 16,0 0-16,43 0 15,-43 0-15,0 0 16,-1 0-16,1 0 16,0 0-16,0 0 15,0 0-15,43 0 16,-43 0-16,0 0 15,0 0-15,0 0 16,43 0-16,-43 0 16,0 0-1,-1 0-15,1 0 16,0 0 0,0 0-16,0 0 15,0 0 1,0 0-1,0 0-15,0 0 16,0 0-16,0 0 16,0 0-1,0 0 1,0 0 0,0 0-16,0 0 15,-1 0 1,1 0-1,0 0 1,0 0 0,43 0-1,-43 0 1,0 0 0,0 0-1,0 0 1,0 0 31,0 0-16,-43-172-15,43 172 15,0 0-16,0 0 1,-1 0 0,1 0 15,0 0-15,0 0 46</inkml:trace>
</inkml:ink>
</file>

<file path=ppt/ink/ink5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2:31:43.15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9 0,'79'0'78,"-1"0"-78,0 0 16,0 0-16,78 0 16,-38 0-16,38 0 15,0 0-15,1 0 16,77 0-16,-39 0 16,-38 0-16,77 0 15,-78 0-15,1 0 16,38 0-16,-39 0 15,40 0-15,-40 0 16,40 0-16,-40 0 16,-39 0-16,39 0 15,-38 0-15,38 0 16,-39 0-16,0 0 16,40 0-16,77 0 15,-78 0-15,1 0 16,-40 0-16,78 0 15,1 0-15,-1 0 16,-39 39-16,40-39 16,-1 0-16,-38 0 15,-1 0 1,78 39-16,-38-39 16,-40 0-16,78 0 15,40 0-15,-79 0 16,-38 0-16,-1 0 15,-39 0-15,79 40 16,-40-1-16,0-39 16,1 0-16,38 0 15,-39 0-15,1 0 16,-40 0-16,39 0 16,-39 0-16,1 0 15,-1 0-15,0 0 16,0 0-16,0 0 15,1 0-15,38 0 16,-39 0-16,0 0 16,-38 0-16,38 0 15,-39 0-15,0 0 16,39 0-16,1 0 16,-1 0-16,0 0 15,-39 0-15,39 0 16,-38 0-16,-1 0 15,0 0-15,39 0 16,-78 0 0,39 0-16,-39 0 0,40 0 15,-40 0 1,39 0-16,-39 0 16,0 0-16,0 0 15,0 0-15,0 0 16,0 0-1,0 39 1,0-39 0,1 0 15,-1 0 78</inkml:trace>
</inkml:ink>
</file>

<file path=ppt/ink/ink5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5T02:31:52.60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58 0,'39'0'94,"0"0"-79,39 0-15,1 0 16,-1 0-16,39 0 15,-39 0-15,78 0 16,-38 0-16,-1 0 16,39 0-16,-39 0 15,1 0-15,38 0 16,-78 0-16,39 0 16,1 0-16,-40 0 15,0 0-15,0 0 16,39 0-16,-39 0 15,40 0-15,-40 0 16,0 0 0,0 0-16,0 0 15,0 0-15,40 0 16,-40 0-16,0 0 16,0 0-16,0 0 15,39 0-15,-38 0 16,-1 0-16,39 0 15,-39 0-15,0 0 16,0 0-16,1 0 16,38 0-16,-39 0 15,0 0-15,39 0 16,1 0-16,-40 0 16,0 0-16,39 0 15,0 0-15,1 0 16,-40 0-16,39 0 15,-39 0-15,39 0 16,1 0-16,-1 0 16,-39 0-16,0 0 15,39 0-15,-38 0 16,38 0-16,0 0 16,0 0-16,0 0 15,40 0-15,-40 0 16,39 0-1,-38 0-15,-1 0 16,0 0-16,-39 0 16,39 0-16,1 0 15,-1 0-15,39 0 16,-39 0-16,1 0 16,-1 0-16,39 0 15,-39 0-15,1 0 16,-40 0-16,39 0 15,-39 0-15,0 0 16,0 0-16,1 0 16,-1 0-16,0 0 15,39 0-15,0 0 16,-38 0-16,-1 0 16,39 0-16,-39 0 15,0 0-15,0 0 16,1 0-16,38 0 15,0 0-15,0 0 16,0 0-16,-38 0 16,38 0-16,0 0 15,-39 0-15,0 0 16,1 0 0,-1 0-16,0 0 15,39 0-15,-39 0 16,0 0-16,1 0 15,-1 0-15,0 0 16,0 0-16,0 0 16,39 0-16,-38 0 15,-1 0-15,0 0 16,0 0-16,0 0 16,0 0-16,40 0 15,-79 0-15,39 0 16,0 0-16,0 0 15,0 0-15,39 0 16,-38 0-16,-1 0 16,0 0-16,0 0 15,0 0-15,0 0 16,1 0-16,-1 0 16,39 0-16,-78 0 15,39 0-15,0 0 16,0 0-16,1 0 15,-40 0-15,39 0 16,-39 0 0,0 0-16,0 0 15,0 0-15,39 0 16,-39 0 0,40 0-1,-40 0 1,0 0-16,0 0 15,0 0-15,0 0 16,39 0 0,-39 0-1,0 0-15,0 0 16,0 0-16,40 0 16,-40 0-1,39 0 1,-39 0-1,0 0 1,0 0-16,0 0 16,0 0-1,39 0 1,-39 0 0,0 0-1,1 0 1,-1 0-1,0 0 1,0 0 0,0 0-1,0 0 1,0 0 0,0 0-1,0 0 1,0 0-1,0 0-15,39 0 16,-38 0 0,-1 0-1,0 0-15,0 0 16,0 0-16,0 0 16,39 0-16,-39 0 15,0 0-15,0 0 16,0 0-16,0 0 15,1 0-15,38 0 16,-39 0-16,39 0 16,0 0-16,-39 0 15,39 0 1,-39 0 0,40 0-1,-40 0 1,0 0-16,0 0 15,0 0-15,39 0 16,-39 0-16,0 0 16,39 0-16,0 0 15,1 0 1,-1 0-16,-39 0 16,39 0-16,0 0 15,0 0-15,40 0 16,-40 0-16,0 0 15,0 0-15,0 39 16,0-39-16,40 0 16,-40 0-16,39 0 15,-39 0-15,0 0 16,0 0-16,1 0 16,77 0-16,-39 0 15,39 0-15,-77 0 16,38 0-16,-39 0 15,0 0-15,39 0 16,-39 0-16,1 0 16,-1 0-1,0 0-15,39 0 16,39 0-16,-38 0 16,-1 0-16,0 0 15,-39 0-15,0 0 16,40 0-16,-1 0 15,0 0-15,0 0 16,-38 0-16,38 0 16,-39 0-16,0 0 15,0 0-15,39 0 16,-38 0-16,-1 0 16,39 0-16,-39 0 15,0 0-15,-39 0 16,40 0-16,-40 0 15,78 0-15,-78 0 16,0 0-16,39 0 16,0 0-16,0 0 15,1 0-15,-40 0 16,39 0-16,-39 0 16,0 0-16,0 0 15,39 0-15,-39 0 16,0 0-1,0 0 1,1 0-16,-1 0 16,0 0-1,0 0-15,0 0 16,0 0 0,0 0-1,0 0 1,0 0 31,0 0 0</inkml:trace>
</inkml:ink>
</file>

<file path=ppt/ink/ink55.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23T23:48:35.407"/>
    </inkml:context>
    <inkml:brush xml:id="br0">
      <inkml:brushProperty name="width" value="0.05292" units="cm"/>
      <inkml:brushProperty name="height" value="0.05292" units="cm"/>
      <inkml:brushProperty name="color" value="#FF0000"/>
    </inkml:brush>
  </inkml:definitions>
  <inkml:trace contextRef="#ctx0" brushRef="#br0">3892 7700 0,'40'0'187,"1"0"-171,-1 0-16,40 0 16,-40 0-1,0 0 1,0 0-16,0 0 15,1 0 1,-1 0 0,0 0-1,0 0 17,0 0-17,40 0 1,-40 0-1,1 0-15,-1 0 16,0 0 0,0 0-1,0 0 1,0 0 0,0 0 15,0 0 0,1 0 0</inkml:trace>
  <inkml:trace contextRef="#ctx0" brushRef="#br0" timeOffset="7072.791">3772 9064 0,'40'0'125,"40"0"-125,-40 0 16,41 0-16,-1 0 15,0 0-15,0 0 16,1 0-16,-1 0 15,0 0-15,0 0 16,1 0-16,-1 0 16,40 0-1,1 0-15,-41 0 16,40 0-16,-80 0 16,41 0-16,-41 0 15,40 0-15,-40 0 16,0 0-16,0 0 15,1 0 1</inkml:trace>
  <inkml:trace contextRef="#ctx0" brushRef="#br0" timeOffset="8224.188">3852 10708 0,'40'0'63,"0"0"-48,41 0 1,-1 0-16,0 0 15,0 0-15,1 0 16,-1 0-16,0 0 16,0 0-16,1 0 15,-1 0-15,0 0 16,0 0-16,1 0 16,39 0-16,-40 0 15,1 0-15,-1 0 16,-40 0-16,0 0 15,0 0 1,0 0-16,0 0 16,1 0-1,-1 0 1</inkml:trace>
  <inkml:trace contextRef="#ctx0" brushRef="#br0" timeOffset="8936.669">3772 12312 0,'80'0'62,"0"0"-62,1 0 16,79 40-16,-39-40 15,39 0-15,1 0 16,39 0-16,41 0 16,-81 0-16,-39 0 15,-1 0-15,1 0 16,-81 0-1,40 0-15,0 0 16,0 0-16,1 0 16</inkml:trace>
  <inkml:trace contextRef="#ctx0" brushRef="#br0" timeOffset="10648.46">5858 10828 0,'81'0'156,"-41"0"-141,0 0 32,0 0 31,0 0 110,0 0-79,0 0-15</inkml:trace>
  <inkml:trace contextRef="#ctx0" brushRef="#br0" timeOffset="11688.208">6661 12473 0,'40'0'62,"0"0"-46,0 0-16,0 0 15,1 0-15,-1 0 32</inkml:trace>
  <inkml:trace contextRef="#ctx0" brushRef="#br0" timeOffset="13424.492">5738 9425 0,'40'0'62,"-40"-40"-15,40-1-31,0 1-1,-40 0 1,41 40-16,-1-40 15,-40 0 1,0-40 0,40 80-16,-40-40 15,0 0 1,0-1-16,0 1 31,40 40-31,-40-40 16,0 0-16,0 0 15,40 0 1,-40 0-16,40 0 16,-40 0-1,0 0 1,0-1 15,0 1-31,40 40 16,-40-40-1,0 0 1,0 0 15,0 0-15,0 0 31,0 0-32,0 0 17,-40 40-1,40-41-31,-40 41 16,0 0-1,0 0 1,0 0-1,0 0 1,-1 0-16,1 0 31,0 0-15,40 41 15,-40-41 0,40 40-31,-40-40 16,40 40-16,0 0 16,0 0-1,0 40-15,0-40 16,0 41 0,0-1-16,0 0 15,0-40-15,0 0 16,0 40-16,0-40 15,0 1-15,0-1 16,0 0 0</inkml:trace>
  <inkml:trace contextRef="#ctx0" brushRef="#br0" timeOffset="14208.343">6621 8221 0,'-40'0'0,"0"41"47,40-1-31,0 40-1,0-40 1,0 40 0,0-40-16,0 0 15,0 1-15,0-1 16,0 0-16,0 0 15,0 0-15,0 0 16,40-40-16,-40 40 16,40 0-16,-40 0 15,40-40-15,0 0 16,-40 40-16,40-40 16,0 0-1,0 0 1,1 0-16,-82 0 62</inkml:trace>
  <inkml:trace contextRef="#ctx0" brushRef="#br0" timeOffset="14856.745">4735 7780 0,'0'0'0,"40"0"0,40 0 16,1 0 0,-41 0 15</inkml:trace>
</inkml:ink>
</file>

<file path=ppt/ink/ink56.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23T23:49:01.575"/>
    </inkml:context>
    <inkml:brush xml:id="br0">
      <inkml:brushProperty name="width" value="0.05292" units="cm"/>
      <inkml:brushProperty name="height" value="0.05292" units="cm"/>
      <inkml:brushProperty name="color" value="#FF0000"/>
    </inkml:brush>
  </inkml:definitions>
  <inkml:trace contextRef="#ctx0" brushRef="#br0">3009 7820 0,'41'0'78,"-1"0"-78,40 0 16,0 0-16,41 0 15,-41 0-15,0 0 16,0 0-16,-39 0 16,39 0-1,0 0-15,0 0 16,1 0-16,-41 0 16,40 0-16,40 0 15,-39 0-15,-1 0 16,0 0-16,-40 0 15,0 0-15,81 0 16,-41 0-16,-40 0 16,40 0-16,-40 0 15,81 0-15,-41 0 16,0 0-16,1 0 16,-1 0-16,0 0 15,0 0-15,41 0 16,-1 0-16,41 0 15,-41 0-15,40 0 16,-79 0 0,39 0-16,41 0 15,-81 0-15,40 0 16,-40 0-16,1 0 16,-1 0-16,0 0 15,41 0-15,-1 0 16,0 0-16,1 0 15,79 0-15,1 0 16,0 0-16,39 0 16,-39 0-16,80 0 15,-80 0-15,39 0 16,-39 0-16,40 0 16,-41 0-16,41 0 15,-40 0-15,-1 0 16,41 0-16,-40 0 15,-81 0-15,1 0 16,-41 0-16,40 0 16,1 0-16,-81 0 15,0 0-15,0 0 16,0 0-16,0 0 16</inkml:trace>
  <inkml:trace contextRef="#ctx0" brushRef="#br0" timeOffset="1152.111">3772 9425 0,'40'0'15,"40"0"1,81 0-16,-1 0 16,121 0-16,80 0 15,0 0-15,-40 0 16,81 0-16,-162 0 16,1 0-16,-120 0 15,-41 0-15,-40 0 16,0 0-16,0 40 47</inkml:trace>
  <inkml:trace contextRef="#ctx0" brushRef="#br0" timeOffset="2807.667">3290 11390 0,'40'0'31,"1"0"-16,-1-40-15,40 40 16,-40 0-16,81 0 16,39 0-16,-40 0 15,1 0-15,120 0 16,-41 0-16,1 0 16,-1 0-16,-39 0 15,-1 0-15,81 0 16,-40 0-16,-1 0 15,41 0-15,-40 0 16,-41 0-16,81 0 16,-40 0-16,39-40 15,82 40-15,-1 0 16,40 0-16,-40 0 16,0 0-16,-40 0 15,40 0-15,0 0 16,0 0-16,-41 0 15,-79 0 1,40 0-16,-81 0 16,1 0-16,-41 0 15,41 0-15,-41 0 16,1 0-16,-1 0 16,0 0-16,1 0 15,-41 0-15,40 0 16,-39 0-16,79 0 15,-80 0-15,1 0 16,39-41-16,0 41 16,41 0-16,-1 0 15,-39 0-15,-1 0 16,0 0-16,1 0 16,-1 0-16,-40 0 15,41 0-15,-41 0 16,0 0-16,41 0 15,-1 0-15,0 0 16,41 0-16,-81 0 16,41 0-16,39 0 15,-39 0-15,-41 0 16,40 0 0,1 0-16,-41 0 15,0 0-15,40 0 16,1 0-16,-1 0 15,1 0-15,-1 0 16,0 0-16,1 0 16,-41 0-16,40 0 15,-39 0-15,-1 0 16,40 0-16,-40 0 16,1 0-16,-1 0 15,40 0-15,1 0 16,-1 0-16,0 0 15,41 0-15,-41 0 16,41 0-16,-1 0 16,41 0-16,0 0 15,-41 0-15,1 0 16,79 0-16,-79 0 16,40 0-16,-41 0 15,41 0-15,-1 0 16,1 0-16,-41 0 15,81 0-15,0 0 16,-40 0 0,-1 0-16,41 0 15,-40 0-15,-41 0 16,81 41-16,-121-41 16,41 0-16,-81 0 15,40 0-15,1 0 16,-41 0-16,-40 0 15,40 0-15</inkml:trace>
  <inkml:trace contextRef="#ctx0" brushRef="#br0" timeOffset="12087.472">12760 10788 0,'0'-40'125,"0"0"-94,0 0-15,40 0 0,0 0-16,1-41 15,-1 41 1,0 0 0,0 40-1,-40-40-15,40 0 16,0 40-1,0-40-15,41 0 16,-1 40-16,-40-80 16,40 80-16,41-40 15,-41-1-15,-40 1 16,40 40-16,41-40 16,-81 40-16,80-40 15,-40 0-15,1 40 16,39 0-16,0-40 15,-39 40-15,79-40 16,-39 40-16,39-40 16,-40 40-16,1 0 15,39 0-15,1 0 16,-1 0-16,1 0 16,39 0-16,-119 0 15,79 0-15,41 0 16,-81 0-16,41 0 15,-41 0-15,0 0 16,41 0-16,-1 0 16,-39 0-16,-1 0 15,1 0-15,-1 0 16,40 0 0,-79 0-16,79 0 15,-39 0-15,-1 0 16,-40 0-16,41 0 15,-41 0-15,40 0 16,-39 0-16,-1 0 16,0 0-16,-40 0 15,0 0-15,0 0 16,1 0-16,-1 0 16,0 0-16,0 0 15,0 0 16,0 40-31,0 0 32,-40 0-17,40 0 1,1 0 0,-41 0-16,0 41 15,40-81-15,-40 40 16,0 0-16,40 0 15,-40 0 1,40 0-16,-40 0 0,0 0 16,0 0-1,0 0 1,0 1 0,0-1-16,0 0 15,0 0 16,0 0-15,0 0 0,40 0-16,-40 0 15,0 0 1,0 41 0,0-41-1,0 0-15,0 0 16,0 0-1,0 0 1,0 0 0,0 0-16,-80-40 15,80 40-15,-40-40 16,0 0-16,-41 81 16,41-81-16,-80 40 15,80-40 1,-41 40-16,1-40 15,-40 40-15,-1-40 16,1 0-16,0 0 16,-1 40-16,41-40 15,-80 0-15,39 0 16,1 0-16,-41 0 16,-39 0-16,-41 0 15,40 0-15,1 0 16,-41 0-16,40 0 15,-40 0-15,41 0 16,39 0-16,-79 0 16,39 0-16,-40-40 15,81 40-15,-81-40 16,40 40-16,-40 0 16,41-40-16,79 0 15,1 40-15,40 0 16,-41-40-16,41-1 15,40 41-15,0 0 16,-40-40-16,-1 0 16,41 40-16,-40 0 15,40 0-15,0-40 16,-81 0 0,81 0-16,-40 0 15,0 0-15,40 0 16,0 0-16,-1 40 15,1-41-15,0 1 16,-40 0 0,80 0-16,-40 0 15,-40 0 1,39-40 0,1 40-1,0 40-15,40-41 16,0 1-1,0 0 1,0 0 15,0 0 1,40 40 139,-40-40-171,40 40 16,1 0-16,-1-40 16,0 40-1,0 0 17,0 0-1,0 0 16,0 0-47,0 0 31,1-40-15,-1 40 15,0 0-31,0 0 31</inkml:trace>
</inkml:ink>
</file>

<file path=ppt/ink/ink57.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23T23:53:20.853"/>
    </inkml:context>
    <inkml:brush xml:id="br0">
      <inkml:brushProperty name="width" value="0.05292" units="cm"/>
      <inkml:brushProperty name="height" value="0.05292" units="cm"/>
      <inkml:brushProperty name="color" value="#FF0000"/>
    </inkml:brush>
  </inkml:definitions>
  <inkml:trace contextRef="#ctx0" brushRef="#br0">3290 7620 0,'40'0'94,"1"0"-79,-1 0-15,0 0 16,0 0-16,40 0 16,-40 0-1,41 0-15,-41 0 16,40 0 0,-40 0-1,0 0-15,0 0 16,41 0-16,-41 0 15,0 0-15,0 0 16,0 0-16,0 0 16,41 0-16,-1 0 15,-40 0-15,0 0 16,40 0-16,1 0 16,39 0-16,-80 0 15,0 0-15,0 0 16,41 0-16,-41 0 15,40 0-15,0 0 16,0 0 0,1 0-16,-1 0 0,0 0 15,0 0-15,1 0 16,39 0 0,-40 0-16,41 0 15,-41 0-15,0 0 16,-40 0-16,41 0 15,-41 0-15,80 0 16,-40 0-16,1 0 16,39 0-16,-40 0 15,0 0-15,1 0 16,-1 0-16,40 0 16,-39 0-16,-1 0 15,0 0-15,0 0 16,1 0-16,-1 0 15,40 0-15,1 0 16,-41 0-16,40 0 16,-39 0-16,-1 0 15,0 0-15,0 0 16,1 0-16,-1 0 16,40-40-16,-80 40 15,0 0-15,1 0 16,39 0-16,-40 0 15,0 0-15,40 0 16,-40 0 0,41 0-1,-41 0-15,0 0 16,40 0-16,0 0 16,1 0-16,-1 0 15,0 0-15,0 0 16,1 0-16,-41 0 15,40 0-15,-40 0 16,0 0-16,0 0 16,1 0-16,-1 0 15,40 0-15,-40 0 16,40 0-16,-40 0 16,81 0-16,-41 0 15,-40 0-15,0 0 16,81 0-16,-41 0 15,40 0-15,-39 0 16,-1 0-16,0 0 16,-40 0-16,41 0 15,-1 0-15,-40 0 16,0 0-16,40 0 16,-40 0-16,1 0 15,-1 0-15,40 0 16,-40 0-16,0 0 15,0 0 1</inkml:trace>
  <inkml:trace contextRef="#ctx0" brushRef="#br0" timeOffset="5983.079">10032 7620 0,'0'0'16,"-41"0"15,1 0 16,40 40 0,0 0-16,0 0 0,40-40-15,1 0 15,-1 0 32,-40-40 77,0 0-93,0 0 62,0 0-46</inkml:trace>
  <inkml:trace contextRef="#ctx0" brushRef="#br0" timeOffset="7687.5">3371 9104 0,'40'0'141,"40"0"-125,-40 0-16,40 0 15,-39 0 1,-1 0-16,0 0 15,-40 40-15,40-40 16,0 0-16,0 0 16,0 0-16,41 0 15,-41 0 1,0 0-16,40 0 16,-40 0-16,40 0 15,1 0 1,-1 0-16,0 0 15,41 0-15,-41 0 16,0 0-16,0 0 16,1 0-16,-1 0 15,0 0-15,0 0 16,1-80-16,-41 80 16,40-81-16,-40 81 15,0-80-15,40 0 16,-80 40-1,41 0-15,-1 40 16,-40-40-16,0 0 16,40 0-16,-40-1 15,0 1 1,0 0-16,0 0 16,0 0-1,0 0 1,0 0 15</inkml:trace>
  <inkml:trace contextRef="#ctx0" brushRef="#br0" timeOffset="10327.939">2969 12513 0,'40'0'94,"1"0"-94,-1 0 15,80 0-15,-40 0 16,41 0-16,-1 0 15,1 0-15,-41 0 16,0 0-16,0 0 16,-40 0-16,41 0 15,-41 0-15,0 0 16,0 0 0,0 0-1,0 0 1,0 0-16,41 40 15,-41-40-15,40 0 16,-40 0-16,81 0 16,-81 0-16,0 0 15,0 0-15,40 0 16,0 0-16,-39 0 16,39 0-16,0 0 15,40 0-15,-39 0 16,-1 0-16,0 0 15,0 0-15,-39 0 16,-1 0-16,0 0 16,0 0-16,0 0 15,0 40 1,0-40-16,0 0 16,41 0-1,-41 0-15,0 0 16,40 0-16,0 0 15,41 0-15,-41 0 16,0 0-16,1 0 16,-1 0-16,0 0 15,0 0-15,1 0 16,39 0 0,-40 0-16,-40 0 15,0 0-15,41 0 16,-41 0-16,0 0 15,0 0-15,0 0 16,0 0-16,1 0 16,-1 0-1,0 0 1,0 0-16</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1:26.731"/>
    </inkml:context>
    <inkml:brush xml:id="br0">
      <inkml:brushProperty name="width" value="0.035" units="cm"/>
      <inkml:brushProperty name="height" value="0.035" units="cm"/>
      <inkml:brushProperty name="color" value="#ED1C24"/>
      <inkml:brushProperty name="fitToCurve" value="1"/>
    </inkml:brush>
  </inkml:definitions>
  <inkml:traceGroup>
    <inkml:annotationXML>
      <emma:emma xmlns:emma="http://www.w3.org/2003/04/emma" version="1.0">
        <emma:interpretation id="{7FB17CF9-5051-48FF-A64A-431954AA8273}" emma:medium="tactile" emma:mode="ink">
          <msink:context xmlns:msink="http://schemas.microsoft.com/ink/2010/main" type="inkDrawing" rotatedBoundingBox="7056,11750 10697,11916 10653,12881 7012,12714" hotPoints="10472,12068 10364,12927 7461,12562 7569,11703" semanticType="enclosure" shapeName="Rectangle"/>
        </emma:interpretation>
      </emma:emma>
    </inkml:annotationXML>
    <inkml:trace contextRef="#ctx0" brushRef="#br0">1018 25 0,'-39'0'78,"0"0"-63,-39 0 1,39 0-16,0 0 16,-40 39-16,1 0 0,0-39 15,0 78 1,39-39-16,0-39 16,-39 39-16,-1 0 15,79 1 1,-39-40-16,-39 39 15,78 0 1,-39-39-16,0 39 16,0-39-1,39 39-15,0 0 32,0 0-1,0 0-31,0 0 15,0 0 1,39-39 0,0 39-16,-39 0 15,39-39-15,0 39 16,39-39-16,-38 40 16,-1-1-16,39-39 15,-39 0 1,39 0-16,-78 39 15,39-39-15,39 0 16,0 0-16,-39 0 16,1 0-16,38 0 31,39 0-31,-39 0 0,0 0 16,0 0-16,1 0 15,-1 0-15,0 0 16,-39 0-1,0 0-15,0 0 16,0 0-16,0 0 16,0 0-16,39 0 0,1 0 15,-1 0-15,0 0 16,-39 0-16,78 0 16,-39 0-1,-39 0-15,40 0 16,-40 0-16,0 0 31,0 0-31,0 0 0,0 0 16,39 0-16,0 0 15,-39 0-15,0 0 16,40 0 0,38 0-16,-78 0 15,39 0-15,-39 0 16,0 0-16,0 0 0,0 0 15,0 0-15,1 0 16,-1 0-16,39-39 16,-39 39-16,0-39 15,39 39-15,-78-40 16,0 1-16,39 39 16,-39-39-1,0 0-15,0 0 16,0 0-1,0 0-15,0 0 16,0 0 0,0 0 15,-39-39-15,39 39 15,-39 39 0,39-40-15,-39 40-16,39-39 15,-39 39-15,0-39 16,-39 39-16,39 0 16,-40 0-16,-38 0 15,78 0-15,-39-39 16,0 0-16,39 39 31,-118-39-31,118 39 16,0 0-16,-39 0 15,0 0-15,39-39 16,0 39-16,-39 0 16,-40 0-16,40 0 15,0 0-15,0-39 16,39 39-16,-39 0 0,0 0 15,38 0 1,-77 0-16,78 0 16,0 0-16,-39 0 15,0 0-15,0 0 16,-1 0-16,40 0 31,0 0-31,0 0 16,0 0-16,0 0 15,0 0-15,0 0 16,0 0-16,0 0 16,0 0-1,0 0 1,0 0-16,-1 0 31,1 0-15,0 0-1,0 0 251</inkml:trace>
  </inkml:traceGroup>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1:37.736"/>
    </inkml:context>
    <inkml:brush xml:id="br0">
      <inkml:brushProperty name="width" value="0.035" units="cm"/>
      <inkml:brushProperty name="height" value="0.035" units="cm"/>
      <inkml:brushProperty name="color" value="#ED1C24"/>
      <inkml:brushProperty name="fitToCurve" value="1"/>
    </inkml:brush>
  </inkml:definitions>
  <inkml:traceGroup>
    <inkml:annotationXML>
      <emma:emma xmlns:emma="http://www.w3.org/2003/04/emma" version="1.0">
        <emma:interpretation id="{4C6BEDFB-19CA-4B84-843B-099DF212C838}" emma:medium="tactile" emma:mode="ink">
          <msink:context xmlns:msink="http://schemas.microsoft.com/ink/2010/main" type="inkDrawing" rotatedBoundingBox="8167,13317 18835,13468 18833,13611 8165,13460" shapeName="Other">
            <msink:destinationLink direction="with" ref="{B7620F3C-CF55-4453-901D-12718E556992}"/>
          </msink:context>
        </emma:interpretation>
      </emma:emma>
    </inkml:annotationXML>
    <inkml:trace contextRef="#ctx0" brushRef="#br0">0 0 0,'39'0'94,"39"0"-94,1 0 15,-1 0-15,39 0 16,0 0-16,0 0 16,1 39-16,-1-39 15,-39 0-15,0 0 16,0 0-16,1 0 0,-40 0 16,39 0-16,39 0 15,-39 0-15,0 0 16,0 0-16,1 0 15,-1 0-15,0 0 16,39 0-16,-39 0 31,0 0-31,1 0 16,-1 0-16,0 0 16,39 0-16,-39 0 15,40 0-15,-1 0 16,0 0-16,0 0 15,-39 0-15,40 0 16,-1 0-16,0 0 0,0-39 16,1 39-16,-1 0 15,-39 0-15,0 0 16,39 0-16,1 0 16,38 0-16,0 0 15,40 0-15,38 0 16,-78 0-16,-78 0 15,40 0-15,-1 0 16,0 0 0,0 0-16,-78 0 0,79 0 15,-1 0-15,0 0 16,0 39-16,1-39 31,-1 0-31,-39 0 0,0 0 16,0 0-16,0 0 15,1 0-15,38 0 16,0 0-16,0 0 16,1 0-16,-1 0 15,-39 0-15,39 0 16,0 39-16,-38-39 0,-1 0 16,39 0-1,-39 0-15,39 0 16,1 0-16,38 0 15,0 0-15,-39 0 16,118 0-16,-118 39 16,0-39-1,1 39-15,-40-39 16,39 0-16,0 0 16,0 39-16,1-39 15,-1 0-15,0 0 16,0 0-16,-39 0 15,1 0-15,-1 0 16,0 0-16,-39 0 0,0 0 31,0 0-15,0 0 15</inkml:trace>
  </inkml:traceGroup>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2:10.362"/>
    </inkml:context>
    <inkml:brush xml:id="br0">
      <inkml:brushProperty name="width" value="0.035" units="cm"/>
      <inkml:brushProperty name="height" value="0.035" units="cm"/>
      <inkml:brushProperty name="color" value="#ED1C24"/>
      <inkml:brushProperty name="fitToCurve" value="1"/>
    </inkml:brush>
  </inkml:definitions>
  <inkml:traceGroup>
    <inkml:annotationXML>
      <emma:emma xmlns:emma="http://www.w3.org/2003/04/emma" version="1.0">
        <emma:interpretation id="{B7620F3C-CF55-4453-901D-12718E556992}" emma:medium="tactile" emma:mode="ink">
          <msink:context xmlns:msink="http://schemas.microsoft.com/ink/2010/main" type="inkDrawing" rotatedBoundingBox="14946,12542 14967,13246 14929,13248 14908,12543" semanticType="callout" shapeName="Other">
            <msink:sourceLink direction="with" ref="{4C6BEDFB-19CA-4B84-843B-099DF212C838}"/>
          </msink:context>
        </emma:interpretation>
      </emma:emma>
    </inkml:annotationXML>
    <inkml:trace contextRef="#ctx0" brushRef="#br0">5 0 0,'0'39'219,"0"0"-219,0 1 31,0-1-31,0 0 0,0 0 16,0 0 0,0 0-1,0 0 1,0 0 0,0 0-16,0 0 31,0 0 0,0 0-15,0 0-1,0 1 17,39-1 14,-39 0-14</inkml:trace>
  </inkml:traceGroup>
</inkml:ink>
</file>

<file path=ppt/ink/ink9.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22T22:34:43.175"/>
    </inkml:context>
    <inkml:brush xml:id="br0">
      <inkml:brushProperty name="width" value="0.05292" units="cm"/>
      <inkml:brushProperty name="height" value="0.05292" units="cm"/>
      <inkml:brushProperty name="color" value="#FF0000"/>
    </inkml:brush>
  </inkml:definitions>
  <inkml:trace contextRef="#ctx0" brushRef="#br0">10473 13596 0,'40'0'0,"0"0"31,0 0-31,0 0 16,1 0-1,-1 0-15,0 0 16,0 0-16,40 0 16,-40 0-1,1 0-15,-1 0 16,80 0-16,-80 0 15,40 0-15,-39 0 16,39 0-16,-40 0 16,0 0-16,40 0 15,1 0-15,39 0 16,-40 0 0,0 0-16,1 0 15,-41 0-15,40 0 16,0 0-16,-40 0 15,1 0-15,-1 0 16,0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9C5C8-AAA4-4629-88F9-B849B5252C7B}" type="datetimeFigureOut">
              <a:rPr lang="en-US"/>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0FD48-D952-42AA-B265-79E1011CED3F}" type="slidenum">
              <a:rPr lang="en-US"/>
              <a:t>‹#›</a:t>
            </a:fld>
            <a:endParaRPr lang="en-US"/>
          </a:p>
        </p:txBody>
      </p:sp>
    </p:spTree>
    <p:extLst>
      <p:ext uri="{BB962C8B-B14F-4D97-AF65-F5344CB8AC3E}">
        <p14:creationId xmlns:p14="http://schemas.microsoft.com/office/powerpoint/2010/main" val="220030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all" dirty="0"/>
              <a:t>(TEXT -&gt;SHAPE-&gt;VS)</a:t>
            </a:r>
            <a:endParaRPr lang="en-US" dirty="0"/>
          </a:p>
          <a:p>
            <a:r>
              <a:rPr lang="en-US" cap="all" dirty="0">
                <a:solidFill>
                  <a:srgbClr val="FFFFFF"/>
                </a:solidFill>
              </a:rPr>
              <a:t>https://docs.microsoft.com/en-us/dotnet/csharp/tour-of-csharp/program-structure</a:t>
            </a:r>
            <a:endParaRPr lang="en-US"/>
          </a:p>
          <a:p>
            <a:endParaRPr lang="en-US">
              <a:cs typeface="Calibri"/>
            </a:endParaRPr>
          </a:p>
        </p:txBody>
      </p:sp>
      <p:sp>
        <p:nvSpPr>
          <p:cNvPr id="4" name="Slide Number Placeholder 3"/>
          <p:cNvSpPr>
            <a:spLocks noGrp="1"/>
          </p:cNvSpPr>
          <p:nvPr>
            <p:ph type="sldNum" sz="quarter" idx="10"/>
          </p:nvPr>
        </p:nvSpPr>
        <p:spPr/>
        <p:txBody>
          <a:bodyPr/>
          <a:lstStyle/>
          <a:p>
            <a:fld id="{81D0FD48-D952-42AA-B265-79E1011CED3F}" type="slidenum">
              <a:rPr lang="en-US"/>
              <a:t>3</a:t>
            </a:fld>
            <a:endParaRPr lang="en-US"/>
          </a:p>
        </p:txBody>
      </p:sp>
    </p:spTree>
    <p:extLst>
      <p:ext uri="{BB962C8B-B14F-4D97-AF65-F5344CB8AC3E}">
        <p14:creationId xmlns:p14="http://schemas.microsoft.com/office/powerpoint/2010/main" val="2021486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 </a:t>
            </a:r>
            <a:r>
              <a:rPr lang="en-US" err="1"/>
              <a:t>dll</a:t>
            </a:r>
            <a:r>
              <a:rPr lang="en-US"/>
              <a:t> and exe files in vs </a:t>
            </a:r>
          </a:p>
        </p:txBody>
      </p:sp>
      <p:sp>
        <p:nvSpPr>
          <p:cNvPr id="4" name="Slide Number Placeholder 3"/>
          <p:cNvSpPr>
            <a:spLocks noGrp="1"/>
          </p:cNvSpPr>
          <p:nvPr>
            <p:ph type="sldNum" sz="quarter" idx="10"/>
          </p:nvPr>
        </p:nvSpPr>
        <p:spPr/>
        <p:txBody>
          <a:bodyPr/>
          <a:lstStyle/>
          <a:p>
            <a:fld id="{81D0FD48-D952-42AA-B265-79E1011CED3F}" type="slidenum">
              <a:rPr lang="en-US"/>
              <a:t>4</a:t>
            </a:fld>
            <a:endParaRPr lang="en-US"/>
          </a:p>
        </p:txBody>
      </p:sp>
    </p:spTree>
    <p:extLst>
      <p:ext uri="{BB962C8B-B14F-4D97-AF65-F5344CB8AC3E}">
        <p14:creationId xmlns:p14="http://schemas.microsoft.com/office/powerpoint/2010/main" val="2750218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Double click and run them.</a:t>
            </a:r>
          </a:p>
          <a:p>
            <a:r>
              <a:rPr lang="en-CA" dirty="0"/>
              <a:t>Others are for debugging purpose </a:t>
            </a:r>
          </a:p>
        </p:txBody>
      </p:sp>
      <p:sp>
        <p:nvSpPr>
          <p:cNvPr id="4" name="Slide Number Placeholder 3"/>
          <p:cNvSpPr>
            <a:spLocks noGrp="1"/>
          </p:cNvSpPr>
          <p:nvPr>
            <p:ph type="sldNum" sz="quarter" idx="10"/>
          </p:nvPr>
        </p:nvSpPr>
        <p:spPr/>
        <p:txBody>
          <a:bodyPr/>
          <a:lstStyle/>
          <a:p>
            <a:fld id="{81D0FD48-D952-42AA-B265-79E1011CED3F}" type="slidenum">
              <a:rPr lang="en-US" smtClean="0"/>
              <a:t>5</a:t>
            </a:fld>
            <a:endParaRPr lang="en-US"/>
          </a:p>
        </p:txBody>
      </p:sp>
    </p:spTree>
    <p:extLst>
      <p:ext uri="{BB962C8B-B14F-4D97-AF65-F5344CB8AC3E}">
        <p14:creationId xmlns:p14="http://schemas.microsoft.com/office/powerpoint/2010/main" val="209782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http://net-informations.com/faq/general/valuetype-referencetype.htm</a:t>
            </a:r>
          </a:p>
        </p:txBody>
      </p:sp>
      <p:sp>
        <p:nvSpPr>
          <p:cNvPr id="4" name="Slide Number Placeholder 3"/>
          <p:cNvSpPr>
            <a:spLocks noGrp="1"/>
          </p:cNvSpPr>
          <p:nvPr>
            <p:ph type="sldNum" sz="quarter" idx="10"/>
          </p:nvPr>
        </p:nvSpPr>
        <p:spPr/>
        <p:txBody>
          <a:bodyPr/>
          <a:lstStyle/>
          <a:p>
            <a:fld id="{81D0FD48-D952-42AA-B265-79E1011CED3F}" type="slidenum">
              <a:rPr lang="en-US" smtClean="0"/>
              <a:t>10</a:t>
            </a:fld>
            <a:endParaRPr lang="en-US"/>
          </a:p>
        </p:txBody>
      </p:sp>
    </p:spTree>
    <p:extLst>
      <p:ext uri="{BB962C8B-B14F-4D97-AF65-F5344CB8AC3E}">
        <p14:creationId xmlns:p14="http://schemas.microsoft.com/office/powerpoint/2010/main" val="7893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1D0FD48-D952-42AA-B265-79E1011CED3F}" type="slidenum">
              <a:rPr lang="en-US" smtClean="0"/>
              <a:t>12</a:t>
            </a:fld>
            <a:endParaRPr lang="en-US"/>
          </a:p>
        </p:txBody>
      </p:sp>
    </p:spTree>
    <p:extLst>
      <p:ext uri="{BB962C8B-B14F-4D97-AF65-F5344CB8AC3E}">
        <p14:creationId xmlns:p14="http://schemas.microsoft.com/office/powerpoint/2010/main" val="1744963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customXml" Target="../ink/ink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26.emf"/><Relationship Id="rId18" Type="http://schemas.openxmlformats.org/officeDocument/2006/relationships/customXml" Target="../ink/ink25.xml"/><Relationship Id="rId3" Type="http://schemas.openxmlformats.org/officeDocument/2006/relationships/image" Target="../media/image7.jpg"/><Relationship Id="rId7" Type="http://schemas.openxmlformats.org/officeDocument/2006/relationships/image" Target="../media/image23.emf"/><Relationship Id="rId12" Type="http://schemas.openxmlformats.org/officeDocument/2006/relationships/customXml" Target="../ink/ink22.xml"/><Relationship Id="rId17" Type="http://schemas.openxmlformats.org/officeDocument/2006/relationships/image" Target="../media/image28.emf"/><Relationship Id="rId2" Type="http://schemas.openxmlformats.org/officeDocument/2006/relationships/notesSlide" Target="../notesSlides/notesSlide5.xml"/><Relationship Id="rId16" Type="http://schemas.openxmlformats.org/officeDocument/2006/relationships/customXml" Target="../ink/ink24.xml"/><Relationship Id="rId1" Type="http://schemas.openxmlformats.org/officeDocument/2006/relationships/slideLayout" Target="../slideLayouts/slideLayout2.xml"/><Relationship Id="rId6" Type="http://schemas.openxmlformats.org/officeDocument/2006/relationships/customXml" Target="../ink/ink19.xml"/><Relationship Id="rId11" Type="http://schemas.openxmlformats.org/officeDocument/2006/relationships/image" Target="../media/image25.emf"/><Relationship Id="rId5" Type="http://schemas.openxmlformats.org/officeDocument/2006/relationships/image" Target="../media/image22.emf"/><Relationship Id="rId15" Type="http://schemas.openxmlformats.org/officeDocument/2006/relationships/image" Target="../media/image27.emf"/><Relationship Id="rId10" Type="http://schemas.openxmlformats.org/officeDocument/2006/relationships/customXml" Target="../ink/ink21.xml"/><Relationship Id="rId19" Type="http://schemas.openxmlformats.org/officeDocument/2006/relationships/image" Target="../media/image29.emf"/><Relationship Id="rId4" Type="http://schemas.openxmlformats.org/officeDocument/2006/relationships/customXml" Target="../ink/ink18.xml"/><Relationship Id="rId9" Type="http://schemas.openxmlformats.org/officeDocument/2006/relationships/image" Target="../media/image24.emf"/><Relationship Id="rId14" Type="http://schemas.openxmlformats.org/officeDocument/2006/relationships/customXml" Target="../ink/ink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customXml" Target="../ink/ink26.xml"/><Relationship Id="rId7" Type="http://schemas.openxmlformats.org/officeDocument/2006/relationships/customXml" Target="../ink/ink28.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customXml" Target="../ink/ink27.xml"/><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customXml" Target="../ink/ink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customXml" Target="../ink/ink30.xml"/><Relationship Id="rId7" Type="http://schemas.openxmlformats.org/officeDocument/2006/relationships/customXml" Target="../ink/ink32.xml"/><Relationship Id="rId12" Type="http://schemas.openxmlformats.org/officeDocument/2006/relationships/image" Target="../media/image20.em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7.emf"/><Relationship Id="rId11" Type="http://schemas.openxmlformats.org/officeDocument/2006/relationships/customXml" Target="../ink/ink34.xml"/><Relationship Id="rId5" Type="http://schemas.openxmlformats.org/officeDocument/2006/relationships/customXml" Target="../ink/ink31.xml"/><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customXml" Target="../ink/ink33.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3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hyperlink" Target="https://docs.microsoft.com/en-us/dotnet/csharp/language-reference/keywords/char" TargetMode="Externa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customXml" Target="../ink/ink37.xml"/><Relationship Id="rId4" Type="http://schemas.openxmlformats.org/officeDocument/2006/relationships/image" Target="../media/image4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customXml" Target="../ink/ink39.xml"/><Relationship Id="rId4" Type="http://schemas.openxmlformats.org/officeDocument/2006/relationships/image" Target="../media/image4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8.emf"/><Relationship Id="rId13" Type="http://schemas.openxmlformats.org/officeDocument/2006/relationships/customXml" Target="../ink/ink45.xml"/><Relationship Id="rId18" Type="http://schemas.openxmlformats.org/officeDocument/2006/relationships/image" Target="../media/image53.emf"/><Relationship Id="rId3" Type="http://schemas.openxmlformats.org/officeDocument/2006/relationships/customXml" Target="../ink/ink40.xml"/><Relationship Id="rId7" Type="http://schemas.openxmlformats.org/officeDocument/2006/relationships/customXml" Target="../ink/ink42.xml"/><Relationship Id="rId12" Type="http://schemas.openxmlformats.org/officeDocument/2006/relationships/image" Target="../media/image50.emf"/><Relationship Id="rId17" Type="http://schemas.openxmlformats.org/officeDocument/2006/relationships/customXml" Target="../ink/ink47.xml"/><Relationship Id="rId2" Type="http://schemas.openxmlformats.org/officeDocument/2006/relationships/image" Target="../media/image12.png"/><Relationship Id="rId16"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image" Target="../media/image47.emf"/><Relationship Id="rId11" Type="http://schemas.openxmlformats.org/officeDocument/2006/relationships/customXml" Target="../ink/ink44.xml"/><Relationship Id="rId5" Type="http://schemas.openxmlformats.org/officeDocument/2006/relationships/customXml" Target="../ink/ink41.xml"/><Relationship Id="rId15" Type="http://schemas.openxmlformats.org/officeDocument/2006/relationships/customXml" Target="../ink/ink46.xml"/><Relationship Id="rId10" Type="http://schemas.openxmlformats.org/officeDocument/2006/relationships/image" Target="../media/image49.emf"/><Relationship Id="rId4" Type="http://schemas.openxmlformats.org/officeDocument/2006/relationships/image" Target="../media/image46.emf"/><Relationship Id="rId9" Type="http://schemas.openxmlformats.org/officeDocument/2006/relationships/customXml" Target="../ink/ink43.xml"/><Relationship Id="rId14" Type="http://schemas.openxmlformats.org/officeDocument/2006/relationships/image" Target="../media/image51.emf"/></Relationships>
</file>

<file path=ppt/slides/_rels/slide25.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customXml" Target="../ink/ink48.xml"/><Relationship Id="rId7" Type="http://schemas.openxmlformats.org/officeDocument/2006/relationships/customXml" Target="../ink/ink50.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customXml" Target="../ink/ink49.xml"/><Relationship Id="rId10" Type="http://schemas.openxmlformats.org/officeDocument/2006/relationships/image" Target="../media/image35.emf"/><Relationship Id="rId4" Type="http://schemas.openxmlformats.org/officeDocument/2006/relationships/image" Target="../media/image55.emf"/><Relationship Id="rId9" Type="http://schemas.openxmlformats.org/officeDocument/2006/relationships/customXml" Target="../ink/ink51.xml"/></Relationships>
</file>

<file path=ppt/slides/_rels/slide26.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hyperlink" Target="https://docs.microsoft.com/en-us/dotnet/api/system.string" TargetMode="External"/><Relationship Id="rId7" Type="http://schemas.openxmlformats.org/officeDocument/2006/relationships/customXml" Target="../ink/ink53.xml"/><Relationship Id="rId2" Type="http://schemas.openxmlformats.org/officeDocument/2006/relationships/hyperlink" Target="https://msdn.microsoft.com/en-us/library/system.string(v=vs.110).aspx" TargetMode="External"/><Relationship Id="rId1" Type="http://schemas.openxmlformats.org/officeDocument/2006/relationships/slideLayout" Target="../slideLayouts/slideLayout2.xml"/><Relationship Id="rId6" Type="http://schemas.openxmlformats.org/officeDocument/2006/relationships/image" Target="../media/image58.emf"/><Relationship Id="rId5" Type="http://schemas.openxmlformats.org/officeDocument/2006/relationships/customXml" Target="../ink/ink52.xml"/><Relationship Id="rId10" Type="http://schemas.openxmlformats.org/officeDocument/2006/relationships/image" Target="../media/image60.emf"/><Relationship Id="rId4" Type="http://schemas.openxmlformats.org/officeDocument/2006/relationships/image" Target="../media/image11.png"/><Relationship Id="rId9" Type="http://schemas.openxmlformats.org/officeDocument/2006/relationships/customXml" Target="../ink/ink54.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dotnet/api/system.text.stringbuild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customXml" Target="../ink/ink5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customXml" Target="../ink/ink5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customXml" Target="../ink/ink5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4.emf"/><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1.emf"/><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customXml" Target="../ink/ink8.xml"/><Relationship Id="rId5" Type="http://schemas.openxmlformats.org/officeDocument/2006/relationships/customXml" Target="../ink/ink5.xml"/><Relationship Id="rId15" Type="http://schemas.openxmlformats.org/officeDocument/2006/relationships/comments" Target="../comments/comment1.xml"/><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customXml" Target="../ink/ink7.xml"/><Relationship Id="rId14" Type="http://schemas.openxmlformats.org/officeDocument/2006/relationships/image" Target="../media/image6.emf"/></Relationships>
</file>

<file path=ppt/slides/_rels/slide7.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customXml" Target="../ink/ink15.xml"/><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image" Target="../media/image17.emf"/><Relationship Id="rId2" Type="http://schemas.openxmlformats.org/officeDocument/2006/relationships/image" Target="../media/image5.png"/><Relationship Id="rId16"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14.emf"/><Relationship Id="rId11" Type="http://schemas.openxmlformats.org/officeDocument/2006/relationships/customXml" Target="../ink/ink14.xml"/><Relationship Id="rId5" Type="http://schemas.openxmlformats.org/officeDocument/2006/relationships/customXml" Target="../ink/ink11.xml"/><Relationship Id="rId15" Type="http://schemas.openxmlformats.org/officeDocument/2006/relationships/customXml" Target="../ink/ink16.xml"/><Relationship Id="rId10" Type="http://schemas.openxmlformats.org/officeDocument/2006/relationships/image" Target="../media/image16.emf"/><Relationship Id="rId4" Type="http://schemas.openxmlformats.org/officeDocument/2006/relationships/image" Target="../media/image13.emf"/><Relationship Id="rId9" Type="http://schemas.openxmlformats.org/officeDocument/2006/relationships/customXml" Target="../ink/ink13.xml"/><Relationship Id="rId14" Type="http://schemas.openxmlformats.org/officeDocument/2006/relationships/image" Target="../media/image1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CSharp-3</a:t>
            </a:r>
          </a:p>
        </p:txBody>
      </p:sp>
      <p:sp>
        <p:nvSpPr>
          <p:cNvPr id="3" name="Subtitle 2"/>
          <p:cNvSpPr>
            <a:spLocks noGrp="1"/>
          </p:cNvSpPr>
          <p:nvPr>
            <p:ph type="subTitle" idx="1"/>
          </p:nvPr>
        </p:nvSpPr>
        <p:spPr/>
        <p:txBody>
          <a:bodyPr vert="horz" lIns="91440" tIns="45720" rIns="91440" bIns="45720" rtlCol="0" anchor="t">
            <a:normAutofit/>
          </a:bodyPr>
          <a:lstStyle/>
          <a:p>
            <a:r>
              <a:rPr lang="en-US">
                <a:solidFill>
                  <a:schemeClr val="tx1"/>
                </a:solidFill>
              </a:rPr>
              <a:t>Data Types and Declarations</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AC68-E6F0-4046-960E-6A9EC407C1A8}"/>
              </a:ext>
            </a:extLst>
          </p:cNvPr>
          <p:cNvSpPr>
            <a:spLocks noGrp="1"/>
          </p:cNvSpPr>
          <p:nvPr>
            <p:ph type="title"/>
          </p:nvPr>
        </p:nvSpPr>
        <p:spPr/>
        <p:txBody>
          <a:bodyPr/>
          <a:lstStyle/>
          <a:p>
            <a:r>
              <a:rPr lang="en-US" altLang="en-US" b="1" i="1" cap="none" dirty="0">
                <a:solidFill>
                  <a:srgbClr val="000000"/>
                </a:solidFill>
                <a:latin typeface="Arial" panose="020B0604020202020204" pitchFamily="34" charset="0"/>
                <a:ea typeface="segoe-ui_normal"/>
              </a:rPr>
              <a:t>value types</a:t>
            </a:r>
            <a:r>
              <a:rPr lang="en-US" altLang="en-US" b="1" cap="none" dirty="0">
                <a:solidFill>
                  <a:srgbClr val="000000"/>
                </a:solidFill>
                <a:latin typeface="Arial" panose="020B0604020202020204" pitchFamily="34" charset="0"/>
                <a:ea typeface="segoe-ui_normal"/>
              </a:rPr>
              <a:t> and </a:t>
            </a:r>
            <a:r>
              <a:rPr lang="en-US" altLang="en-US" b="1" i="1" cap="none" dirty="0">
                <a:solidFill>
                  <a:srgbClr val="000000"/>
                </a:solidFill>
                <a:latin typeface="Arial" panose="020B0604020202020204" pitchFamily="34" charset="0"/>
                <a:ea typeface="segoe-ui_normal"/>
              </a:rPr>
              <a:t>reference types</a:t>
            </a:r>
            <a:endParaRPr lang="en-CA" dirty="0"/>
          </a:p>
        </p:txBody>
      </p:sp>
      <p:sp>
        <p:nvSpPr>
          <p:cNvPr id="3" name="Content Placeholder 2">
            <a:extLst>
              <a:ext uri="{FF2B5EF4-FFF2-40B4-BE49-F238E27FC236}">
                <a16:creationId xmlns:a16="http://schemas.microsoft.com/office/drawing/2014/main" id="{698359DD-DB7D-4594-AE53-2AE0191753A1}"/>
              </a:ext>
            </a:extLst>
          </p:cNvPr>
          <p:cNvSpPr>
            <a:spLocks noGrp="1"/>
          </p:cNvSpPr>
          <p:nvPr>
            <p:ph idx="1"/>
          </p:nvPr>
        </p:nvSpPr>
        <p:spPr/>
        <p:txBody>
          <a:bodyPr/>
          <a:lstStyle/>
          <a:p>
            <a:r>
              <a:rPr lang="en-CA" b="1" dirty="0"/>
              <a:t>Reference Type</a:t>
            </a:r>
            <a:r>
              <a:rPr lang="en-CA" dirty="0"/>
              <a:t> variables are stored in the heap </a:t>
            </a:r>
          </a:p>
          <a:p>
            <a:r>
              <a:rPr lang="en-CA" b="1" dirty="0"/>
              <a:t>Value Type</a:t>
            </a:r>
            <a:r>
              <a:rPr lang="en-CA" dirty="0"/>
              <a:t> variables are stored in the stack.</a:t>
            </a:r>
          </a:p>
          <a:p>
            <a:endParaRPr lang="en-CA" dirty="0"/>
          </a:p>
        </p:txBody>
      </p:sp>
      <p:pic>
        <p:nvPicPr>
          <p:cNvPr id="4098" name="Picture 2" descr="Image result">
            <a:extLst>
              <a:ext uri="{FF2B5EF4-FFF2-40B4-BE49-F238E27FC236}">
                <a16:creationId xmlns:a16="http://schemas.microsoft.com/office/drawing/2014/main" id="{43499C05-3045-4FCC-9F60-A90EC0362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4" y="3505200"/>
            <a:ext cx="6962775" cy="31347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9DAF4A5-5FF4-455B-AF86-4F740057FE5A}"/>
                  </a:ext>
                </a:extLst>
              </p14:cNvPr>
              <p14:cNvContentPartPr/>
              <p14:nvPr/>
            </p14:nvContentPartPr>
            <p14:xfrm>
              <a:off x="1921320" y="4143600"/>
              <a:ext cx="5735160" cy="1848600"/>
            </p14:xfrm>
          </p:contentPart>
        </mc:Choice>
        <mc:Fallback xmlns="">
          <p:pic>
            <p:nvPicPr>
              <p:cNvPr id="4" name="Ink 3">
                <a:extLst>
                  <a:ext uri="{FF2B5EF4-FFF2-40B4-BE49-F238E27FC236}">
                    <a16:creationId xmlns:a16="http://schemas.microsoft.com/office/drawing/2014/main" id="{E9DAF4A5-5FF4-455B-AF86-4F740057FE5A}"/>
                  </a:ext>
                </a:extLst>
              </p:cNvPr>
              <p:cNvPicPr/>
              <p:nvPr/>
            </p:nvPicPr>
            <p:blipFill>
              <a:blip r:embed="rId5"/>
              <a:stretch>
                <a:fillRect/>
              </a:stretch>
            </p:blipFill>
            <p:spPr>
              <a:xfrm>
                <a:off x="1911960" y="4134240"/>
                <a:ext cx="5753880" cy="1867320"/>
              </a:xfrm>
              <a:prstGeom prst="rect">
                <a:avLst/>
              </a:prstGeom>
            </p:spPr>
          </p:pic>
        </mc:Fallback>
      </mc:AlternateContent>
    </p:spTree>
    <p:extLst>
      <p:ext uri="{BB962C8B-B14F-4D97-AF65-F5344CB8AC3E}">
        <p14:creationId xmlns:p14="http://schemas.microsoft.com/office/powerpoint/2010/main" val="97459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E945-3146-4991-90BE-C9CB381C67E2}"/>
              </a:ext>
            </a:extLst>
          </p:cNvPr>
          <p:cNvSpPr>
            <a:spLocks noGrp="1"/>
          </p:cNvSpPr>
          <p:nvPr>
            <p:ph type="title"/>
          </p:nvPr>
        </p:nvSpPr>
        <p:spPr/>
        <p:txBody>
          <a:bodyPr/>
          <a:lstStyle/>
          <a:p>
            <a:r>
              <a:rPr lang="en-US" altLang="en-US" dirty="0"/>
              <a:t>value types and reference types</a:t>
            </a:r>
            <a:endParaRPr lang="en-CA" dirty="0"/>
          </a:p>
        </p:txBody>
      </p:sp>
      <p:sp>
        <p:nvSpPr>
          <p:cNvPr id="4" name="Rectangle 1">
            <a:extLst>
              <a:ext uri="{FF2B5EF4-FFF2-40B4-BE49-F238E27FC236}">
                <a16:creationId xmlns:a16="http://schemas.microsoft.com/office/drawing/2014/main" id="{822C63E2-C384-4BD0-9221-7D3DED58B0A3}"/>
              </a:ext>
            </a:extLst>
          </p:cNvPr>
          <p:cNvSpPr>
            <a:spLocks noGrp="1" noChangeArrowheads="1"/>
          </p:cNvSpPr>
          <p:nvPr>
            <p:ph idx="1"/>
          </p:nvPr>
        </p:nvSpPr>
        <p:spPr bwMode="auto">
          <a:xfrm>
            <a:off x="478971" y="2035185"/>
            <a:ext cx="16819365" cy="397031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segoe-ui_normal"/>
              </a:rPr>
              <a:t>With reference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segoe-ui_normal"/>
              </a:rPr>
              <a:t>it is possible for </a:t>
            </a:r>
            <a:r>
              <a:rPr kumimoji="0" lang="en-US" altLang="en-US" sz="2800" b="0" i="0" u="none" strike="noStrike" cap="none" normalizeH="0" baseline="0" dirty="0">
                <a:ln>
                  <a:noFill/>
                </a:ln>
                <a:solidFill>
                  <a:srgbClr val="000000"/>
                </a:solidFill>
                <a:effectLst/>
                <a:highlight>
                  <a:srgbClr val="FFFF00"/>
                </a:highlight>
                <a:latin typeface="Arial" panose="020B0604020202020204" pitchFamily="34" charset="0"/>
                <a:ea typeface="segoe-ui_normal"/>
              </a:rPr>
              <a:t>two variables to reference the same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segoe-ui_normal"/>
              </a:rPr>
              <a:t>and thus possible for operations on </a:t>
            </a:r>
            <a:r>
              <a:rPr kumimoji="0" lang="en-US" altLang="en-US" sz="2800" b="0" i="0" u="none" strike="noStrike" cap="none" normalizeH="0" baseline="0" dirty="0">
                <a:ln>
                  <a:noFill/>
                </a:ln>
                <a:solidFill>
                  <a:srgbClr val="000000"/>
                </a:solidFill>
                <a:effectLst/>
                <a:highlight>
                  <a:srgbClr val="FFFF00"/>
                </a:highlight>
                <a:latin typeface="Arial" panose="020B0604020202020204" pitchFamily="34" charset="0"/>
                <a:ea typeface="segoe-ui_normal"/>
              </a:rPr>
              <a:t>one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highlight>
                  <a:srgbClr val="FFFF00"/>
                </a:highlight>
                <a:latin typeface="Arial" panose="020B0604020202020204" pitchFamily="34" charset="0"/>
                <a:ea typeface="segoe-ui_normal"/>
              </a:rPr>
              <a:t>to affect the object referenced by the other variable</a:t>
            </a:r>
            <a:r>
              <a:rPr kumimoji="0" lang="en-US" altLang="en-US" sz="2800" b="0" i="0" u="none" strike="noStrike" cap="none" normalizeH="0" baseline="0" dirty="0">
                <a:ln>
                  <a:noFill/>
                </a:ln>
                <a:solidFill>
                  <a:srgbClr val="000000"/>
                </a:solidFill>
                <a:effectLst/>
                <a:latin typeface="Arial" panose="020B0604020202020204" pitchFamily="34" charset="0"/>
                <a:ea typeface="segoe-ui_normal"/>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Arial" panose="020B0604020202020204" pitchFamily="34" charset="0"/>
              <a:ea typeface="segoe-ui_norm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segoe-ui_normal"/>
              </a:rPr>
              <a:t>With value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segoe-ui_normal"/>
              </a:rPr>
              <a:t>the variables each have their own copy of the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segoe-ui_normal"/>
              </a:rPr>
              <a:t>and it is not possible for operations on one to affect the other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segoe-ui_normal"/>
              </a:rPr>
              <a:t> (except in the case of </a:t>
            </a:r>
            <a:r>
              <a:rPr kumimoji="0" lang="en-US" altLang="en-US" sz="2800" b="0" i="0" u="none" strike="noStrike" cap="none" normalizeH="0" baseline="0" dirty="0">
                <a:ln>
                  <a:noFill/>
                </a:ln>
                <a:solidFill>
                  <a:srgbClr val="000000"/>
                </a:solidFill>
                <a:effectLst/>
                <a:highlight>
                  <a:srgbClr val="FFFF00"/>
                </a:highlight>
                <a:latin typeface="Consolas" panose="020B0609020204030204" pitchFamily="49" charset="0"/>
              </a:rPr>
              <a:t>ref</a:t>
            </a:r>
            <a:r>
              <a:rPr kumimoji="0" lang="en-US" altLang="en-US" sz="2800" b="0" i="0" u="none" strike="noStrike" cap="none" normalizeH="0" baseline="0" dirty="0">
                <a:ln>
                  <a:noFill/>
                </a:ln>
                <a:solidFill>
                  <a:srgbClr val="000000"/>
                </a:solidFill>
                <a:effectLst/>
                <a:ea typeface="segoe-ui_normal"/>
              </a:rPr>
              <a:t> </a:t>
            </a:r>
            <a:r>
              <a:rPr kumimoji="0" lang="en-US" altLang="en-US" sz="2800" b="0" i="0" u="none" strike="noStrike" cap="none" normalizeH="0" baseline="0" dirty="0">
                <a:ln>
                  <a:noFill/>
                </a:ln>
                <a:solidFill>
                  <a:srgbClr val="000000"/>
                </a:solidFill>
                <a:effectLst/>
                <a:latin typeface="Arial" panose="020B0604020202020204" pitchFamily="34" charset="0"/>
                <a:ea typeface="segoe-ui_normal"/>
              </a:rPr>
              <a:t>and </a:t>
            </a:r>
            <a:r>
              <a:rPr kumimoji="0" lang="en-US" altLang="en-US" sz="2800" b="0" i="0" u="none" strike="noStrike" cap="none" normalizeH="0" baseline="0" dirty="0">
                <a:ln>
                  <a:noFill/>
                </a:ln>
                <a:solidFill>
                  <a:srgbClr val="000000"/>
                </a:solidFill>
                <a:effectLst/>
                <a:highlight>
                  <a:srgbClr val="FFFF00"/>
                </a:highlight>
                <a:latin typeface="Consolas" panose="020B0609020204030204" pitchFamily="49" charset="0"/>
              </a:rPr>
              <a:t>out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000000"/>
                </a:solidFill>
                <a:effectLst/>
                <a:ea typeface="segoe-ui_normal"/>
              </a:rPr>
              <a:t>parameter variables).</a:t>
            </a:r>
            <a:r>
              <a:rPr kumimoji="0" lang="en-US" altLang="en-US" sz="2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426068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A9C4-C668-4CE3-9FE0-4AA2C39315B5}"/>
              </a:ext>
            </a:extLst>
          </p:cNvPr>
          <p:cNvSpPr>
            <a:spLocks noGrp="1"/>
          </p:cNvSpPr>
          <p:nvPr>
            <p:ph type="title"/>
          </p:nvPr>
        </p:nvSpPr>
        <p:spPr/>
        <p:txBody>
          <a:bodyPr/>
          <a:lstStyle/>
          <a:p>
            <a:endParaRPr lang="en-CA"/>
          </a:p>
        </p:txBody>
      </p:sp>
      <p:pic>
        <p:nvPicPr>
          <p:cNvPr id="6" name="Content Placeholder 5">
            <a:extLst>
              <a:ext uri="{FF2B5EF4-FFF2-40B4-BE49-F238E27FC236}">
                <a16:creationId xmlns:a16="http://schemas.microsoft.com/office/drawing/2014/main" id="{EF5C96DE-C56D-4581-937A-5DA18626C89B}"/>
              </a:ext>
            </a:extLst>
          </p:cNvPr>
          <p:cNvPicPr>
            <a:picLocks noGrp="1" noChangeAspect="1"/>
          </p:cNvPicPr>
          <p:nvPr>
            <p:ph idx="1"/>
          </p:nvPr>
        </p:nvPicPr>
        <p:blipFill>
          <a:blip r:embed="rId3"/>
          <a:stretch>
            <a:fillRect/>
          </a:stretch>
        </p:blipFill>
        <p:spPr>
          <a:xfrm>
            <a:off x="1141413" y="0"/>
            <a:ext cx="9753600" cy="7322845"/>
          </a:xfrm>
        </p:spPr>
      </p:pic>
      <p:sp>
        <p:nvSpPr>
          <p:cNvPr id="4" name="AutoShape 2" descr="Related image">
            <a:extLst>
              <a:ext uri="{FF2B5EF4-FFF2-40B4-BE49-F238E27FC236}">
                <a16:creationId xmlns:a16="http://schemas.microsoft.com/office/drawing/2014/main" id="{9F12FC54-5F83-4027-8B1B-FFCDA7E241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8F920824-A036-414F-9C13-32FBABEA3AB1}"/>
                  </a:ext>
                </a:extLst>
              </p14:cNvPr>
              <p14:cNvContentPartPr/>
              <p14:nvPr/>
            </p14:nvContentPartPr>
            <p14:xfrm>
              <a:off x="4724520" y="3675720"/>
              <a:ext cx="1173960" cy="60480"/>
            </p14:xfrm>
          </p:contentPart>
        </mc:Choice>
        <mc:Fallback xmlns="">
          <p:pic>
            <p:nvPicPr>
              <p:cNvPr id="7" name="Ink 6">
                <a:extLst>
                  <a:ext uri="{FF2B5EF4-FFF2-40B4-BE49-F238E27FC236}">
                    <a16:creationId xmlns:a16="http://schemas.microsoft.com/office/drawing/2014/main" id="{8F920824-A036-414F-9C13-32FBABEA3AB1}"/>
                  </a:ext>
                </a:extLst>
              </p:cNvPr>
              <p:cNvPicPr/>
              <p:nvPr/>
            </p:nvPicPr>
            <p:blipFill>
              <a:blip r:embed="rId5"/>
              <a:stretch>
                <a:fillRect/>
              </a:stretch>
            </p:blipFill>
            <p:spPr>
              <a:xfrm>
                <a:off x="4688520" y="3603720"/>
                <a:ext cx="124560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9CD8C604-49E3-4FE7-865A-2C87790152B8}"/>
                  </a:ext>
                </a:extLst>
              </p14:cNvPr>
              <p14:cNvContentPartPr/>
              <p14:nvPr/>
            </p14:nvContentPartPr>
            <p14:xfrm>
              <a:off x="4782877" y="3738378"/>
              <a:ext cx="1097640" cy="175680"/>
            </p14:xfrm>
          </p:contentPart>
        </mc:Choice>
        <mc:Fallback xmlns="">
          <p:pic>
            <p:nvPicPr>
              <p:cNvPr id="8" name="Ink 7">
                <a:extLst>
                  <a:ext uri="{FF2B5EF4-FFF2-40B4-BE49-F238E27FC236}">
                    <a16:creationId xmlns:a16="http://schemas.microsoft.com/office/drawing/2014/main" id="{9CD8C604-49E3-4FE7-865A-2C87790152B8}"/>
                  </a:ext>
                </a:extLst>
              </p:cNvPr>
              <p:cNvPicPr/>
              <p:nvPr/>
            </p:nvPicPr>
            <p:blipFill>
              <a:blip r:embed="rId7"/>
              <a:stretch>
                <a:fillRect/>
              </a:stretch>
            </p:blipFill>
            <p:spPr>
              <a:xfrm>
                <a:off x="4746877" y="3666378"/>
                <a:ext cx="11692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69FAE7E0-A5E6-4475-96EB-832D930F9054}"/>
                  </a:ext>
                </a:extLst>
              </p14:cNvPr>
              <p14:cNvContentPartPr/>
              <p14:nvPr/>
            </p14:nvContentPartPr>
            <p14:xfrm>
              <a:off x="4754797" y="3840618"/>
              <a:ext cx="1069560" cy="144720"/>
            </p14:xfrm>
          </p:contentPart>
        </mc:Choice>
        <mc:Fallback xmlns="">
          <p:pic>
            <p:nvPicPr>
              <p:cNvPr id="9" name="Ink 8">
                <a:extLst>
                  <a:ext uri="{FF2B5EF4-FFF2-40B4-BE49-F238E27FC236}">
                    <a16:creationId xmlns:a16="http://schemas.microsoft.com/office/drawing/2014/main" id="{69FAE7E0-A5E6-4475-96EB-832D930F9054}"/>
                  </a:ext>
                </a:extLst>
              </p:cNvPr>
              <p:cNvPicPr/>
              <p:nvPr/>
            </p:nvPicPr>
            <p:blipFill>
              <a:blip r:embed="rId9"/>
              <a:stretch>
                <a:fillRect/>
              </a:stretch>
            </p:blipFill>
            <p:spPr>
              <a:xfrm>
                <a:off x="4718797" y="3768618"/>
                <a:ext cx="114120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6A3E8F80-86DC-4BE3-994A-146C3FD19420}"/>
                  </a:ext>
                </a:extLst>
              </p14:cNvPr>
              <p14:cNvContentPartPr/>
              <p14:nvPr/>
            </p14:nvContentPartPr>
            <p14:xfrm>
              <a:off x="5064397" y="4811178"/>
              <a:ext cx="619200" cy="360"/>
            </p14:xfrm>
          </p:contentPart>
        </mc:Choice>
        <mc:Fallback xmlns="">
          <p:pic>
            <p:nvPicPr>
              <p:cNvPr id="10" name="Ink 9">
                <a:extLst>
                  <a:ext uri="{FF2B5EF4-FFF2-40B4-BE49-F238E27FC236}">
                    <a16:creationId xmlns:a16="http://schemas.microsoft.com/office/drawing/2014/main" id="{6A3E8F80-86DC-4BE3-994A-146C3FD19420}"/>
                  </a:ext>
                </a:extLst>
              </p:cNvPr>
              <p:cNvPicPr/>
              <p:nvPr/>
            </p:nvPicPr>
            <p:blipFill>
              <a:blip r:embed="rId11"/>
              <a:stretch>
                <a:fillRect/>
              </a:stretch>
            </p:blipFill>
            <p:spPr>
              <a:xfrm>
                <a:off x="5028397" y="4739178"/>
                <a:ext cx="6908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B6249D2C-AC53-460B-8BE7-C711C817AA36}"/>
                  </a:ext>
                </a:extLst>
              </p14:cNvPr>
              <p14:cNvContentPartPr/>
              <p14:nvPr/>
            </p14:nvContentPartPr>
            <p14:xfrm>
              <a:off x="6217837" y="4839258"/>
              <a:ext cx="900720" cy="360"/>
            </p14:xfrm>
          </p:contentPart>
        </mc:Choice>
        <mc:Fallback xmlns="">
          <p:pic>
            <p:nvPicPr>
              <p:cNvPr id="11" name="Ink 10">
                <a:extLst>
                  <a:ext uri="{FF2B5EF4-FFF2-40B4-BE49-F238E27FC236}">
                    <a16:creationId xmlns:a16="http://schemas.microsoft.com/office/drawing/2014/main" id="{B6249D2C-AC53-460B-8BE7-C711C817AA36}"/>
                  </a:ext>
                </a:extLst>
              </p:cNvPr>
              <p:cNvPicPr/>
              <p:nvPr/>
            </p:nvPicPr>
            <p:blipFill>
              <a:blip r:embed="rId13"/>
              <a:stretch>
                <a:fillRect/>
              </a:stretch>
            </p:blipFill>
            <p:spPr>
              <a:xfrm>
                <a:off x="6181837" y="4767258"/>
                <a:ext cx="9723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7F863580-5C25-480E-A65F-055694CF27A1}"/>
                  </a:ext>
                </a:extLst>
              </p14:cNvPr>
              <p14:cNvContentPartPr/>
              <p14:nvPr/>
            </p14:nvContentPartPr>
            <p14:xfrm>
              <a:off x="9129877" y="3798138"/>
              <a:ext cx="591120" cy="360"/>
            </p14:xfrm>
          </p:contentPart>
        </mc:Choice>
        <mc:Fallback xmlns="">
          <p:pic>
            <p:nvPicPr>
              <p:cNvPr id="12" name="Ink 11">
                <a:extLst>
                  <a:ext uri="{FF2B5EF4-FFF2-40B4-BE49-F238E27FC236}">
                    <a16:creationId xmlns:a16="http://schemas.microsoft.com/office/drawing/2014/main" id="{7F863580-5C25-480E-A65F-055694CF27A1}"/>
                  </a:ext>
                </a:extLst>
              </p:cNvPr>
              <p:cNvPicPr/>
              <p:nvPr/>
            </p:nvPicPr>
            <p:blipFill>
              <a:blip r:embed="rId15"/>
              <a:stretch>
                <a:fillRect/>
              </a:stretch>
            </p:blipFill>
            <p:spPr>
              <a:xfrm>
                <a:off x="9093877" y="3726138"/>
                <a:ext cx="6627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92A224EB-5C45-4AAD-83E7-FBD3E37A0EB7}"/>
                  </a:ext>
                </a:extLst>
              </p14:cNvPr>
              <p14:cNvContentPartPr/>
              <p14:nvPr/>
            </p14:nvContentPartPr>
            <p14:xfrm>
              <a:off x="2236597" y="3762858"/>
              <a:ext cx="647640" cy="51480"/>
            </p14:xfrm>
          </p:contentPart>
        </mc:Choice>
        <mc:Fallback xmlns="">
          <p:pic>
            <p:nvPicPr>
              <p:cNvPr id="13" name="Ink 12">
                <a:extLst>
                  <a:ext uri="{FF2B5EF4-FFF2-40B4-BE49-F238E27FC236}">
                    <a16:creationId xmlns:a16="http://schemas.microsoft.com/office/drawing/2014/main" id="{92A224EB-5C45-4AAD-83E7-FBD3E37A0EB7}"/>
                  </a:ext>
                </a:extLst>
              </p:cNvPr>
              <p:cNvPicPr/>
              <p:nvPr/>
            </p:nvPicPr>
            <p:blipFill>
              <a:blip r:embed="rId17"/>
              <a:stretch>
                <a:fillRect/>
              </a:stretch>
            </p:blipFill>
            <p:spPr>
              <a:xfrm>
                <a:off x="2200597" y="3690858"/>
                <a:ext cx="71928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D19F2DC2-0B9B-478E-BC02-23AF2435FFDB}"/>
                  </a:ext>
                </a:extLst>
              </p14:cNvPr>
              <p14:cNvContentPartPr/>
              <p14:nvPr/>
            </p14:nvContentPartPr>
            <p14:xfrm>
              <a:off x="3629437" y="3798138"/>
              <a:ext cx="605160" cy="37080"/>
            </p14:xfrm>
          </p:contentPart>
        </mc:Choice>
        <mc:Fallback xmlns="">
          <p:pic>
            <p:nvPicPr>
              <p:cNvPr id="14" name="Ink 13">
                <a:extLst>
                  <a:ext uri="{FF2B5EF4-FFF2-40B4-BE49-F238E27FC236}">
                    <a16:creationId xmlns:a16="http://schemas.microsoft.com/office/drawing/2014/main" id="{D19F2DC2-0B9B-478E-BC02-23AF2435FFDB}"/>
                  </a:ext>
                </a:extLst>
              </p:cNvPr>
              <p:cNvPicPr/>
              <p:nvPr/>
            </p:nvPicPr>
            <p:blipFill>
              <a:blip r:embed="rId19"/>
              <a:stretch>
                <a:fillRect/>
              </a:stretch>
            </p:blipFill>
            <p:spPr>
              <a:xfrm>
                <a:off x="3593437" y="3726138"/>
                <a:ext cx="676800" cy="180720"/>
              </a:xfrm>
              <a:prstGeom prst="rect">
                <a:avLst/>
              </a:prstGeom>
            </p:spPr>
          </p:pic>
        </mc:Fallback>
      </mc:AlternateContent>
    </p:spTree>
    <p:extLst>
      <p:ext uri="{BB962C8B-B14F-4D97-AF65-F5344CB8AC3E}">
        <p14:creationId xmlns:p14="http://schemas.microsoft.com/office/powerpoint/2010/main" val="4001833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E4DF-FFE1-4F00-93F7-B38741E8506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8D24BEE-CFDB-4A7A-B89B-02FFA4A7B751}"/>
              </a:ext>
            </a:extLst>
          </p:cNvPr>
          <p:cNvSpPr>
            <a:spLocks noGrp="1"/>
          </p:cNvSpPr>
          <p:nvPr>
            <p:ph idx="1"/>
          </p:nvPr>
        </p:nvSpPr>
        <p:spPr/>
        <p:txBody>
          <a:bodyPr/>
          <a:lstStyle/>
          <a:p>
            <a:r>
              <a:rPr lang="en-CA" dirty="0"/>
              <a:t>All the intrinsic types are value types except for Object and String</a:t>
            </a:r>
          </a:p>
          <a:p>
            <a:r>
              <a:rPr lang="en-CA" dirty="0"/>
              <a:t>All user-defined types are reference types except for </a:t>
            </a:r>
            <a:r>
              <a:rPr lang="en-CA" dirty="0" err="1"/>
              <a:t>stucts</a:t>
            </a:r>
            <a:r>
              <a:rPr lang="en-CA" dirty="0"/>
              <a:t> </a:t>
            </a:r>
          </a:p>
        </p:txBody>
      </p:sp>
    </p:spTree>
    <p:extLst>
      <p:ext uri="{BB962C8B-B14F-4D97-AF65-F5344CB8AC3E}">
        <p14:creationId xmlns:p14="http://schemas.microsoft.com/office/powerpoint/2010/main" val="1739803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AE39-3C1E-45EB-B6E0-3E16CE5DF9F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1C2B0FA-7021-4990-817D-CE8B977B86A4}"/>
              </a:ext>
            </a:extLst>
          </p:cNvPr>
          <p:cNvSpPr>
            <a:spLocks noGrp="1"/>
          </p:cNvSpPr>
          <p:nvPr>
            <p:ph idx="1"/>
          </p:nvPr>
        </p:nvSpPr>
        <p:spPr>
          <a:xfrm>
            <a:off x="1141412" y="5730986"/>
            <a:ext cx="9905999" cy="792990"/>
          </a:xfrm>
        </p:spPr>
        <p:txBody>
          <a:bodyPr/>
          <a:lstStyle/>
          <a:p>
            <a:r>
              <a:rPr lang="en-CA" dirty="0"/>
              <a:t>These would be the test questions</a:t>
            </a:r>
          </a:p>
        </p:txBody>
      </p:sp>
      <p:pic>
        <p:nvPicPr>
          <p:cNvPr id="4" name="Picture 3">
            <a:extLst>
              <a:ext uri="{FF2B5EF4-FFF2-40B4-BE49-F238E27FC236}">
                <a16:creationId xmlns:a16="http://schemas.microsoft.com/office/drawing/2014/main" id="{A25B9AB0-F8FF-42B4-81B9-0AF911C90CBB}"/>
              </a:ext>
            </a:extLst>
          </p:cNvPr>
          <p:cNvPicPr>
            <a:picLocks noChangeAspect="1"/>
          </p:cNvPicPr>
          <p:nvPr/>
        </p:nvPicPr>
        <p:blipFill rotWithShape="1">
          <a:blip r:embed="rId2"/>
          <a:srcRect l="24063" t="18595" r="25923" b="37020"/>
          <a:stretch/>
        </p:blipFill>
        <p:spPr>
          <a:xfrm>
            <a:off x="318060" y="-3362"/>
            <a:ext cx="10996051" cy="54864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3463B78-3653-4100-8521-1EFDCD49264D}"/>
                  </a:ext>
                </a:extLst>
              </p14:cNvPr>
              <p14:cNvContentPartPr/>
              <p14:nvPr/>
            </p14:nvContentPartPr>
            <p14:xfrm>
              <a:off x="4019640" y="1634520"/>
              <a:ext cx="4743720" cy="157320"/>
            </p14:xfrm>
          </p:contentPart>
        </mc:Choice>
        <mc:Fallback xmlns="">
          <p:pic>
            <p:nvPicPr>
              <p:cNvPr id="5" name="Ink 4">
                <a:extLst>
                  <a:ext uri="{FF2B5EF4-FFF2-40B4-BE49-F238E27FC236}">
                    <a16:creationId xmlns:a16="http://schemas.microsoft.com/office/drawing/2014/main" id="{63463B78-3653-4100-8521-1EFDCD49264D}"/>
                  </a:ext>
                </a:extLst>
              </p:cNvPr>
              <p:cNvPicPr/>
              <p:nvPr/>
            </p:nvPicPr>
            <p:blipFill>
              <a:blip r:embed="rId4"/>
              <a:stretch>
                <a:fillRect/>
              </a:stretch>
            </p:blipFill>
            <p:spPr>
              <a:xfrm>
                <a:off x="4000560" y="1596360"/>
                <a:ext cx="478152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0E11571A-D87E-419B-9C97-9A5112CD18D5}"/>
                  </a:ext>
                </a:extLst>
              </p14:cNvPr>
              <p14:cNvContentPartPr/>
              <p14:nvPr/>
            </p14:nvContentPartPr>
            <p14:xfrm>
              <a:off x="8440477" y="3652588"/>
              <a:ext cx="2279520" cy="40680"/>
            </p14:xfrm>
          </p:contentPart>
        </mc:Choice>
        <mc:Fallback xmlns="">
          <p:pic>
            <p:nvPicPr>
              <p:cNvPr id="6" name="Ink 5">
                <a:extLst>
                  <a:ext uri="{FF2B5EF4-FFF2-40B4-BE49-F238E27FC236}">
                    <a16:creationId xmlns:a16="http://schemas.microsoft.com/office/drawing/2014/main" id="{0E11571A-D87E-419B-9C97-9A5112CD18D5}"/>
                  </a:ext>
                </a:extLst>
              </p:cNvPr>
              <p:cNvPicPr/>
              <p:nvPr/>
            </p:nvPicPr>
            <p:blipFill>
              <a:blip r:embed="rId6"/>
              <a:stretch>
                <a:fillRect/>
              </a:stretch>
            </p:blipFill>
            <p:spPr>
              <a:xfrm>
                <a:off x="8421397" y="3614428"/>
                <a:ext cx="23173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D7F6C7D5-2212-44FA-ABDA-2036AC7ACDFA}"/>
                  </a:ext>
                </a:extLst>
              </p14:cNvPr>
              <p14:cNvContentPartPr/>
              <p14:nvPr/>
            </p14:nvContentPartPr>
            <p14:xfrm>
              <a:off x="4332877" y="4150108"/>
              <a:ext cx="802080" cy="360"/>
            </p14:xfrm>
          </p:contentPart>
        </mc:Choice>
        <mc:Fallback xmlns="">
          <p:pic>
            <p:nvPicPr>
              <p:cNvPr id="7" name="Ink 6">
                <a:extLst>
                  <a:ext uri="{FF2B5EF4-FFF2-40B4-BE49-F238E27FC236}">
                    <a16:creationId xmlns:a16="http://schemas.microsoft.com/office/drawing/2014/main" id="{D7F6C7D5-2212-44FA-ABDA-2036AC7ACDFA}"/>
                  </a:ext>
                </a:extLst>
              </p:cNvPr>
              <p:cNvPicPr/>
              <p:nvPr/>
            </p:nvPicPr>
            <p:blipFill>
              <a:blip r:embed="rId8"/>
              <a:stretch>
                <a:fillRect/>
              </a:stretch>
            </p:blipFill>
            <p:spPr>
              <a:xfrm>
                <a:off x="4313797" y="4111948"/>
                <a:ext cx="83988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A00F6C4-69E9-4D7D-8E16-4AA17B7E2FDE}"/>
                  </a:ext>
                </a:extLst>
              </p14:cNvPr>
              <p14:cNvContentPartPr/>
              <p14:nvPr/>
            </p14:nvContentPartPr>
            <p14:xfrm>
              <a:off x="3685597" y="2039788"/>
              <a:ext cx="520920" cy="29160"/>
            </p14:xfrm>
          </p:contentPart>
        </mc:Choice>
        <mc:Fallback xmlns="">
          <p:pic>
            <p:nvPicPr>
              <p:cNvPr id="8" name="Ink 7">
                <a:extLst>
                  <a:ext uri="{FF2B5EF4-FFF2-40B4-BE49-F238E27FC236}">
                    <a16:creationId xmlns:a16="http://schemas.microsoft.com/office/drawing/2014/main" id="{EA00F6C4-69E9-4D7D-8E16-4AA17B7E2FDE}"/>
                  </a:ext>
                </a:extLst>
              </p:cNvPr>
              <p:cNvPicPr/>
              <p:nvPr/>
            </p:nvPicPr>
            <p:blipFill>
              <a:blip r:embed="rId10"/>
              <a:stretch>
                <a:fillRect/>
              </a:stretch>
            </p:blipFill>
            <p:spPr>
              <a:xfrm>
                <a:off x="3666517" y="2001628"/>
                <a:ext cx="558720" cy="105120"/>
              </a:xfrm>
              <a:prstGeom prst="rect">
                <a:avLst/>
              </a:prstGeom>
            </p:spPr>
          </p:pic>
        </mc:Fallback>
      </mc:AlternateContent>
      <p:sp>
        <p:nvSpPr>
          <p:cNvPr id="9" name="TextBox 8">
            <a:extLst>
              <a:ext uri="{FF2B5EF4-FFF2-40B4-BE49-F238E27FC236}">
                <a16:creationId xmlns:a16="http://schemas.microsoft.com/office/drawing/2014/main" id="{A4A76918-66A9-442C-A9F8-DF2BE0A8791A}"/>
              </a:ext>
            </a:extLst>
          </p:cNvPr>
          <p:cNvSpPr txBox="1"/>
          <p:nvPr/>
        </p:nvSpPr>
        <p:spPr>
          <a:xfrm>
            <a:off x="4386464" y="1702092"/>
            <a:ext cx="6927647" cy="369332"/>
          </a:xfrm>
          <a:prstGeom prst="rect">
            <a:avLst/>
          </a:prstGeom>
          <a:noFill/>
        </p:spPr>
        <p:txBody>
          <a:bodyPr wrap="square" rtlCol="0">
            <a:spAutoFit/>
          </a:bodyPr>
          <a:lstStyle/>
          <a:p>
            <a:r>
              <a:rPr lang="en-CA" dirty="0">
                <a:solidFill>
                  <a:schemeClr val="bg1"/>
                </a:solidFill>
              </a:rPr>
              <a:t>Value Type</a:t>
            </a:r>
            <a:r>
              <a:rPr lang="en-CA" dirty="0"/>
              <a:t> </a:t>
            </a:r>
          </a:p>
        </p:txBody>
      </p:sp>
      <p:sp>
        <p:nvSpPr>
          <p:cNvPr id="10" name="TextBox 9">
            <a:extLst>
              <a:ext uri="{FF2B5EF4-FFF2-40B4-BE49-F238E27FC236}">
                <a16:creationId xmlns:a16="http://schemas.microsoft.com/office/drawing/2014/main" id="{82FA7F98-F50C-4DF8-9ADF-A1BFCF66F365}"/>
              </a:ext>
            </a:extLst>
          </p:cNvPr>
          <p:cNvSpPr txBox="1"/>
          <p:nvPr/>
        </p:nvSpPr>
        <p:spPr>
          <a:xfrm>
            <a:off x="4332877" y="2739838"/>
            <a:ext cx="6927647" cy="369332"/>
          </a:xfrm>
          <a:prstGeom prst="rect">
            <a:avLst/>
          </a:prstGeom>
          <a:noFill/>
        </p:spPr>
        <p:txBody>
          <a:bodyPr wrap="square" rtlCol="0">
            <a:spAutoFit/>
          </a:bodyPr>
          <a:lstStyle/>
          <a:p>
            <a:r>
              <a:rPr lang="en-CA" dirty="0">
                <a:solidFill>
                  <a:schemeClr val="bg1"/>
                </a:solidFill>
              </a:rPr>
              <a:t>Reference Type</a:t>
            </a:r>
            <a:r>
              <a:rPr lang="en-CA" dirty="0"/>
              <a:t> </a:t>
            </a:r>
          </a:p>
        </p:txBody>
      </p:sp>
    </p:spTree>
    <p:extLst>
      <p:ext uri="{BB962C8B-B14F-4D97-AF65-F5344CB8AC3E}">
        <p14:creationId xmlns:p14="http://schemas.microsoft.com/office/powerpoint/2010/main" val="115827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A0FE-BC1A-4C68-A754-B0DBB6FA680A}"/>
              </a:ext>
            </a:extLst>
          </p:cNvPr>
          <p:cNvSpPr>
            <a:spLocks noGrp="1"/>
          </p:cNvSpPr>
          <p:nvPr>
            <p:ph type="title"/>
          </p:nvPr>
        </p:nvSpPr>
        <p:spPr/>
        <p:txBody>
          <a:bodyPr/>
          <a:lstStyle/>
          <a:p>
            <a:r>
              <a:rPr lang="en-CA" dirty="0"/>
              <a:t>VS lab</a:t>
            </a:r>
          </a:p>
        </p:txBody>
      </p:sp>
      <p:sp>
        <p:nvSpPr>
          <p:cNvPr id="3" name="Content Placeholder 2">
            <a:extLst>
              <a:ext uri="{FF2B5EF4-FFF2-40B4-BE49-F238E27FC236}">
                <a16:creationId xmlns:a16="http://schemas.microsoft.com/office/drawing/2014/main" id="{1F8A8399-1012-4209-8A49-2A8B3531F9AB}"/>
              </a:ext>
            </a:extLst>
          </p:cNvPr>
          <p:cNvSpPr>
            <a:spLocks noGrp="1"/>
          </p:cNvSpPr>
          <p:nvPr>
            <p:ph idx="1"/>
          </p:nvPr>
        </p:nvSpPr>
        <p:spPr/>
        <p:txBody>
          <a:bodyPr/>
          <a:lstStyle/>
          <a:p>
            <a:r>
              <a:rPr lang="en-CA" dirty="0"/>
              <a:t>Test to change </a:t>
            </a:r>
            <a:r>
              <a:rPr lang="en-CA" dirty="0" err="1"/>
              <a:t>int</a:t>
            </a:r>
            <a:r>
              <a:rPr lang="en-CA" dirty="0"/>
              <a:t> and </a:t>
            </a:r>
            <a:r>
              <a:rPr lang="en-CA" dirty="0" err="1"/>
              <a:t>int</a:t>
            </a:r>
            <a:r>
              <a:rPr lang="en-CA" dirty="0"/>
              <a:t>[]</a:t>
            </a:r>
          </a:p>
          <a:p>
            <a:pPr marL="0" indent="0">
              <a:buNone/>
            </a:pPr>
            <a:endParaRPr lang="en-CA" dirty="0"/>
          </a:p>
        </p:txBody>
      </p:sp>
    </p:spTree>
    <p:extLst>
      <p:ext uri="{BB962C8B-B14F-4D97-AF65-F5344CB8AC3E}">
        <p14:creationId xmlns:p14="http://schemas.microsoft.com/office/powerpoint/2010/main" val="4139789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D522-6BAC-46E1-9404-3582115519C2}"/>
              </a:ext>
            </a:extLst>
          </p:cNvPr>
          <p:cNvSpPr>
            <a:spLocks noGrp="1"/>
          </p:cNvSpPr>
          <p:nvPr>
            <p:ph type="title"/>
          </p:nvPr>
        </p:nvSpPr>
        <p:spPr/>
        <p:txBody>
          <a:bodyPr/>
          <a:lstStyle/>
          <a:p>
            <a:r>
              <a:rPr lang="en-CA" dirty="0"/>
              <a:t>3. Value types</a:t>
            </a:r>
          </a:p>
        </p:txBody>
      </p:sp>
      <p:sp>
        <p:nvSpPr>
          <p:cNvPr id="3" name="Content Placeholder 2">
            <a:extLst>
              <a:ext uri="{FF2B5EF4-FFF2-40B4-BE49-F238E27FC236}">
                <a16:creationId xmlns:a16="http://schemas.microsoft.com/office/drawing/2014/main" id="{062AD7C0-DBAD-42B0-8FB8-EE5C2E4A189F}"/>
              </a:ext>
            </a:extLst>
          </p:cNvPr>
          <p:cNvSpPr>
            <a:spLocks noGrp="1"/>
          </p:cNvSpPr>
          <p:nvPr>
            <p:ph idx="1"/>
          </p:nvPr>
        </p:nvSpPr>
        <p:spPr/>
        <p:txBody>
          <a:bodyPr/>
          <a:lstStyle/>
          <a:p>
            <a:endParaRPr lang="en-CA" dirty="0"/>
          </a:p>
        </p:txBody>
      </p:sp>
      <p:pic>
        <p:nvPicPr>
          <p:cNvPr id="5" name="Picture 4">
            <a:extLst>
              <a:ext uri="{FF2B5EF4-FFF2-40B4-BE49-F238E27FC236}">
                <a16:creationId xmlns:a16="http://schemas.microsoft.com/office/drawing/2014/main" id="{75A234ED-7BE2-4D86-A2ED-4E649A946228}"/>
              </a:ext>
            </a:extLst>
          </p:cNvPr>
          <p:cNvPicPr>
            <a:picLocks noChangeAspect="1"/>
          </p:cNvPicPr>
          <p:nvPr/>
        </p:nvPicPr>
        <p:blipFill rotWithShape="1">
          <a:blip r:embed="rId2"/>
          <a:srcRect l="25469" t="26839" r="39077" b="7728"/>
          <a:stretch/>
        </p:blipFill>
        <p:spPr>
          <a:xfrm>
            <a:off x="4174293" y="47454"/>
            <a:ext cx="7023589" cy="690834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D43B716-BAE5-4DC3-82F7-53485B737E58}"/>
                  </a:ext>
                </a:extLst>
              </p14:cNvPr>
              <p14:cNvContentPartPr/>
              <p14:nvPr/>
            </p14:nvContentPartPr>
            <p14:xfrm>
              <a:off x="4684597" y="323391"/>
              <a:ext cx="1533600" cy="85680"/>
            </p14:xfrm>
          </p:contentPart>
        </mc:Choice>
        <mc:Fallback xmlns="">
          <p:pic>
            <p:nvPicPr>
              <p:cNvPr id="6" name="Ink 5">
                <a:extLst>
                  <a:ext uri="{FF2B5EF4-FFF2-40B4-BE49-F238E27FC236}">
                    <a16:creationId xmlns:a16="http://schemas.microsoft.com/office/drawing/2014/main" id="{3D43B716-BAE5-4DC3-82F7-53485B737E58}"/>
                  </a:ext>
                </a:extLst>
              </p:cNvPr>
              <p:cNvPicPr/>
              <p:nvPr/>
            </p:nvPicPr>
            <p:blipFill>
              <a:blip r:embed="rId4"/>
              <a:stretch>
                <a:fillRect/>
              </a:stretch>
            </p:blipFill>
            <p:spPr>
              <a:xfrm>
                <a:off x="4648597" y="251391"/>
                <a:ext cx="160524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0C05DE17-0753-47DB-8ABA-93805DEC26C5}"/>
                  </a:ext>
                </a:extLst>
              </p14:cNvPr>
              <p14:cNvContentPartPr/>
              <p14:nvPr/>
            </p14:nvContentPartPr>
            <p14:xfrm>
              <a:off x="4670557" y="3654111"/>
              <a:ext cx="1505520" cy="48960"/>
            </p14:xfrm>
          </p:contentPart>
        </mc:Choice>
        <mc:Fallback xmlns="">
          <p:pic>
            <p:nvPicPr>
              <p:cNvPr id="7" name="Ink 6">
                <a:extLst>
                  <a:ext uri="{FF2B5EF4-FFF2-40B4-BE49-F238E27FC236}">
                    <a16:creationId xmlns:a16="http://schemas.microsoft.com/office/drawing/2014/main" id="{0C05DE17-0753-47DB-8ABA-93805DEC26C5}"/>
                  </a:ext>
                </a:extLst>
              </p:cNvPr>
              <p:cNvPicPr/>
              <p:nvPr/>
            </p:nvPicPr>
            <p:blipFill>
              <a:blip r:embed="rId6"/>
              <a:stretch>
                <a:fillRect/>
              </a:stretch>
            </p:blipFill>
            <p:spPr>
              <a:xfrm>
                <a:off x="4634557" y="3582111"/>
                <a:ext cx="157716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C5D9EB47-50D7-41AA-A1DD-D1ECE72268CC}"/>
                  </a:ext>
                </a:extLst>
              </p14:cNvPr>
              <p14:cNvContentPartPr/>
              <p14:nvPr/>
            </p14:nvContentPartPr>
            <p14:xfrm>
              <a:off x="4754797" y="4892511"/>
              <a:ext cx="1252440" cy="45720"/>
            </p14:xfrm>
          </p:contentPart>
        </mc:Choice>
        <mc:Fallback xmlns="">
          <p:pic>
            <p:nvPicPr>
              <p:cNvPr id="8" name="Ink 7">
                <a:extLst>
                  <a:ext uri="{FF2B5EF4-FFF2-40B4-BE49-F238E27FC236}">
                    <a16:creationId xmlns:a16="http://schemas.microsoft.com/office/drawing/2014/main" id="{C5D9EB47-50D7-41AA-A1DD-D1ECE72268CC}"/>
                  </a:ext>
                </a:extLst>
              </p:cNvPr>
              <p:cNvPicPr/>
              <p:nvPr/>
            </p:nvPicPr>
            <p:blipFill>
              <a:blip r:embed="rId8"/>
              <a:stretch>
                <a:fillRect/>
              </a:stretch>
            </p:blipFill>
            <p:spPr>
              <a:xfrm>
                <a:off x="4718797" y="4820511"/>
                <a:ext cx="132408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82F5ABA0-6658-4DB7-B948-C57DEEDD7A07}"/>
                  </a:ext>
                </a:extLst>
              </p14:cNvPr>
              <p14:cNvContentPartPr/>
              <p14:nvPr/>
            </p14:nvContentPartPr>
            <p14:xfrm>
              <a:off x="4768837" y="6063231"/>
              <a:ext cx="2208960" cy="92520"/>
            </p14:xfrm>
          </p:contentPart>
        </mc:Choice>
        <mc:Fallback xmlns="">
          <p:pic>
            <p:nvPicPr>
              <p:cNvPr id="9" name="Ink 8">
                <a:extLst>
                  <a:ext uri="{FF2B5EF4-FFF2-40B4-BE49-F238E27FC236}">
                    <a16:creationId xmlns:a16="http://schemas.microsoft.com/office/drawing/2014/main" id="{82F5ABA0-6658-4DB7-B948-C57DEEDD7A07}"/>
                  </a:ext>
                </a:extLst>
              </p:cNvPr>
              <p:cNvPicPr/>
              <p:nvPr/>
            </p:nvPicPr>
            <p:blipFill>
              <a:blip r:embed="rId10"/>
              <a:stretch>
                <a:fillRect/>
              </a:stretch>
            </p:blipFill>
            <p:spPr>
              <a:xfrm>
                <a:off x="4732837" y="5991231"/>
                <a:ext cx="228060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C7E434E6-7046-4AC4-B1B1-E797A9E8420F}"/>
                  </a:ext>
                </a:extLst>
              </p14:cNvPr>
              <p14:cNvContentPartPr/>
              <p14:nvPr/>
            </p14:nvContentPartPr>
            <p14:xfrm>
              <a:off x="938880" y="3580560"/>
              <a:ext cx="2932920" cy="2353680"/>
            </p14:xfrm>
          </p:contentPart>
        </mc:Choice>
        <mc:Fallback xmlns="">
          <p:pic>
            <p:nvPicPr>
              <p:cNvPr id="4" name="Ink 3">
                <a:extLst>
                  <a:ext uri="{FF2B5EF4-FFF2-40B4-BE49-F238E27FC236}">
                    <a16:creationId xmlns:a16="http://schemas.microsoft.com/office/drawing/2014/main" id="{C7E434E6-7046-4AC4-B1B1-E797A9E8420F}"/>
                  </a:ext>
                </a:extLst>
              </p:cNvPr>
              <p:cNvPicPr/>
              <p:nvPr/>
            </p:nvPicPr>
            <p:blipFill>
              <a:blip r:embed="rId12"/>
              <a:stretch>
                <a:fillRect/>
              </a:stretch>
            </p:blipFill>
            <p:spPr>
              <a:xfrm>
                <a:off x="929520" y="3571200"/>
                <a:ext cx="2951640" cy="2372400"/>
              </a:xfrm>
              <a:prstGeom prst="rect">
                <a:avLst/>
              </a:prstGeom>
            </p:spPr>
          </p:pic>
        </mc:Fallback>
      </mc:AlternateContent>
    </p:spTree>
    <p:extLst>
      <p:ext uri="{BB962C8B-B14F-4D97-AF65-F5344CB8AC3E}">
        <p14:creationId xmlns:p14="http://schemas.microsoft.com/office/powerpoint/2010/main" val="341764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AF9B-BAB1-410D-84EB-428CD24E0384}"/>
              </a:ext>
            </a:extLst>
          </p:cNvPr>
          <p:cNvSpPr>
            <a:spLocks noGrp="1"/>
          </p:cNvSpPr>
          <p:nvPr>
            <p:ph type="title"/>
          </p:nvPr>
        </p:nvSpPr>
        <p:spPr/>
        <p:txBody>
          <a:bodyPr/>
          <a:lstStyle/>
          <a:p>
            <a:r>
              <a:rPr lang="en-CA" dirty="0"/>
              <a:t>Initializing Value Types</a:t>
            </a:r>
          </a:p>
        </p:txBody>
      </p:sp>
      <p:sp>
        <p:nvSpPr>
          <p:cNvPr id="3" name="Content Placeholder 2">
            <a:extLst>
              <a:ext uri="{FF2B5EF4-FFF2-40B4-BE49-F238E27FC236}">
                <a16:creationId xmlns:a16="http://schemas.microsoft.com/office/drawing/2014/main" id="{2E6F5864-C708-46DF-BF53-ACEF1F795707}"/>
              </a:ext>
            </a:extLst>
          </p:cNvPr>
          <p:cNvSpPr>
            <a:spLocks noGrp="1"/>
          </p:cNvSpPr>
          <p:nvPr>
            <p:ph idx="1"/>
          </p:nvPr>
        </p:nvSpPr>
        <p:spPr/>
        <p:txBody>
          <a:bodyPr/>
          <a:lstStyle/>
          <a:p>
            <a:r>
              <a:rPr lang="en-CA" dirty="0"/>
              <a:t>Local variables in C# must be initialized before they are used. </a:t>
            </a:r>
          </a:p>
          <a:p>
            <a:pPr marL="0" indent="0">
              <a:buNone/>
            </a:pPr>
            <a:r>
              <a:rPr lang="en-CA" dirty="0"/>
              <a:t> </a:t>
            </a:r>
            <a:r>
              <a:rPr lang="en-CA" dirty="0" err="1"/>
              <a:t>int</a:t>
            </a:r>
            <a:r>
              <a:rPr lang="en-CA" dirty="0"/>
              <a:t> </a:t>
            </a:r>
            <a:r>
              <a:rPr lang="en-CA" dirty="0" err="1"/>
              <a:t>myInt</a:t>
            </a:r>
            <a:r>
              <a:rPr lang="en-CA" dirty="0"/>
              <a:t>; </a:t>
            </a:r>
          </a:p>
          <a:p>
            <a:pPr marL="0" indent="0">
              <a:buNone/>
            </a:pPr>
            <a:r>
              <a:rPr lang="en-CA" dirty="0"/>
              <a:t> </a:t>
            </a:r>
            <a:r>
              <a:rPr lang="en-CA" dirty="0" err="1"/>
              <a:t>myInt</a:t>
            </a:r>
            <a:r>
              <a:rPr lang="en-CA" dirty="0"/>
              <a:t> = 0; </a:t>
            </a:r>
            <a:br>
              <a:rPr lang="en-CA" dirty="0"/>
            </a:br>
            <a:endParaRPr lang="en-CA" dirty="0"/>
          </a:p>
          <a:p>
            <a:endParaRPr lang="en-CA"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2D0E173-80F9-4D78-BBBC-78AC6C59E03B}"/>
                  </a:ext>
                </a:extLst>
              </p14:cNvPr>
              <p14:cNvContentPartPr/>
              <p14:nvPr/>
            </p14:nvContentPartPr>
            <p14:xfrm>
              <a:off x="1271160" y="2945160"/>
              <a:ext cx="8740080" cy="1386360"/>
            </p14:xfrm>
          </p:contentPart>
        </mc:Choice>
        <mc:Fallback xmlns="">
          <p:pic>
            <p:nvPicPr>
              <p:cNvPr id="4" name="Ink 3">
                <a:extLst>
                  <a:ext uri="{FF2B5EF4-FFF2-40B4-BE49-F238E27FC236}">
                    <a16:creationId xmlns:a16="http://schemas.microsoft.com/office/drawing/2014/main" id="{92D0E173-80F9-4D78-BBBC-78AC6C59E03B}"/>
                  </a:ext>
                </a:extLst>
              </p:cNvPr>
              <p:cNvPicPr/>
              <p:nvPr/>
            </p:nvPicPr>
            <p:blipFill>
              <a:blip r:embed="rId3"/>
              <a:stretch>
                <a:fillRect/>
              </a:stretch>
            </p:blipFill>
            <p:spPr>
              <a:xfrm>
                <a:off x="1261800" y="2935800"/>
                <a:ext cx="8758800" cy="1405080"/>
              </a:xfrm>
              <a:prstGeom prst="rect">
                <a:avLst/>
              </a:prstGeom>
            </p:spPr>
          </p:pic>
        </mc:Fallback>
      </mc:AlternateContent>
    </p:spTree>
    <p:extLst>
      <p:ext uri="{BB962C8B-B14F-4D97-AF65-F5344CB8AC3E}">
        <p14:creationId xmlns:p14="http://schemas.microsoft.com/office/powerpoint/2010/main" val="2961965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1BDC-532E-4436-9D4A-A1B778B85E71}"/>
              </a:ext>
            </a:extLst>
          </p:cNvPr>
          <p:cNvSpPr>
            <a:spLocks noGrp="1"/>
          </p:cNvSpPr>
          <p:nvPr>
            <p:ph type="title"/>
          </p:nvPr>
        </p:nvSpPr>
        <p:spPr/>
        <p:txBody>
          <a:bodyPr/>
          <a:lstStyle/>
          <a:p>
            <a:r>
              <a:rPr lang="en-CA" dirty="0"/>
              <a:t>Value types Lab</a:t>
            </a:r>
          </a:p>
        </p:txBody>
      </p:sp>
      <p:sp>
        <p:nvSpPr>
          <p:cNvPr id="3" name="Content Placeholder 2">
            <a:extLst>
              <a:ext uri="{FF2B5EF4-FFF2-40B4-BE49-F238E27FC236}">
                <a16:creationId xmlns:a16="http://schemas.microsoft.com/office/drawing/2014/main" id="{C4DAA8B7-C457-4B88-9E1C-77DE14AF407F}"/>
              </a:ext>
            </a:extLst>
          </p:cNvPr>
          <p:cNvSpPr>
            <a:spLocks noGrp="1"/>
          </p:cNvSpPr>
          <p:nvPr>
            <p:ph idx="1"/>
          </p:nvPr>
        </p:nvSpPr>
        <p:spPr>
          <a:xfrm>
            <a:off x="1141412" y="2249487"/>
            <a:ext cx="10126810" cy="4474870"/>
          </a:xfrm>
        </p:spPr>
        <p:txBody>
          <a:bodyPr>
            <a:normAutofit/>
          </a:bodyPr>
          <a:lstStyle/>
          <a:p>
            <a:r>
              <a:rPr lang="en-CA" dirty="0"/>
              <a:t>Simple types: </a:t>
            </a:r>
          </a:p>
          <a:p>
            <a:pPr lvl="1"/>
            <a:r>
              <a:rPr lang="en-CA" dirty="0" err="1"/>
              <a:t>Console.WriteLine</a:t>
            </a:r>
            <a:r>
              <a:rPr lang="en-CA" dirty="0"/>
              <a:t>("</a:t>
            </a:r>
            <a:r>
              <a:rPr lang="en-CA" dirty="0" err="1"/>
              <a:t>int</a:t>
            </a:r>
            <a:r>
              <a:rPr lang="en-CA" dirty="0"/>
              <a:t> Max Value is " + </a:t>
            </a:r>
            <a:r>
              <a:rPr lang="en-CA" dirty="0" err="1"/>
              <a:t>int.MaxValue</a:t>
            </a:r>
            <a:r>
              <a:rPr lang="en-CA" dirty="0"/>
              <a:t>);</a:t>
            </a:r>
          </a:p>
          <a:p>
            <a:pPr lvl="1"/>
            <a:r>
              <a:rPr lang="en-CA" dirty="0" err="1"/>
              <a:t>Console.WriteLine</a:t>
            </a:r>
            <a:r>
              <a:rPr lang="en-CA" dirty="0"/>
              <a:t>("</a:t>
            </a:r>
            <a:r>
              <a:rPr lang="en-CA" dirty="0" err="1"/>
              <a:t>int</a:t>
            </a:r>
            <a:r>
              <a:rPr lang="en-CA" dirty="0"/>
              <a:t> Min Value is " + </a:t>
            </a:r>
            <a:r>
              <a:rPr lang="en-CA" dirty="0" err="1"/>
              <a:t>int.MinValue</a:t>
            </a:r>
            <a:r>
              <a:rPr lang="en-CA" dirty="0"/>
              <a:t>);</a:t>
            </a:r>
          </a:p>
          <a:p>
            <a:r>
              <a:rPr lang="en-CA" dirty="0" err="1"/>
              <a:t>Enum</a:t>
            </a:r>
            <a:r>
              <a:rPr lang="en-CA" dirty="0"/>
              <a:t>:  </a:t>
            </a:r>
          </a:p>
          <a:p>
            <a:pPr marL="457200" lvl="1" indent="0">
              <a:buNone/>
            </a:pPr>
            <a:r>
              <a:rPr lang="en-CA" dirty="0" err="1"/>
              <a:t>enum</a:t>
            </a:r>
            <a:r>
              <a:rPr lang="en-CA" dirty="0"/>
              <a:t> Day { Sat, Sun, Mon, Tue, Wed, Thu, Fri }; </a:t>
            </a:r>
          </a:p>
          <a:p>
            <a:pPr marL="457200" lvl="1" indent="0">
              <a:buNone/>
            </a:pPr>
            <a:r>
              <a:rPr lang="en-CA" dirty="0" err="1"/>
              <a:t>Console.WriteLine</a:t>
            </a:r>
            <a:r>
              <a:rPr lang="en-CA" dirty="0"/>
              <a:t>("1st day is " + </a:t>
            </a:r>
            <a:r>
              <a:rPr lang="en-CA" dirty="0" err="1"/>
              <a:t>Day.Sat</a:t>
            </a:r>
            <a:r>
              <a:rPr lang="en-CA" dirty="0"/>
              <a:t>);</a:t>
            </a:r>
          </a:p>
          <a:p>
            <a:pPr marL="457200" lvl="1" indent="0">
              <a:buNone/>
            </a:pPr>
            <a:r>
              <a:rPr lang="en-CA" dirty="0"/>
              <a:t>Every enumeration type has an underlying type, which can be any integral type except </a:t>
            </a:r>
            <a:r>
              <a:rPr lang="en-CA" u="sng" dirty="0">
                <a:hlinkClick r:id="rId2"/>
              </a:rPr>
              <a:t>char</a:t>
            </a:r>
            <a:r>
              <a:rPr lang="en-CA" dirty="0"/>
              <a:t>.</a:t>
            </a:r>
          </a:p>
          <a:p>
            <a:pPr marL="457200" lvl="1" indent="0">
              <a:buNone/>
            </a:pPr>
            <a:r>
              <a:rPr lang="en-CA" dirty="0"/>
              <a:t>Usually it is best to define an </a:t>
            </a:r>
            <a:r>
              <a:rPr lang="en-CA" dirty="0" err="1"/>
              <a:t>enum</a:t>
            </a:r>
            <a:r>
              <a:rPr lang="en-CA" dirty="0"/>
              <a:t> directly within a namespace so that all classes in the namespace can access it with equal convenience. However, an </a:t>
            </a:r>
            <a:r>
              <a:rPr lang="en-CA" dirty="0" err="1"/>
              <a:t>enum</a:t>
            </a:r>
            <a:r>
              <a:rPr lang="en-CA" dirty="0"/>
              <a:t> can also be nested within a class or struct.</a:t>
            </a:r>
          </a:p>
          <a:p>
            <a:pPr marL="457200" lvl="1" indent="0">
              <a:buNone/>
            </a:pPr>
            <a:endParaRPr lang="en-CA"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8E4EB2C-D203-4C1F-BFE3-6C32EC7C50FA}"/>
                  </a:ext>
                </a:extLst>
              </p14:cNvPr>
              <p14:cNvContentPartPr/>
              <p14:nvPr/>
            </p14:nvContentPartPr>
            <p14:xfrm>
              <a:off x="1730437" y="5204908"/>
              <a:ext cx="9327240" cy="84960"/>
            </p14:xfrm>
          </p:contentPart>
        </mc:Choice>
        <mc:Fallback xmlns="">
          <p:pic>
            <p:nvPicPr>
              <p:cNvPr id="4" name="Ink 3">
                <a:extLst>
                  <a:ext uri="{FF2B5EF4-FFF2-40B4-BE49-F238E27FC236}">
                    <a16:creationId xmlns:a16="http://schemas.microsoft.com/office/drawing/2014/main" id="{48E4EB2C-D203-4C1F-BFE3-6C32EC7C50FA}"/>
                  </a:ext>
                </a:extLst>
              </p:cNvPr>
              <p:cNvPicPr/>
              <p:nvPr/>
            </p:nvPicPr>
            <p:blipFill>
              <a:blip r:embed="rId4"/>
              <a:stretch>
                <a:fillRect/>
              </a:stretch>
            </p:blipFill>
            <p:spPr>
              <a:xfrm>
                <a:off x="1694437" y="5132908"/>
                <a:ext cx="93988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C0C55EC-1256-4783-9410-F1FD33F0F368}"/>
                  </a:ext>
                </a:extLst>
              </p14:cNvPr>
              <p14:cNvContentPartPr/>
              <p14:nvPr/>
            </p14:nvContentPartPr>
            <p14:xfrm>
              <a:off x="1704600" y="3176280"/>
              <a:ext cx="5706360" cy="1935000"/>
            </p14:xfrm>
          </p:contentPart>
        </mc:Choice>
        <mc:Fallback xmlns="">
          <p:pic>
            <p:nvPicPr>
              <p:cNvPr id="5" name="Ink 4">
                <a:extLst>
                  <a:ext uri="{FF2B5EF4-FFF2-40B4-BE49-F238E27FC236}">
                    <a16:creationId xmlns:a16="http://schemas.microsoft.com/office/drawing/2014/main" id="{DC0C55EC-1256-4783-9410-F1FD33F0F368}"/>
                  </a:ext>
                </a:extLst>
              </p:cNvPr>
              <p:cNvPicPr/>
              <p:nvPr/>
            </p:nvPicPr>
            <p:blipFill>
              <a:blip r:embed="rId6"/>
              <a:stretch>
                <a:fillRect/>
              </a:stretch>
            </p:blipFill>
            <p:spPr>
              <a:xfrm>
                <a:off x="1695240" y="3166920"/>
                <a:ext cx="5725080" cy="1953720"/>
              </a:xfrm>
              <a:prstGeom prst="rect">
                <a:avLst/>
              </a:prstGeom>
            </p:spPr>
          </p:pic>
        </mc:Fallback>
      </mc:AlternateContent>
    </p:spTree>
    <p:extLst>
      <p:ext uri="{BB962C8B-B14F-4D97-AF65-F5344CB8AC3E}">
        <p14:creationId xmlns:p14="http://schemas.microsoft.com/office/powerpoint/2010/main" val="3907156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42F7-EEA4-462C-A3CF-08B4DB11CBC8}"/>
              </a:ext>
            </a:extLst>
          </p:cNvPr>
          <p:cNvSpPr>
            <a:spLocks noGrp="1"/>
          </p:cNvSpPr>
          <p:nvPr>
            <p:ph type="title"/>
          </p:nvPr>
        </p:nvSpPr>
        <p:spPr/>
        <p:txBody>
          <a:bodyPr/>
          <a:lstStyle/>
          <a:p>
            <a:r>
              <a:rPr lang="en-CA" dirty="0"/>
              <a:t>Value types Lab</a:t>
            </a:r>
          </a:p>
        </p:txBody>
      </p:sp>
      <p:sp>
        <p:nvSpPr>
          <p:cNvPr id="3" name="Content Placeholder 2">
            <a:extLst>
              <a:ext uri="{FF2B5EF4-FFF2-40B4-BE49-F238E27FC236}">
                <a16:creationId xmlns:a16="http://schemas.microsoft.com/office/drawing/2014/main" id="{5BBBAAE3-CF2B-4B61-AA3B-659010273C0A}"/>
              </a:ext>
            </a:extLst>
          </p:cNvPr>
          <p:cNvSpPr>
            <a:spLocks noGrp="1"/>
          </p:cNvSpPr>
          <p:nvPr>
            <p:ph idx="1"/>
          </p:nvPr>
        </p:nvSpPr>
        <p:spPr>
          <a:xfrm>
            <a:off x="1141412" y="2249486"/>
            <a:ext cx="9905999" cy="4608513"/>
          </a:xfrm>
        </p:spPr>
        <p:txBody>
          <a:bodyPr>
            <a:normAutofit lnSpcReduction="10000"/>
          </a:bodyPr>
          <a:lstStyle/>
          <a:p>
            <a:r>
              <a:rPr lang="en-CA" dirty="0"/>
              <a:t>Struct</a:t>
            </a:r>
          </a:p>
          <a:p>
            <a:r>
              <a:rPr lang="en-US" altLang="en-US" dirty="0">
                <a:solidFill>
                  <a:srgbClr val="000000"/>
                </a:solidFill>
                <a:latin typeface="Arial" panose="020B0604020202020204" pitchFamily="34" charset="0"/>
                <a:ea typeface="segoe-ui_normal"/>
              </a:rPr>
              <a:t>typically used to encapsulate small groups of related variables, such as the coordinates of a rectangle</a:t>
            </a:r>
            <a:r>
              <a:rPr lang="en-US" altLang="en-US" sz="2000" dirty="0">
                <a:latin typeface="Arial" panose="020B0604020202020204" pitchFamily="34" charset="0"/>
              </a:rPr>
              <a:t> </a:t>
            </a:r>
          </a:p>
          <a:p>
            <a:pPr marL="0" indent="0">
              <a:buNone/>
            </a:pPr>
            <a:r>
              <a:rPr lang="en-CA" dirty="0"/>
              <a:t>public struct Book </a:t>
            </a:r>
          </a:p>
          <a:p>
            <a:pPr marL="0" indent="0">
              <a:buNone/>
            </a:pPr>
            <a:r>
              <a:rPr lang="en-CA" dirty="0"/>
              <a:t>{ </a:t>
            </a:r>
          </a:p>
          <a:p>
            <a:pPr marL="0" indent="0">
              <a:buNone/>
            </a:pPr>
            <a:r>
              <a:rPr lang="en-CA" dirty="0"/>
              <a:t>public decimal price; </a:t>
            </a:r>
          </a:p>
          <a:p>
            <a:pPr marL="0" indent="0">
              <a:buNone/>
            </a:pPr>
            <a:r>
              <a:rPr lang="en-CA" dirty="0"/>
              <a:t>public string title; </a:t>
            </a:r>
          </a:p>
          <a:p>
            <a:pPr marL="0" indent="0">
              <a:buNone/>
            </a:pPr>
            <a:r>
              <a:rPr lang="en-CA" dirty="0"/>
              <a:t>public string author; </a:t>
            </a:r>
          </a:p>
          <a:p>
            <a:pPr marL="0" indent="0">
              <a:buNone/>
            </a:pPr>
            <a:r>
              <a:rPr lang="en-CA" dirty="0"/>
              <a:t>} </a:t>
            </a:r>
            <a:endParaRPr lang="en-US" altLang="en-US" sz="3600" dirty="0">
              <a:latin typeface="Arial" panose="020B0604020202020204" pitchFamily="34" charset="0"/>
            </a:endParaRPr>
          </a:p>
          <a:p>
            <a:endParaRPr lang="en-CA" dirty="0"/>
          </a:p>
          <a:p>
            <a:endParaRPr lang="en-CA" dirty="0"/>
          </a:p>
        </p:txBody>
      </p:sp>
      <p:sp>
        <p:nvSpPr>
          <p:cNvPr id="4" name="Rectangle 1">
            <a:extLst>
              <a:ext uri="{FF2B5EF4-FFF2-40B4-BE49-F238E27FC236}">
                <a16:creationId xmlns:a16="http://schemas.microsoft.com/office/drawing/2014/main" id="{517B6DA5-DE5D-4DCD-B297-38180ED4B0A2}"/>
              </a:ext>
            </a:extLst>
          </p:cNvPr>
          <p:cNvSpPr>
            <a:spLocks noChangeArrowheads="1"/>
          </p:cNvSpPr>
          <p:nvPr/>
        </p:nvSpPr>
        <p:spPr bwMode="auto">
          <a:xfrm>
            <a:off x="0" y="-184666"/>
            <a:ext cx="184731" cy="36933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11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DE01-580E-41CD-B617-F1DBA746D793}"/>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704E451C-D413-4C34-8429-EFE997B474E6}"/>
              </a:ext>
            </a:extLst>
          </p:cNvPr>
          <p:cNvSpPr>
            <a:spLocks noGrp="1"/>
          </p:cNvSpPr>
          <p:nvPr>
            <p:ph idx="1"/>
          </p:nvPr>
        </p:nvSpPr>
        <p:spPr/>
        <p:txBody>
          <a:bodyPr vert="horz" lIns="91440" tIns="45720" rIns="91440" bIns="45720" rtlCol="0" anchor="t">
            <a:normAutofit/>
          </a:bodyPr>
          <a:lstStyle/>
          <a:p>
            <a:r>
              <a:rPr lang="en-US" dirty="0"/>
              <a:t>1. Program Structure Review</a:t>
            </a:r>
          </a:p>
          <a:p>
            <a:r>
              <a:rPr lang="en-US" dirty="0"/>
              <a:t>  Lab: Create a project; create the 2nd Project, Write codes, debug </a:t>
            </a:r>
          </a:p>
          <a:p>
            <a:r>
              <a:rPr lang="en-US" dirty="0"/>
              <a:t>2. </a:t>
            </a:r>
            <a:r>
              <a:rPr lang="en-CA" dirty="0"/>
              <a:t>Types</a:t>
            </a:r>
          </a:p>
          <a:p>
            <a:r>
              <a:rPr lang="en-CA" dirty="0"/>
              <a:t>3. Value Types</a:t>
            </a:r>
          </a:p>
          <a:p>
            <a:r>
              <a:rPr lang="en-CA" dirty="0"/>
              <a:t>4. Reference Types</a:t>
            </a:r>
          </a:p>
          <a:p>
            <a:r>
              <a:rPr lang="en-CA" dirty="0"/>
              <a:t>5. Variables</a:t>
            </a:r>
          </a:p>
          <a:p>
            <a:endParaRPr lang="en-US" dirty="0"/>
          </a:p>
        </p:txBody>
      </p:sp>
    </p:spTree>
    <p:extLst>
      <p:ext uri="{BB962C8B-B14F-4D97-AF65-F5344CB8AC3E}">
        <p14:creationId xmlns:p14="http://schemas.microsoft.com/office/powerpoint/2010/main" val="927191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00B6-1AA2-4070-8C9E-735A676CDC17}"/>
              </a:ext>
            </a:extLst>
          </p:cNvPr>
          <p:cNvSpPr>
            <a:spLocks noGrp="1"/>
          </p:cNvSpPr>
          <p:nvPr>
            <p:ph type="title"/>
          </p:nvPr>
        </p:nvSpPr>
        <p:spPr/>
        <p:txBody>
          <a:bodyPr/>
          <a:lstStyle/>
          <a:p>
            <a:r>
              <a:rPr lang="en-CA" dirty="0"/>
              <a:t>Nullable value types</a:t>
            </a:r>
          </a:p>
        </p:txBody>
      </p:sp>
      <p:sp>
        <p:nvSpPr>
          <p:cNvPr id="3" name="Content Placeholder 2">
            <a:extLst>
              <a:ext uri="{FF2B5EF4-FFF2-40B4-BE49-F238E27FC236}">
                <a16:creationId xmlns:a16="http://schemas.microsoft.com/office/drawing/2014/main" id="{7617F7BC-1303-4EB7-B0E5-6694BCCEF50A}"/>
              </a:ext>
            </a:extLst>
          </p:cNvPr>
          <p:cNvSpPr>
            <a:spLocks noGrp="1"/>
          </p:cNvSpPr>
          <p:nvPr>
            <p:ph idx="1"/>
          </p:nvPr>
        </p:nvSpPr>
        <p:spPr/>
        <p:txBody>
          <a:bodyPr/>
          <a:lstStyle/>
          <a:p>
            <a:r>
              <a:rPr lang="en-CA" sz="2800" dirty="0"/>
              <a:t>Allow you to assign null to value </a:t>
            </a:r>
            <a:r>
              <a:rPr lang="en-CA" sz="2800" b="1" dirty="0"/>
              <a:t>type</a:t>
            </a:r>
            <a:r>
              <a:rPr lang="en-CA" sz="2800" dirty="0"/>
              <a:t> variables</a:t>
            </a:r>
          </a:p>
          <a:p>
            <a:r>
              <a:rPr lang="en-US" altLang="en-US" sz="2800" dirty="0">
                <a:solidFill>
                  <a:srgbClr val="000000"/>
                </a:solidFill>
                <a:latin typeface="Arial" panose="020B0604020202020204" pitchFamily="34" charset="0"/>
                <a:ea typeface="segoe-ui_normal"/>
              </a:rPr>
              <a:t>A nullable type can represent the correct range of values for its underlying value type, plus an additional </a:t>
            </a:r>
            <a:r>
              <a:rPr lang="en-US" altLang="en-US" sz="2800" dirty="0">
                <a:solidFill>
                  <a:srgbClr val="000000"/>
                </a:solidFill>
                <a:latin typeface="Consolas" panose="020B0609020204030204" pitchFamily="49" charset="0"/>
              </a:rPr>
              <a:t>null</a:t>
            </a:r>
            <a:r>
              <a:rPr lang="en-US" altLang="en-US" sz="2800" dirty="0">
                <a:solidFill>
                  <a:srgbClr val="000000"/>
                </a:solidFill>
                <a:ea typeface="segoe-ui_normal"/>
              </a:rPr>
              <a:t> </a:t>
            </a:r>
            <a:r>
              <a:rPr lang="en-US" altLang="en-US" sz="2800" dirty="0">
                <a:solidFill>
                  <a:srgbClr val="000000"/>
                </a:solidFill>
                <a:latin typeface="Arial" panose="020B0604020202020204" pitchFamily="34" charset="0"/>
                <a:ea typeface="segoe-ui_normal"/>
              </a:rPr>
              <a:t>value.</a:t>
            </a:r>
          </a:p>
          <a:p>
            <a:r>
              <a:rPr lang="en-US" altLang="en-US" sz="2800" dirty="0">
                <a:latin typeface="Arial" panose="020B0604020202020204" pitchFamily="34" charset="0"/>
              </a:rPr>
              <a:t> </a:t>
            </a:r>
            <a:r>
              <a:rPr lang="en-US" altLang="en-US" sz="2800" dirty="0">
                <a:solidFill>
                  <a:srgbClr val="000000"/>
                </a:solidFill>
                <a:latin typeface="Consolas" panose="020B0609020204030204" pitchFamily="49" charset="0"/>
              </a:rPr>
              <a:t>Nullable&lt;Int32&gt;</a:t>
            </a:r>
            <a:r>
              <a:rPr lang="en-US" altLang="en-US" sz="2800" dirty="0">
                <a:solidFill>
                  <a:srgbClr val="000000"/>
                </a:solidFill>
                <a:ea typeface="segoe-ui_normal"/>
              </a:rPr>
              <a:t>, pronounced "Nullable of Int32,"</a:t>
            </a:r>
            <a:r>
              <a:rPr lang="en-US" altLang="en-US" sz="2800" dirty="0">
                <a:latin typeface="Arial" panose="020B0604020202020204" pitchFamily="34" charset="0"/>
              </a:rPr>
              <a:t> </a:t>
            </a:r>
          </a:p>
          <a:p>
            <a:r>
              <a:rPr lang="en-US" altLang="en-US" sz="2800" dirty="0" err="1">
                <a:latin typeface="Arial" panose="020B0604020202020204" pitchFamily="34" charset="0"/>
              </a:rPr>
              <a:t>int</a:t>
            </a:r>
            <a:r>
              <a:rPr lang="en-US" altLang="en-US" sz="2800" dirty="0">
                <a:latin typeface="Arial" panose="020B0604020202020204" pitchFamily="34" charset="0"/>
              </a:rPr>
              <a:t>?  For short (What is the default value? </a:t>
            </a:r>
            <a:r>
              <a:rPr lang="en-US" altLang="en-US" sz="2800">
                <a:latin typeface="Arial" panose="020B0604020202020204" pitchFamily="34" charset="0"/>
              </a:rPr>
              <a:t>null) </a:t>
            </a:r>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CA" dirty="0"/>
          </a:p>
          <a:p>
            <a:endParaRPr lang="en-CA" dirty="0"/>
          </a:p>
        </p:txBody>
      </p:sp>
      <p:sp>
        <p:nvSpPr>
          <p:cNvPr id="4" name="Rectangle 1">
            <a:extLst>
              <a:ext uri="{FF2B5EF4-FFF2-40B4-BE49-F238E27FC236}">
                <a16:creationId xmlns:a16="http://schemas.microsoft.com/office/drawing/2014/main" id="{C770E191-C6E7-4E5C-B466-D8337A195A89}"/>
              </a:ext>
            </a:extLst>
          </p:cNvPr>
          <p:cNvSpPr>
            <a:spLocks noChangeArrowheads="1"/>
          </p:cNvSpPr>
          <p:nvPr/>
        </p:nvSpPr>
        <p:spPr bwMode="auto">
          <a:xfrm>
            <a:off x="0" y="-184666"/>
            <a:ext cx="184731" cy="36933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1E1B0B3-1778-43C0-BCED-0081B23B2F00}"/>
              </a:ext>
            </a:extLst>
          </p:cNvPr>
          <p:cNvSpPr>
            <a:spLocks noChangeArrowheads="1"/>
          </p:cNvSpPr>
          <p:nvPr/>
        </p:nvSpPr>
        <p:spPr bwMode="auto">
          <a:xfrm>
            <a:off x="0" y="43934"/>
            <a:ext cx="184731" cy="36933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2705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27B0-E0FB-4E12-B757-2586DBF30B8C}"/>
              </a:ext>
            </a:extLst>
          </p:cNvPr>
          <p:cNvSpPr>
            <a:spLocks noGrp="1"/>
          </p:cNvSpPr>
          <p:nvPr>
            <p:ph type="title"/>
          </p:nvPr>
        </p:nvSpPr>
        <p:spPr/>
        <p:txBody>
          <a:bodyPr/>
          <a:lstStyle/>
          <a:p>
            <a:r>
              <a:rPr lang="en-CA" dirty="0"/>
              <a:t>4. Reference types</a:t>
            </a:r>
          </a:p>
        </p:txBody>
      </p:sp>
      <p:sp>
        <p:nvSpPr>
          <p:cNvPr id="3" name="Content Placeholder 2">
            <a:extLst>
              <a:ext uri="{FF2B5EF4-FFF2-40B4-BE49-F238E27FC236}">
                <a16:creationId xmlns:a16="http://schemas.microsoft.com/office/drawing/2014/main" id="{CDA50F6E-803D-4CD9-BCFF-2FBA54C8D8EE}"/>
              </a:ext>
            </a:extLst>
          </p:cNvPr>
          <p:cNvSpPr>
            <a:spLocks noGrp="1"/>
          </p:cNvSpPr>
          <p:nvPr>
            <p:ph idx="1"/>
          </p:nvPr>
        </p:nvSpPr>
        <p:spPr>
          <a:xfrm>
            <a:off x="661182" y="2249487"/>
            <a:ext cx="10386229" cy="3541714"/>
          </a:xfrm>
        </p:spPr>
        <p:txBody>
          <a:bodyPr/>
          <a:lstStyle/>
          <a:p>
            <a:endParaRPr lang="en-CA" dirty="0"/>
          </a:p>
        </p:txBody>
      </p:sp>
      <p:sp>
        <p:nvSpPr>
          <p:cNvPr id="4" name="Rectangle 1">
            <a:extLst>
              <a:ext uri="{FF2B5EF4-FFF2-40B4-BE49-F238E27FC236}">
                <a16:creationId xmlns:a16="http://schemas.microsoft.com/office/drawing/2014/main" id="{508F1283-F560-424F-A1CA-9FD51059C3E6}"/>
              </a:ext>
            </a:extLst>
          </p:cNvPr>
          <p:cNvSpPr>
            <a:spLocks noChangeArrowheads="1"/>
          </p:cNvSpPr>
          <p:nvPr/>
        </p:nvSpPr>
        <p:spPr bwMode="auto">
          <a:xfrm>
            <a:off x="0" y="-184666"/>
            <a:ext cx="184731" cy="36933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C35F967C-D621-4457-9DBD-D062EBBA7653}"/>
              </a:ext>
            </a:extLst>
          </p:cNvPr>
          <p:cNvPicPr>
            <a:picLocks noChangeAspect="1"/>
          </p:cNvPicPr>
          <p:nvPr/>
        </p:nvPicPr>
        <p:blipFill rotWithShape="1">
          <a:blip r:embed="rId2"/>
          <a:srcRect l="25325" t="15155" r="31910" b="30935"/>
          <a:stretch/>
        </p:blipFill>
        <p:spPr>
          <a:xfrm>
            <a:off x="3391123" y="1564858"/>
            <a:ext cx="7878595" cy="5293142"/>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044E594-8E85-43D3-9333-D38545471668}"/>
                  </a:ext>
                </a:extLst>
              </p14:cNvPr>
              <p14:cNvContentPartPr/>
              <p14:nvPr/>
            </p14:nvContentPartPr>
            <p14:xfrm>
              <a:off x="8103157" y="2233025"/>
              <a:ext cx="731880" cy="29880"/>
            </p14:xfrm>
          </p:contentPart>
        </mc:Choice>
        <mc:Fallback xmlns="">
          <p:pic>
            <p:nvPicPr>
              <p:cNvPr id="6" name="Ink 5">
                <a:extLst>
                  <a:ext uri="{FF2B5EF4-FFF2-40B4-BE49-F238E27FC236}">
                    <a16:creationId xmlns:a16="http://schemas.microsoft.com/office/drawing/2014/main" id="{6044E594-8E85-43D3-9333-D38545471668}"/>
                  </a:ext>
                </a:extLst>
              </p:cNvPr>
              <p:cNvPicPr/>
              <p:nvPr/>
            </p:nvPicPr>
            <p:blipFill>
              <a:blip r:embed="rId4"/>
              <a:stretch>
                <a:fillRect/>
              </a:stretch>
            </p:blipFill>
            <p:spPr>
              <a:xfrm>
                <a:off x="8067157" y="2161025"/>
                <a:ext cx="8035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F23AB0C-26A9-4A6E-A8C9-C21455ADE853}"/>
                  </a:ext>
                </a:extLst>
              </p14:cNvPr>
              <p14:cNvContentPartPr/>
              <p14:nvPr/>
            </p14:nvContentPartPr>
            <p14:xfrm>
              <a:off x="6105517" y="2602385"/>
              <a:ext cx="759960" cy="38520"/>
            </p14:xfrm>
          </p:contentPart>
        </mc:Choice>
        <mc:Fallback xmlns="">
          <p:pic>
            <p:nvPicPr>
              <p:cNvPr id="7" name="Ink 6">
                <a:extLst>
                  <a:ext uri="{FF2B5EF4-FFF2-40B4-BE49-F238E27FC236}">
                    <a16:creationId xmlns:a16="http://schemas.microsoft.com/office/drawing/2014/main" id="{DF23AB0C-26A9-4A6E-A8C9-C21455ADE853}"/>
                  </a:ext>
                </a:extLst>
              </p:cNvPr>
              <p:cNvPicPr/>
              <p:nvPr/>
            </p:nvPicPr>
            <p:blipFill>
              <a:blip r:embed="rId6"/>
              <a:stretch>
                <a:fillRect/>
              </a:stretch>
            </p:blipFill>
            <p:spPr>
              <a:xfrm>
                <a:off x="6069517" y="2530385"/>
                <a:ext cx="831600" cy="182160"/>
              </a:xfrm>
              <a:prstGeom prst="rect">
                <a:avLst/>
              </a:prstGeom>
            </p:spPr>
          </p:pic>
        </mc:Fallback>
      </mc:AlternateContent>
    </p:spTree>
    <p:extLst>
      <p:ext uri="{BB962C8B-B14F-4D97-AF65-F5344CB8AC3E}">
        <p14:creationId xmlns:p14="http://schemas.microsoft.com/office/powerpoint/2010/main" val="1889058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27B0-E0FB-4E12-B757-2586DBF30B8C}"/>
              </a:ext>
            </a:extLst>
          </p:cNvPr>
          <p:cNvSpPr>
            <a:spLocks noGrp="1"/>
          </p:cNvSpPr>
          <p:nvPr>
            <p:ph type="title"/>
          </p:nvPr>
        </p:nvSpPr>
        <p:spPr/>
        <p:txBody>
          <a:bodyPr/>
          <a:lstStyle/>
          <a:p>
            <a:r>
              <a:rPr lang="en-CA" dirty="0"/>
              <a:t>4. Reference types</a:t>
            </a:r>
          </a:p>
        </p:txBody>
      </p:sp>
      <p:sp>
        <p:nvSpPr>
          <p:cNvPr id="3" name="Content Placeholder 2">
            <a:extLst>
              <a:ext uri="{FF2B5EF4-FFF2-40B4-BE49-F238E27FC236}">
                <a16:creationId xmlns:a16="http://schemas.microsoft.com/office/drawing/2014/main" id="{CDA50F6E-803D-4CD9-BCFF-2FBA54C8D8EE}"/>
              </a:ext>
            </a:extLst>
          </p:cNvPr>
          <p:cNvSpPr>
            <a:spLocks noGrp="1"/>
          </p:cNvSpPr>
          <p:nvPr>
            <p:ph idx="1"/>
          </p:nvPr>
        </p:nvSpPr>
        <p:spPr>
          <a:xfrm>
            <a:off x="661182" y="1702191"/>
            <a:ext cx="10386229" cy="4089010"/>
          </a:xfrm>
        </p:spPr>
        <p:txBody>
          <a:bodyPr/>
          <a:lstStyle/>
          <a:p>
            <a:r>
              <a:rPr lang="en-CA" dirty="0"/>
              <a:t>String </a:t>
            </a:r>
          </a:p>
          <a:p>
            <a:r>
              <a:rPr lang="en-US" altLang="en-US" sz="2800" dirty="0">
                <a:solidFill>
                  <a:srgbClr val="000000"/>
                </a:solidFill>
                <a:latin typeface="Arial" panose="020B0604020202020204" pitchFamily="34" charset="0"/>
                <a:ea typeface="segoe-ui_normal"/>
              </a:rPr>
              <a:t>the </a:t>
            </a:r>
            <a:r>
              <a:rPr lang="en-US" altLang="en-US" sz="2800" dirty="0">
                <a:solidFill>
                  <a:srgbClr val="000000"/>
                </a:solidFill>
                <a:latin typeface="Consolas" panose="020B0609020204030204" pitchFamily="49" charset="0"/>
              </a:rPr>
              <a:t>string</a:t>
            </a:r>
            <a:r>
              <a:rPr lang="en-US" altLang="en-US" sz="2800" dirty="0">
                <a:solidFill>
                  <a:srgbClr val="000000"/>
                </a:solidFill>
                <a:ea typeface="segoe-ui_normal"/>
              </a:rPr>
              <a:t> </a:t>
            </a:r>
            <a:r>
              <a:rPr lang="en-US" altLang="en-US" sz="2800" dirty="0">
                <a:solidFill>
                  <a:srgbClr val="000000"/>
                </a:solidFill>
                <a:latin typeface="Arial" panose="020B0604020202020204" pitchFamily="34" charset="0"/>
                <a:ea typeface="segoe-ui_normal"/>
              </a:rPr>
              <a:t>type represents a sequence of UTF-16 code units.</a:t>
            </a:r>
            <a:r>
              <a:rPr lang="en-US" altLang="en-US" sz="2800" dirty="0">
                <a:latin typeface="Arial" panose="020B0604020202020204" pitchFamily="34" charset="0"/>
              </a:rPr>
              <a:t> </a:t>
            </a:r>
          </a:p>
          <a:p>
            <a:r>
              <a:rPr lang="en-CA" dirty="0"/>
              <a:t>The + operator concatenates strings: string a = "good " + "morning";</a:t>
            </a:r>
          </a:p>
        </p:txBody>
      </p:sp>
      <p:sp>
        <p:nvSpPr>
          <p:cNvPr id="4" name="Rectangle 1">
            <a:extLst>
              <a:ext uri="{FF2B5EF4-FFF2-40B4-BE49-F238E27FC236}">
                <a16:creationId xmlns:a16="http://schemas.microsoft.com/office/drawing/2014/main" id="{508F1283-F560-424F-A1CA-9FD51059C3E6}"/>
              </a:ext>
            </a:extLst>
          </p:cNvPr>
          <p:cNvSpPr>
            <a:spLocks noChangeArrowheads="1"/>
          </p:cNvSpPr>
          <p:nvPr/>
        </p:nvSpPr>
        <p:spPr bwMode="auto">
          <a:xfrm>
            <a:off x="0" y="-184666"/>
            <a:ext cx="184731" cy="36933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0708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D752-5641-4B1A-BAD3-93F9D2360B7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643F6D7-4B0F-40DE-BDBE-E80EC5F68A56}"/>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DBD955A0-23B3-43AE-9255-DD6F119E7A16}"/>
              </a:ext>
            </a:extLst>
          </p:cNvPr>
          <p:cNvPicPr>
            <a:picLocks noChangeAspect="1"/>
          </p:cNvPicPr>
          <p:nvPr/>
        </p:nvPicPr>
        <p:blipFill rotWithShape="1">
          <a:blip r:embed="rId2"/>
          <a:srcRect l="22030" t="54104" r="30539" b="22234"/>
          <a:stretch/>
        </p:blipFill>
        <p:spPr>
          <a:xfrm>
            <a:off x="1141412" y="2249487"/>
            <a:ext cx="10740875" cy="2855742"/>
          </a:xfrm>
          <a:prstGeom prst="rect">
            <a:avLst/>
          </a:prstGeom>
        </p:spPr>
      </p:pic>
    </p:spTree>
    <p:extLst>
      <p:ext uri="{BB962C8B-B14F-4D97-AF65-F5344CB8AC3E}">
        <p14:creationId xmlns:p14="http://schemas.microsoft.com/office/powerpoint/2010/main" val="1172553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F52B-5E19-4F68-A631-12EB22A006C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9E542B1-AA33-4E6B-85A8-A9D09A6F0903}"/>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D477AFBB-147D-4D11-A71E-4A88B1EA17CE}"/>
              </a:ext>
            </a:extLst>
          </p:cNvPr>
          <p:cNvPicPr>
            <a:picLocks noChangeAspect="1"/>
          </p:cNvPicPr>
          <p:nvPr/>
        </p:nvPicPr>
        <p:blipFill rotWithShape="1">
          <a:blip r:embed="rId2"/>
          <a:srcRect l="22030" t="12766" r="24655" b="149"/>
          <a:stretch/>
        </p:blipFill>
        <p:spPr>
          <a:xfrm>
            <a:off x="1349619" y="0"/>
            <a:ext cx="8005396" cy="696876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7F503F7-0A80-4E38-9878-5F5E3B8B08E6}"/>
                  </a:ext>
                </a:extLst>
              </p14:cNvPr>
              <p14:cNvContentPartPr/>
              <p14:nvPr/>
            </p14:nvContentPartPr>
            <p14:xfrm>
              <a:off x="5795917" y="151698"/>
              <a:ext cx="2644920" cy="39240"/>
            </p14:xfrm>
          </p:contentPart>
        </mc:Choice>
        <mc:Fallback xmlns="">
          <p:pic>
            <p:nvPicPr>
              <p:cNvPr id="5" name="Ink 4">
                <a:extLst>
                  <a:ext uri="{FF2B5EF4-FFF2-40B4-BE49-F238E27FC236}">
                    <a16:creationId xmlns:a16="http://schemas.microsoft.com/office/drawing/2014/main" id="{47F503F7-0A80-4E38-9878-5F5E3B8B08E6}"/>
                  </a:ext>
                </a:extLst>
              </p:cNvPr>
              <p:cNvPicPr/>
              <p:nvPr/>
            </p:nvPicPr>
            <p:blipFill>
              <a:blip r:embed="rId4"/>
              <a:stretch>
                <a:fillRect/>
              </a:stretch>
            </p:blipFill>
            <p:spPr>
              <a:xfrm>
                <a:off x="5759917" y="79698"/>
                <a:ext cx="27165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1A72FE6F-8A29-4473-8832-3A8B6FBE5101}"/>
                  </a:ext>
                </a:extLst>
              </p14:cNvPr>
              <p14:cNvContentPartPr/>
              <p14:nvPr/>
            </p14:nvContentPartPr>
            <p14:xfrm>
              <a:off x="2532157" y="1977618"/>
              <a:ext cx="4994280" cy="53640"/>
            </p14:xfrm>
          </p:contentPart>
        </mc:Choice>
        <mc:Fallback xmlns="">
          <p:pic>
            <p:nvPicPr>
              <p:cNvPr id="6" name="Ink 5">
                <a:extLst>
                  <a:ext uri="{FF2B5EF4-FFF2-40B4-BE49-F238E27FC236}">
                    <a16:creationId xmlns:a16="http://schemas.microsoft.com/office/drawing/2014/main" id="{1A72FE6F-8A29-4473-8832-3A8B6FBE5101}"/>
                  </a:ext>
                </a:extLst>
              </p:cNvPr>
              <p:cNvPicPr/>
              <p:nvPr/>
            </p:nvPicPr>
            <p:blipFill>
              <a:blip r:embed="rId6"/>
              <a:stretch>
                <a:fillRect/>
              </a:stretch>
            </p:blipFill>
            <p:spPr>
              <a:xfrm>
                <a:off x="2496157" y="1905618"/>
                <a:ext cx="50659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08D6A7F-65BD-4B98-A16E-CFA97B246DF1}"/>
                  </a:ext>
                </a:extLst>
              </p14:cNvPr>
              <p14:cNvContentPartPr/>
              <p14:nvPr/>
            </p14:nvContentPartPr>
            <p14:xfrm>
              <a:off x="4037317" y="2223498"/>
              <a:ext cx="1280520" cy="47520"/>
            </p14:xfrm>
          </p:contentPart>
        </mc:Choice>
        <mc:Fallback xmlns="">
          <p:pic>
            <p:nvPicPr>
              <p:cNvPr id="7" name="Ink 6">
                <a:extLst>
                  <a:ext uri="{FF2B5EF4-FFF2-40B4-BE49-F238E27FC236}">
                    <a16:creationId xmlns:a16="http://schemas.microsoft.com/office/drawing/2014/main" id="{108D6A7F-65BD-4B98-A16E-CFA97B246DF1}"/>
                  </a:ext>
                </a:extLst>
              </p:cNvPr>
              <p:cNvPicPr/>
              <p:nvPr/>
            </p:nvPicPr>
            <p:blipFill>
              <a:blip r:embed="rId8"/>
              <a:stretch>
                <a:fillRect/>
              </a:stretch>
            </p:blipFill>
            <p:spPr>
              <a:xfrm>
                <a:off x="4001317" y="2151498"/>
                <a:ext cx="13521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58AAAFC8-661C-4F44-8829-42203AA705F3}"/>
                  </a:ext>
                </a:extLst>
              </p14:cNvPr>
              <p14:cNvContentPartPr/>
              <p14:nvPr/>
            </p14:nvContentPartPr>
            <p14:xfrm>
              <a:off x="4009237" y="2292978"/>
              <a:ext cx="1182240" cy="56520"/>
            </p14:xfrm>
          </p:contentPart>
        </mc:Choice>
        <mc:Fallback xmlns="">
          <p:pic>
            <p:nvPicPr>
              <p:cNvPr id="8" name="Ink 7">
                <a:extLst>
                  <a:ext uri="{FF2B5EF4-FFF2-40B4-BE49-F238E27FC236}">
                    <a16:creationId xmlns:a16="http://schemas.microsoft.com/office/drawing/2014/main" id="{58AAAFC8-661C-4F44-8829-42203AA705F3}"/>
                  </a:ext>
                </a:extLst>
              </p:cNvPr>
              <p:cNvPicPr/>
              <p:nvPr/>
            </p:nvPicPr>
            <p:blipFill>
              <a:blip r:embed="rId10"/>
              <a:stretch>
                <a:fillRect/>
              </a:stretch>
            </p:blipFill>
            <p:spPr>
              <a:xfrm>
                <a:off x="3973237" y="2220978"/>
                <a:ext cx="12538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D8ED9DE6-FF28-48DA-99AE-7DF6D164C99F}"/>
                  </a:ext>
                </a:extLst>
              </p14:cNvPr>
              <p14:cNvContentPartPr/>
              <p14:nvPr/>
            </p14:nvContentPartPr>
            <p14:xfrm>
              <a:off x="4009237" y="2405658"/>
              <a:ext cx="1322640" cy="360"/>
            </p14:xfrm>
          </p:contentPart>
        </mc:Choice>
        <mc:Fallback xmlns="">
          <p:pic>
            <p:nvPicPr>
              <p:cNvPr id="9" name="Ink 8">
                <a:extLst>
                  <a:ext uri="{FF2B5EF4-FFF2-40B4-BE49-F238E27FC236}">
                    <a16:creationId xmlns:a16="http://schemas.microsoft.com/office/drawing/2014/main" id="{D8ED9DE6-FF28-48DA-99AE-7DF6D164C99F}"/>
                  </a:ext>
                </a:extLst>
              </p:cNvPr>
              <p:cNvPicPr/>
              <p:nvPr/>
            </p:nvPicPr>
            <p:blipFill>
              <a:blip r:embed="rId12"/>
              <a:stretch>
                <a:fillRect/>
              </a:stretch>
            </p:blipFill>
            <p:spPr>
              <a:xfrm>
                <a:off x="3973237" y="2333658"/>
                <a:ext cx="13942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C0F3FC7C-903D-4CCC-BDE7-6194D664ADDB}"/>
                  </a:ext>
                </a:extLst>
              </p14:cNvPr>
              <p14:cNvContentPartPr/>
              <p14:nvPr/>
            </p14:nvContentPartPr>
            <p14:xfrm>
              <a:off x="3896917" y="2465058"/>
              <a:ext cx="1420920" cy="37440"/>
            </p14:xfrm>
          </p:contentPart>
        </mc:Choice>
        <mc:Fallback xmlns="">
          <p:pic>
            <p:nvPicPr>
              <p:cNvPr id="10" name="Ink 9">
                <a:extLst>
                  <a:ext uri="{FF2B5EF4-FFF2-40B4-BE49-F238E27FC236}">
                    <a16:creationId xmlns:a16="http://schemas.microsoft.com/office/drawing/2014/main" id="{C0F3FC7C-903D-4CCC-BDE7-6194D664ADDB}"/>
                  </a:ext>
                </a:extLst>
              </p:cNvPr>
              <p:cNvPicPr/>
              <p:nvPr/>
            </p:nvPicPr>
            <p:blipFill>
              <a:blip r:embed="rId14"/>
              <a:stretch>
                <a:fillRect/>
              </a:stretch>
            </p:blipFill>
            <p:spPr>
              <a:xfrm>
                <a:off x="3860917" y="2393058"/>
                <a:ext cx="14925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4D39A820-2DE4-4257-A7F3-8F7C155B50A6}"/>
                  </a:ext>
                </a:extLst>
              </p14:cNvPr>
              <p14:cNvContentPartPr/>
              <p14:nvPr/>
            </p14:nvContentPartPr>
            <p14:xfrm>
              <a:off x="1434877" y="5528298"/>
              <a:ext cx="2842200" cy="85680"/>
            </p14:xfrm>
          </p:contentPart>
        </mc:Choice>
        <mc:Fallback xmlns="">
          <p:pic>
            <p:nvPicPr>
              <p:cNvPr id="11" name="Ink 10">
                <a:extLst>
                  <a:ext uri="{FF2B5EF4-FFF2-40B4-BE49-F238E27FC236}">
                    <a16:creationId xmlns:a16="http://schemas.microsoft.com/office/drawing/2014/main" id="{4D39A820-2DE4-4257-A7F3-8F7C155B50A6}"/>
                  </a:ext>
                </a:extLst>
              </p:cNvPr>
              <p:cNvPicPr/>
              <p:nvPr/>
            </p:nvPicPr>
            <p:blipFill>
              <a:blip r:embed="rId16"/>
              <a:stretch>
                <a:fillRect/>
              </a:stretch>
            </p:blipFill>
            <p:spPr>
              <a:xfrm>
                <a:off x="1398877" y="5456298"/>
                <a:ext cx="291384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8D104DB4-D0E2-4BBC-ACC2-68A9C7A939DD}"/>
                  </a:ext>
                </a:extLst>
              </p14:cNvPr>
              <p14:cNvContentPartPr/>
              <p14:nvPr/>
            </p14:nvContentPartPr>
            <p14:xfrm>
              <a:off x="3249637" y="5486538"/>
              <a:ext cx="928800" cy="37440"/>
            </p14:xfrm>
          </p:contentPart>
        </mc:Choice>
        <mc:Fallback xmlns="">
          <p:pic>
            <p:nvPicPr>
              <p:cNvPr id="12" name="Ink 11">
                <a:extLst>
                  <a:ext uri="{FF2B5EF4-FFF2-40B4-BE49-F238E27FC236}">
                    <a16:creationId xmlns:a16="http://schemas.microsoft.com/office/drawing/2014/main" id="{8D104DB4-D0E2-4BBC-ACC2-68A9C7A939DD}"/>
                  </a:ext>
                </a:extLst>
              </p:cNvPr>
              <p:cNvPicPr/>
              <p:nvPr/>
            </p:nvPicPr>
            <p:blipFill>
              <a:blip r:embed="rId18"/>
              <a:stretch>
                <a:fillRect/>
              </a:stretch>
            </p:blipFill>
            <p:spPr>
              <a:xfrm>
                <a:off x="3213637" y="5414538"/>
                <a:ext cx="1000440" cy="181080"/>
              </a:xfrm>
              <a:prstGeom prst="rect">
                <a:avLst/>
              </a:prstGeom>
            </p:spPr>
          </p:pic>
        </mc:Fallback>
      </mc:AlternateContent>
    </p:spTree>
    <p:extLst>
      <p:ext uri="{BB962C8B-B14F-4D97-AF65-F5344CB8AC3E}">
        <p14:creationId xmlns:p14="http://schemas.microsoft.com/office/powerpoint/2010/main" val="332522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FA36-57AE-46E9-8D15-70707B4BA35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8BAB607-F199-4B79-A812-322DC5B69D0E}"/>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863B2632-786F-4BF7-AD11-5FEEE0628C85}"/>
              </a:ext>
            </a:extLst>
          </p:cNvPr>
          <p:cNvPicPr>
            <a:picLocks noChangeAspect="1"/>
          </p:cNvPicPr>
          <p:nvPr/>
        </p:nvPicPr>
        <p:blipFill rotWithShape="1">
          <a:blip r:embed="rId2"/>
          <a:srcRect l="22344" t="31847" r="24653" b="26130"/>
          <a:stretch/>
        </p:blipFill>
        <p:spPr>
          <a:xfrm>
            <a:off x="345647" y="618518"/>
            <a:ext cx="12241873" cy="5172683"/>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4D93209-EBE8-4CEA-AEF4-4F12B3F9F91D}"/>
                  </a:ext>
                </a:extLst>
              </p14:cNvPr>
              <p14:cNvContentPartPr/>
              <p14:nvPr/>
            </p14:nvContentPartPr>
            <p14:xfrm>
              <a:off x="5370257" y="851583"/>
              <a:ext cx="4354560" cy="288000"/>
            </p14:xfrm>
          </p:contentPart>
        </mc:Choice>
        <mc:Fallback xmlns="">
          <p:pic>
            <p:nvPicPr>
              <p:cNvPr id="5" name="Ink 4">
                <a:extLst>
                  <a:ext uri="{FF2B5EF4-FFF2-40B4-BE49-F238E27FC236}">
                    <a16:creationId xmlns:a16="http://schemas.microsoft.com/office/drawing/2014/main" id="{F4D93209-EBE8-4CEA-AEF4-4F12B3F9F91D}"/>
                  </a:ext>
                </a:extLst>
              </p:cNvPr>
              <p:cNvPicPr/>
              <p:nvPr/>
            </p:nvPicPr>
            <p:blipFill>
              <a:blip r:embed="rId4"/>
              <a:stretch>
                <a:fillRect/>
              </a:stretch>
            </p:blipFill>
            <p:spPr>
              <a:xfrm>
                <a:off x="5334257" y="779583"/>
                <a:ext cx="442620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2B9E18D1-AD73-4311-A505-10CB26315195}"/>
                  </a:ext>
                </a:extLst>
              </p14:cNvPr>
              <p14:cNvContentPartPr/>
              <p14:nvPr/>
            </p14:nvContentPartPr>
            <p14:xfrm>
              <a:off x="667577" y="2741943"/>
              <a:ext cx="8667000" cy="205200"/>
            </p14:xfrm>
          </p:contentPart>
        </mc:Choice>
        <mc:Fallback xmlns="">
          <p:pic>
            <p:nvPicPr>
              <p:cNvPr id="6" name="Ink 5">
                <a:extLst>
                  <a:ext uri="{FF2B5EF4-FFF2-40B4-BE49-F238E27FC236}">
                    <a16:creationId xmlns:a16="http://schemas.microsoft.com/office/drawing/2014/main" id="{2B9E18D1-AD73-4311-A505-10CB26315195}"/>
                  </a:ext>
                </a:extLst>
              </p:cNvPr>
              <p:cNvPicPr/>
              <p:nvPr/>
            </p:nvPicPr>
            <p:blipFill>
              <a:blip r:embed="rId6"/>
              <a:stretch>
                <a:fillRect/>
              </a:stretch>
            </p:blipFill>
            <p:spPr>
              <a:xfrm>
                <a:off x="631577" y="2669943"/>
                <a:ext cx="873864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721A9412-2AA2-49FC-B4C3-8218B767FB4A}"/>
                  </a:ext>
                </a:extLst>
              </p14:cNvPr>
              <p14:cNvContentPartPr/>
              <p14:nvPr/>
            </p14:nvContentPartPr>
            <p14:xfrm>
              <a:off x="6096017" y="2817903"/>
              <a:ext cx="987480" cy="30600"/>
            </p14:xfrm>
          </p:contentPart>
        </mc:Choice>
        <mc:Fallback xmlns="">
          <p:pic>
            <p:nvPicPr>
              <p:cNvPr id="7" name="Ink 6">
                <a:extLst>
                  <a:ext uri="{FF2B5EF4-FFF2-40B4-BE49-F238E27FC236}">
                    <a16:creationId xmlns:a16="http://schemas.microsoft.com/office/drawing/2014/main" id="{721A9412-2AA2-49FC-B4C3-8218B767FB4A}"/>
                  </a:ext>
                </a:extLst>
              </p:cNvPr>
              <p:cNvPicPr/>
              <p:nvPr/>
            </p:nvPicPr>
            <p:blipFill>
              <a:blip r:embed="rId8"/>
              <a:stretch>
                <a:fillRect/>
              </a:stretch>
            </p:blipFill>
            <p:spPr>
              <a:xfrm>
                <a:off x="6060017" y="2745903"/>
                <a:ext cx="105912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40D589D-FD15-425E-BC89-F587BABB882F}"/>
                  </a:ext>
                </a:extLst>
              </p14:cNvPr>
              <p14:cNvContentPartPr/>
              <p14:nvPr/>
            </p14:nvContentPartPr>
            <p14:xfrm>
              <a:off x="707760" y="4851000"/>
              <a:ext cx="8812080" cy="635760"/>
            </p14:xfrm>
          </p:contentPart>
        </mc:Choice>
        <mc:Fallback xmlns="">
          <p:pic>
            <p:nvPicPr>
              <p:cNvPr id="8" name="Ink 7">
                <a:extLst>
                  <a:ext uri="{FF2B5EF4-FFF2-40B4-BE49-F238E27FC236}">
                    <a16:creationId xmlns:a16="http://schemas.microsoft.com/office/drawing/2014/main" id="{D40D589D-FD15-425E-BC89-F587BABB882F}"/>
                  </a:ext>
                </a:extLst>
              </p:cNvPr>
              <p:cNvPicPr/>
              <p:nvPr/>
            </p:nvPicPr>
            <p:blipFill>
              <a:blip r:embed="rId10"/>
              <a:stretch>
                <a:fillRect/>
              </a:stretch>
            </p:blipFill>
            <p:spPr>
              <a:xfrm>
                <a:off x="698400" y="4841640"/>
                <a:ext cx="8830800" cy="654480"/>
              </a:xfrm>
              <a:prstGeom prst="rect">
                <a:avLst/>
              </a:prstGeom>
            </p:spPr>
          </p:pic>
        </mc:Fallback>
      </mc:AlternateContent>
    </p:spTree>
    <p:extLst>
      <p:ext uri="{BB962C8B-B14F-4D97-AF65-F5344CB8AC3E}">
        <p14:creationId xmlns:p14="http://schemas.microsoft.com/office/powerpoint/2010/main" val="1034803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0A48-4D69-432D-B22B-AB21C0D6316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D613E82-3534-46C8-BB50-91F0408650A4}"/>
              </a:ext>
            </a:extLst>
          </p:cNvPr>
          <p:cNvSpPr>
            <a:spLocks noGrp="1"/>
          </p:cNvSpPr>
          <p:nvPr>
            <p:ph idx="1"/>
          </p:nvPr>
        </p:nvSpPr>
        <p:spPr>
          <a:xfrm>
            <a:off x="1141413" y="4792310"/>
            <a:ext cx="9905998" cy="1777302"/>
          </a:xfrm>
        </p:spPr>
        <p:txBody>
          <a:bodyPr>
            <a:normAutofit fontScale="85000" lnSpcReduction="20000"/>
          </a:bodyPr>
          <a:lstStyle/>
          <a:p>
            <a:r>
              <a:rPr lang="en-CA" dirty="0"/>
              <a:t>each operation that appears to modify a </a:t>
            </a:r>
            <a:r>
              <a:rPr lang="en-CA" dirty="0">
                <a:hlinkClick r:id="rId2"/>
              </a:rPr>
              <a:t>String</a:t>
            </a:r>
            <a:r>
              <a:rPr lang="en-CA" dirty="0"/>
              <a:t> object actually creates a new string.</a:t>
            </a:r>
          </a:p>
          <a:p>
            <a:r>
              <a:rPr lang="en-CA" dirty="0"/>
              <a:t>Every time you use one of the methods in the </a:t>
            </a:r>
            <a:r>
              <a:rPr lang="en-CA" u="sng" dirty="0" err="1">
                <a:hlinkClick r:id="rId3"/>
              </a:rPr>
              <a:t>System.String</a:t>
            </a:r>
            <a:r>
              <a:rPr lang="en-CA" dirty="0"/>
              <a:t> class, you create a new string object in memory, which requires a new allocation of space for that new object. In situations where you need to perform repeated modifications to a string, the overhead associated with creating a new </a:t>
            </a:r>
            <a:r>
              <a:rPr lang="en-CA" u="sng" dirty="0">
                <a:hlinkClick r:id="rId3"/>
              </a:rPr>
              <a:t>String</a:t>
            </a:r>
            <a:r>
              <a:rPr lang="en-CA" dirty="0"/>
              <a:t> object can be costly.</a:t>
            </a:r>
          </a:p>
        </p:txBody>
      </p:sp>
      <p:pic>
        <p:nvPicPr>
          <p:cNvPr id="4" name="Picture 3">
            <a:extLst>
              <a:ext uri="{FF2B5EF4-FFF2-40B4-BE49-F238E27FC236}">
                <a16:creationId xmlns:a16="http://schemas.microsoft.com/office/drawing/2014/main" id="{C0135C69-5E8D-474C-A7F3-628B6133C60E}"/>
              </a:ext>
            </a:extLst>
          </p:cNvPr>
          <p:cNvPicPr>
            <a:picLocks noChangeAspect="1"/>
          </p:cNvPicPr>
          <p:nvPr/>
        </p:nvPicPr>
        <p:blipFill rotWithShape="1">
          <a:blip r:embed="rId4"/>
          <a:srcRect l="21718" t="20975" r="24077" b="44100"/>
          <a:stretch/>
        </p:blipFill>
        <p:spPr>
          <a:xfrm>
            <a:off x="196837" y="618518"/>
            <a:ext cx="12154827" cy="4173792"/>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BF91E15C-869B-436D-828B-ABB19C0F6F05}"/>
                  </a:ext>
                </a:extLst>
              </p14:cNvPr>
              <p14:cNvContentPartPr/>
              <p14:nvPr/>
            </p14:nvContentPartPr>
            <p14:xfrm>
              <a:off x="196836" y="618518"/>
              <a:ext cx="2813649" cy="579170"/>
            </p14:xfrm>
          </p:contentPart>
        </mc:Choice>
        <mc:Fallback xmlns="">
          <p:pic>
            <p:nvPicPr>
              <p:cNvPr id="5" name="Ink 4">
                <a:extLst>
                  <a:ext uri="{FF2B5EF4-FFF2-40B4-BE49-F238E27FC236}">
                    <a16:creationId xmlns:a16="http://schemas.microsoft.com/office/drawing/2014/main" id="{BF91E15C-869B-436D-828B-ABB19C0F6F05}"/>
                  </a:ext>
                </a:extLst>
              </p:cNvPr>
              <p:cNvPicPr/>
              <p:nvPr/>
            </p:nvPicPr>
            <p:blipFill>
              <a:blip r:embed="rId6"/>
              <a:stretch>
                <a:fillRect/>
              </a:stretch>
            </p:blipFill>
            <p:spPr>
              <a:xfrm>
                <a:off x="160833" y="545205"/>
                <a:ext cx="2885295" cy="72542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8AAD7CD-B65E-42BA-90FE-F21779E85F35}"/>
                  </a:ext>
                </a:extLst>
              </p14:cNvPr>
              <p14:cNvContentPartPr/>
              <p14:nvPr/>
            </p14:nvContentPartPr>
            <p14:xfrm>
              <a:off x="5894197" y="2078668"/>
              <a:ext cx="4600800" cy="74520"/>
            </p14:xfrm>
          </p:contentPart>
        </mc:Choice>
        <mc:Fallback xmlns="">
          <p:pic>
            <p:nvPicPr>
              <p:cNvPr id="6" name="Ink 5">
                <a:extLst>
                  <a:ext uri="{FF2B5EF4-FFF2-40B4-BE49-F238E27FC236}">
                    <a16:creationId xmlns:a16="http://schemas.microsoft.com/office/drawing/2014/main" id="{28AAD7CD-B65E-42BA-90FE-F21779E85F35}"/>
                  </a:ext>
                </a:extLst>
              </p:cNvPr>
              <p:cNvPicPr/>
              <p:nvPr/>
            </p:nvPicPr>
            <p:blipFill>
              <a:blip r:embed="rId8"/>
              <a:stretch>
                <a:fillRect/>
              </a:stretch>
            </p:blipFill>
            <p:spPr>
              <a:xfrm>
                <a:off x="5858197" y="2006668"/>
                <a:ext cx="467244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5C530777-7F79-4A17-AC72-B1F3468714F9}"/>
                  </a:ext>
                </a:extLst>
              </p14:cNvPr>
              <p14:cNvContentPartPr/>
              <p14:nvPr/>
            </p14:nvContentPartPr>
            <p14:xfrm>
              <a:off x="1434877" y="1625068"/>
              <a:ext cx="8623800" cy="44640"/>
            </p14:xfrm>
          </p:contentPart>
        </mc:Choice>
        <mc:Fallback xmlns="">
          <p:pic>
            <p:nvPicPr>
              <p:cNvPr id="7" name="Ink 6">
                <a:extLst>
                  <a:ext uri="{FF2B5EF4-FFF2-40B4-BE49-F238E27FC236}">
                    <a16:creationId xmlns:a16="http://schemas.microsoft.com/office/drawing/2014/main" id="{5C530777-7F79-4A17-AC72-B1F3468714F9}"/>
                  </a:ext>
                </a:extLst>
              </p:cNvPr>
              <p:cNvPicPr/>
              <p:nvPr/>
            </p:nvPicPr>
            <p:blipFill>
              <a:blip r:embed="rId10"/>
              <a:stretch>
                <a:fillRect/>
              </a:stretch>
            </p:blipFill>
            <p:spPr>
              <a:xfrm>
                <a:off x="1398877" y="1553068"/>
                <a:ext cx="8695440" cy="188280"/>
              </a:xfrm>
              <a:prstGeom prst="rect">
                <a:avLst/>
              </a:prstGeom>
            </p:spPr>
          </p:pic>
        </mc:Fallback>
      </mc:AlternateContent>
    </p:spTree>
    <p:extLst>
      <p:ext uri="{BB962C8B-B14F-4D97-AF65-F5344CB8AC3E}">
        <p14:creationId xmlns:p14="http://schemas.microsoft.com/office/powerpoint/2010/main" val="259060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B55E5-E07A-4FF5-8492-3B98D97BA22C}"/>
              </a:ext>
            </a:extLst>
          </p:cNvPr>
          <p:cNvSpPr>
            <a:spLocks noGrp="1"/>
          </p:cNvSpPr>
          <p:nvPr>
            <p:ph type="title"/>
          </p:nvPr>
        </p:nvSpPr>
        <p:spPr/>
        <p:txBody>
          <a:bodyPr/>
          <a:lstStyle/>
          <a:p>
            <a:r>
              <a:rPr lang="en-CA" u="sng" dirty="0" err="1">
                <a:hlinkClick r:id="rId2"/>
              </a:rPr>
              <a:t>System.Text.StringBuilder</a:t>
            </a:r>
            <a:endParaRPr lang="en-CA" dirty="0"/>
          </a:p>
        </p:txBody>
      </p:sp>
      <p:sp>
        <p:nvSpPr>
          <p:cNvPr id="3" name="Content Placeholder 2">
            <a:extLst>
              <a:ext uri="{FF2B5EF4-FFF2-40B4-BE49-F238E27FC236}">
                <a16:creationId xmlns:a16="http://schemas.microsoft.com/office/drawing/2014/main" id="{48970E2F-9447-4701-94DA-ED39EBD15D66}"/>
              </a:ext>
            </a:extLst>
          </p:cNvPr>
          <p:cNvSpPr>
            <a:spLocks noGrp="1"/>
          </p:cNvSpPr>
          <p:nvPr>
            <p:ph idx="1"/>
          </p:nvPr>
        </p:nvSpPr>
        <p:spPr/>
        <p:txBody>
          <a:bodyPr/>
          <a:lstStyle/>
          <a:p>
            <a:r>
              <a:rPr lang="en-CA" dirty="0" err="1"/>
              <a:t>StringBuilder</a:t>
            </a:r>
            <a:r>
              <a:rPr lang="en-CA" dirty="0"/>
              <a:t> Class represents a mutable string of characters.</a:t>
            </a:r>
          </a:p>
          <a:p>
            <a:r>
              <a:rPr lang="en-CA" dirty="0"/>
              <a:t>Can be used when you want to modify a string without creating a new object. (In situations where you need to perform repeated modifications to a string)</a:t>
            </a:r>
          </a:p>
          <a:p>
            <a:endParaRPr lang="en-CA" dirty="0"/>
          </a:p>
        </p:txBody>
      </p:sp>
    </p:spTree>
    <p:extLst>
      <p:ext uri="{BB962C8B-B14F-4D97-AF65-F5344CB8AC3E}">
        <p14:creationId xmlns:p14="http://schemas.microsoft.com/office/powerpoint/2010/main" val="188132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D38AD-E9C2-4C1B-86B6-F691F10B0A45}"/>
              </a:ext>
            </a:extLst>
          </p:cNvPr>
          <p:cNvSpPr>
            <a:spLocks noGrp="1"/>
          </p:cNvSpPr>
          <p:nvPr>
            <p:ph type="title"/>
          </p:nvPr>
        </p:nvSpPr>
        <p:spPr/>
        <p:txBody>
          <a:bodyPr/>
          <a:lstStyle/>
          <a:p>
            <a:r>
              <a:rPr lang="en-CA" dirty="0"/>
              <a:t>5. Variables</a:t>
            </a:r>
          </a:p>
        </p:txBody>
      </p:sp>
      <p:sp>
        <p:nvSpPr>
          <p:cNvPr id="3" name="Content Placeholder 2">
            <a:extLst>
              <a:ext uri="{FF2B5EF4-FFF2-40B4-BE49-F238E27FC236}">
                <a16:creationId xmlns:a16="http://schemas.microsoft.com/office/drawing/2014/main" id="{7F2B38F1-8C11-4635-9C93-009EBFC54E66}"/>
              </a:ext>
            </a:extLst>
          </p:cNvPr>
          <p:cNvSpPr>
            <a:spLocks noGrp="1"/>
          </p:cNvSpPr>
          <p:nvPr>
            <p:ph idx="1"/>
          </p:nvPr>
        </p:nvSpPr>
        <p:spPr/>
        <p:txBody>
          <a:bodyPr>
            <a:normAutofit/>
          </a:bodyPr>
          <a:lstStyle/>
          <a:p>
            <a:r>
              <a:rPr lang="en-CA" dirty="0"/>
              <a:t>A variable is nothing but a name given to a storage area that our programs can manipulate.  (Variables represent storage locations)</a:t>
            </a:r>
          </a:p>
          <a:p>
            <a:r>
              <a:rPr lang="en-CA" dirty="0"/>
              <a:t>Each variable in C# has a specific type, which determines the size and layout of the variable's memory the range of values that can be stored within that memory and the set of operations that can be applied to the variable.</a:t>
            </a:r>
          </a:p>
          <a:p>
            <a:r>
              <a:rPr lang="en-CA" dirty="0"/>
              <a:t>There are several kinds of </a:t>
            </a:r>
            <a:r>
              <a:rPr lang="en-CA" i="1" dirty="0"/>
              <a:t>variables:</a:t>
            </a:r>
          </a:p>
          <a:p>
            <a:pPr lvl="1"/>
            <a:r>
              <a:rPr lang="en-CA" dirty="0"/>
              <a:t>fields, array elements, local variables, and parameters. </a:t>
            </a:r>
          </a:p>
        </p:txBody>
      </p:sp>
    </p:spTree>
    <p:extLst>
      <p:ext uri="{BB962C8B-B14F-4D97-AF65-F5344CB8AC3E}">
        <p14:creationId xmlns:p14="http://schemas.microsoft.com/office/powerpoint/2010/main" val="3075800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5DF4-1F4B-4E0C-9391-7F85CE04B813}"/>
              </a:ext>
            </a:extLst>
          </p:cNvPr>
          <p:cNvSpPr>
            <a:spLocks noGrp="1"/>
          </p:cNvSpPr>
          <p:nvPr>
            <p:ph type="title"/>
          </p:nvPr>
        </p:nvSpPr>
        <p:spPr/>
        <p:txBody>
          <a:bodyPr/>
          <a:lstStyle/>
          <a:p>
            <a:r>
              <a:rPr lang="en-CA" dirty="0"/>
              <a:t>Defining Variables</a:t>
            </a:r>
          </a:p>
        </p:txBody>
      </p:sp>
      <p:sp>
        <p:nvSpPr>
          <p:cNvPr id="3" name="Content Placeholder 2">
            <a:extLst>
              <a:ext uri="{FF2B5EF4-FFF2-40B4-BE49-F238E27FC236}">
                <a16:creationId xmlns:a16="http://schemas.microsoft.com/office/drawing/2014/main" id="{6A2F99B9-BDC2-4CBA-8B57-015A343C5F08}"/>
              </a:ext>
            </a:extLst>
          </p:cNvPr>
          <p:cNvSpPr>
            <a:spLocks noGrp="1"/>
          </p:cNvSpPr>
          <p:nvPr>
            <p:ph idx="1"/>
          </p:nvPr>
        </p:nvSpPr>
        <p:spPr/>
        <p:txBody>
          <a:bodyPr/>
          <a:lstStyle/>
          <a:p>
            <a:r>
              <a:rPr lang="en-CA" dirty="0" err="1"/>
              <a:t>int</a:t>
            </a:r>
            <a:r>
              <a:rPr lang="en-CA" dirty="0"/>
              <a:t> </a:t>
            </a:r>
            <a:r>
              <a:rPr lang="en-CA" dirty="0" err="1"/>
              <a:t>i</a:t>
            </a:r>
            <a:r>
              <a:rPr lang="en-CA" dirty="0"/>
              <a:t>, j, k; </a:t>
            </a:r>
          </a:p>
          <a:p>
            <a:r>
              <a:rPr lang="en-CA" dirty="0"/>
              <a:t>char c, </a:t>
            </a:r>
            <a:r>
              <a:rPr lang="en-CA" dirty="0" err="1"/>
              <a:t>ch</a:t>
            </a:r>
            <a:r>
              <a:rPr lang="en-CA" dirty="0"/>
              <a:t>; </a:t>
            </a:r>
          </a:p>
          <a:p>
            <a:r>
              <a:rPr lang="en-CA" dirty="0"/>
              <a:t>float f; </a:t>
            </a:r>
          </a:p>
          <a:p>
            <a:r>
              <a:rPr lang="en-CA" dirty="0"/>
              <a:t>double d;</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8D04967-AC31-4025-B4AE-D29399A3156E}"/>
                  </a:ext>
                </a:extLst>
              </p14:cNvPr>
              <p14:cNvContentPartPr/>
              <p14:nvPr/>
            </p14:nvContentPartPr>
            <p14:xfrm>
              <a:off x="1357920" y="2772000"/>
              <a:ext cx="1127160" cy="1718640"/>
            </p14:xfrm>
          </p:contentPart>
        </mc:Choice>
        <mc:Fallback xmlns="">
          <p:pic>
            <p:nvPicPr>
              <p:cNvPr id="4" name="Ink 3">
                <a:extLst>
                  <a:ext uri="{FF2B5EF4-FFF2-40B4-BE49-F238E27FC236}">
                    <a16:creationId xmlns:a16="http://schemas.microsoft.com/office/drawing/2014/main" id="{58D04967-AC31-4025-B4AE-D29399A3156E}"/>
                  </a:ext>
                </a:extLst>
              </p:cNvPr>
              <p:cNvPicPr/>
              <p:nvPr/>
            </p:nvPicPr>
            <p:blipFill>
              <a:blip r:embed="rId3"/>
              <a:stretch>
                <a:fillRect/>
              </a:stretch>
            </p:blipFill>
            <p:spPr>
              <a:xfrm>
                <a:off x="1348560" y="2762640"/>
                <a:ext cx="1145880" cy="1737360"/>
              </a:xfrm>
              <a:prstGeom prst="rect">
                <a:avLst/>
              </a:prstGeom>
            </p:spPr>
          </p:pic>
        </mc:Fallback>
      </mc:AlternateContent>
    </p:spTree>
    <p:extLst>
      <p:ext uri="{BB962C8B-B14F-4D97-AF65-F5344CB8AC3E}">
        <p14:creationId xmlns:p14="http://schemas.microsoft.com/office/powerpoint/2010/main" val="413774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87C7B-FE33-4E38-A687-F38431AAF648}"/>
              </a:ext>
            </a:extLst>
          </p:cNvPr>
          <p:cNvSpPr>
            <a:spLocks noGrp="1"/>
          </p:cNvSpPr>
          <p:nvPr>
            <p:ph type="title"/>
          </p:nvPr>
        </p:nvSpPr>
        <p:spPr>
          <a:xfrm>
            <a:off x="1141413" y="0"/>
            <a:ext cx="9905998" cy="787791"/>
          </a:xfrm>
        </p:spPr>
        <p:txBody>
          <a:bodyPr/>
          <a:lstStyle/>
          <a:p>
            <a:r>
              <a:rPr lang="en-US" dirty="0"/>
              <a:t>Program Structure </a:t>
            </a:r>
          </a:p>
        </p:txBody>
      </p:sp>
      <p:sp>
        <p:nvSpPr>
          <p:cNvPr id="3" name="Content Placeholder 2">
            <a:extLst>
              <a:ext uri="{FF2B5EF4-FFF2-40B4-BE49-F238E27FC236}">
                <a16:creationId xmlns:a16="http://schemas.microsoft.com/office/drawing/2014/main" id="{ABE3AB4F-67E6-4603-AEE7-101C843617F8}"/>
              </a:ext>
            </a:extLst>
          </p:cNvPr>
          <p:cNvSpPr>
            <a:spLocks noGrp="1"/>
          </p:cNvSpPr>
          <p:nvPr>
            <p:ph idx="1"/>
          </p:nvPr>
        </p:nvSpPr>
        <p:spPr>
          <a:xfrm>
            <a:off x="661183" y="576775"/>
            <a:ext cx="11099408" cy="7174523"/>
          </a:xfrm>
        </p:spPr>
        <p:txBody>
          <a:bodyPr vert="horz" lIns="91440" tIns="45720" rIns="91440" bIns="45720" rtlCol="0" anchor="t">
            <a:noAutofit/>
          </a:bodyPr>
          <a:lstStyle/>
          <a:p>
            <a:r>
              <a:rPr lang="en-US" sz="2800" u="sng" dirty="0"/>
              <a:t>The key organizational concepts in C# are </a:t>
            </a:r>
            <a:r>
              <a:rPr lang="en-US" sz="2800" b="1" i="1" u="sng" dirty="0"/>
              <a:t>programs</a:t>
            </a:r>
            <a:r>
              <a:rPr lang="en-US" sz="2800" u="sng" dirty="0"/>
              <a:t>, </a:t>
            </a:r>
            <a:r>
              <a:rPr lang="en-US" sz="2800" b="1" i="1" u="sng" dirty="0"/>
              <a:t>namespaces</a:t>
            </a:r>
            <a:r>
              <a:rPr lang="en-US" sz="2800" u="sng" dirty="0"/>
              <a:t>, </a:t>
            </a:r>
            <a:r>
              <a:rPr lang="en-US" sz="2800" b="1" i="1" u="sng" dirty="0"/>
              <a:t>types</a:t>
            </a:r>
            <a:r>
              <a:rPr lang="en-US" sz="2800" u="sng" dirty="0"/>
              <a:t>, </a:t>
            </a:r>
            <a:r>
              <a:rPr lang="en-US" sz="2800" b="1" i="1" u="sng" dirty="0"/>
              <a:t>members</a:t>
            </a:r>
            <a:r>
              <a:rPr lang="en-US" sz="2800" u="sng" dirty="0"/>
              <a:t>, and </a:t>
            </a:r>
            <a:r>
              <a:rPr lang="en-US" sz="2800" b="1" i="1" u="sng" dirty="0"/>
              <a:t>assemblies</a:t>
            </a:r>
            <a:r>
              <a:rPr lang="en-US" sz="2800" u="sng" dirty="0"/>
              <a:t>. </a:t>
            </a:r>
          </a:p>
          <a:p>
            <a:r>
              <a:rPr lang="en-US" sz="2800" dirty="0"/>
              <a:t>C# </a:t>
            </a:r>
            <a:r>
              <a:rPr lang="en-US" sz="2800" b="1" dirty="0"/>
              <a:t>programs</a:t>
            </a:r>
            <a:r>
              <a:rPr lang="en-US" sz="2800" dirty="0"/>
              <a:t> consist of one or more source files. </a:t>
            </a:r>
          </a:p>
          <a:p>
            <a:pPr lvl="1"/>
            <a:r>
              <a:rPr lang="en-US" sz="2800" dirty="0"/>
              <a:t>Programs declare </a:t>
            </a:r>
            <a:r>
              <a:rPr lang="en-US" sz="2800" b="1" dirty="0"/>
              <a:t>types</a:t>
            </a:r>
            <a:r>
              <a:rPr lang="en-US" sz="2800" dirty="0"/>
              <a:t>, which contain </a:t>
            </a:r>
            <a:r>
              <a:rPr lang="en-US" sz="2800" b="1" dirty="0"/>
              <a:t>members</a:t>
            </a:r>
            <a:r>
              <a:rPr lang="en-US" sz="2800" dirty="0"/>
              <a:t> and can be organized into </a:t>
            </a:r>
            <a:r>
              <a:rPr lang="en-US" sz="2800" b="1" dirty="0"/>
              <a:t>namespaces</a:t>
            </a:r>
            <a:r>
              <a:rPr lang="en-US" sz="2800" dirty="0"/>
              <a:t>.</a:t>
            </a:r>
          </a:p>
          <a:p>
            <a:pPr lvl="2"/>
            <a:r>
              <a:rPr lang="en-US" sz="2800" b="1" dirty="0"/>
              <a:t>Classes</a:t>
            </a:r>
            <a:r>
              <a:rPr lang="en-US" sz="2800" dirty="0"/>
              <a:t> and </a:t>
            </a:r>
            <a:r>
              <a:rPr lang="en-US" sz="2800" b="1" dirty="0"/>
              <a:t>interfaces</a:t>
            </a:r>
            <a:r>
              <a:rPr lang="en-US" sz="2800" dirty="0"/>
              <a:t> are examples of </a:t>
            </a:r>
            <a:r>
              <a:rPr lang="en-US" sz="2800" b="1" dirty="0"/>
              <a:t>types</a:t>
            </a:r>
            <a:r>
              <a:rPr lang="en-US" sz="2800" dirty="0"/>
              <a:t>. </a:t>
            </a:r>
          </a:p>
          <a:p>
            <a:pPr lvl="2"/>
            <a:r>
              <a:rPr lang="en-US" sz="2800" b="1" dirty="0"/>
              <a:t>Fields</a:t>
            </a:r>
            <a:r>
              <a:rPr lang="en-US" sz="2800" dirty="0"/>
              <a:t>, </a:t>
            </a:r>
            <a:r>
              <a:rPr lang="en-US" sz="2800" b="1" dirty="0"/>
              <a:t>methods</a:t>
            </a:r>
            <a:r>
              <a:rPr lang="en-US" sz="2800" dirty="0"/>
              <a:t>, </a:t>
            </a:r>
            <a:r>
              <a:rPr lang="en-US" sz="2800" b="1" dirty="0"/>
              <a:t>properties</a:t>
            </a:r>
            <a:r>
              <a:rPr lang="en-US" sz="2800" dirty="0"/>
              <a:t>, and </a:t>
            </a:r>
            <a:r>
              <a:rPr lang="en-US" sz="2800" b="1" dirty="0"/>
              <a:t>events</a:t>
            </a:r>
            <a:r>
              <a:rPr lang="en-US" sz="2800" dirty="0"/>
              <a:t> are examples of </a:t>
            </a:r>
            <a:r>
              <a:rPr lang="en-US" sz="2800" b="1" dirty="0"/>
              <a:t>members</a:t>
            </a:r>
            <a:r>
              <a:rPr lang="en-US" sz="2800" dirty="0"/>
              <a:t>. </a:t>
            </a:r>
          </a:p>
          <a:p>
            <a:r>
              <a:rPr lang="en-US" sz="2800" u="sng" dirty="0"/>
              <a:t>When C# programs are compiled, they are physically packaged into assemblies. Assemblies typically have the file extension </a:t>
            </a:r>
            <a:r>
              <a:rPr lang="en-US" sz="2800" u="sng" dirty="0">
                <a:latin typeface="Consolas"/>
              </a:rPr>
              <a:t>.exe</a:t>
            </a:r>
            <a:r>
              <a:rPr lang="en-US" sz="2800" u="sng" dirty="0"/>
              <a:t> or </a:t>
            </a:r>
            <a:r>
              <a:rPr lang="en-US" sz="2800" u="sng" dirty="0">
                <a:latin typeface="Consolas"/>
              </a:rPr>
              <a:t>.</a:t>
            </a:r>
            <a:r>
              <a:rPr lang="en-US" sz="2800" u="sng" dirty="0" err="1">
                <a:latin typeface="Consolas"/>
              </a:rPr>
              <a:t>dll</a:t>
            </a:r>
            <a:r>
              <a:rPr lang="en-US" sz="2800" u="sng" dirty="0"/>
              <a:t>, depending on whether they implement </a:t>
            </a:r>
            <a:r>
              <a:rPr lang="en-US" sz="2800" b="1" i="1" u="sng" dirty="0"/>
              <a:t>applications</a:t>
            </a:r>
            <a:r>
              <a:rPr lang="en-US" sz="2800" u="sng" dirty="0"/>
              <a:t> or </a:t>
            </a:r>
            <a:r>
              <a:rPr lang="en-US" sz="2800" b="1" i="1" u="sng" dirty="0"/>
              <a:t>libraries</a:t>
            </a:r>
            <a:r>
              <a:rPr lang="en-US" sz="2800" u="sng" dirty="0"/>
              <a:t>, respectively.</a:t>
            </a:r>
          </a:p>
        </p:txBody>
      </p:sp>
      <p:sp>
        <p:nvSpPr>
          <p:cNvPr id="4" name="TextBox 3">
            <a:extLst>
              <a:ext uri="{FF2B5EF4-FFF2-40B4-BE49-F238E27FC236}">
                <a16:creationId xmlns:a16="http://schemas.microsoft.com/office/drawing/2014/main" id="{9F2170F5-CDFE-416D-95EC-50B2875DC0D3}"/>
              </a:ext>
            </a:extLst>
          </p:cNvPr>
          <p:cNvSpPr txBox="1"/>
          <p:nvPr/>
        </p:nvSpPr>
        <p:spPr>
          <a:xfrm>
            <a:off x="7779895" y="6190938"/>
            <a:ext cx="1978702" cy="369332"/>
          </a:xfrm>
          <a:prstGeom prst="rect">
            <a:avLst/>
          </a:prstGeom>
          <a:noFill/>
        </p:spPr>
        <p:txBody>
          <a:bodyPr wrap="square" rtlCol="0">
            <a:spAutoFit/>
          </a:bodyPr>
          <a:lstStyle/>
          <a:p>
            <a:r>
              <a:rPr lang="en-CA" dirty="0"/>
              <a:t>How?</a:t>
            </a:r>
          </a:p>
        </p:txBody>
      </p:sp>
    </p:spTree>
    <p:extLst>
      <p:ext uri="{BB962C8B-B14F-4D97-AF65-F5344CB8AC3E}">
        <p14:creationId xmlns:p14="http://schemas.microsoft.com/office/powerpoint/2010/main" val="2734715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B289-D0DD-47BB-987A-722BB2777ABB}"/>
              </a:ext>
            </a:extLst>
          </p:cNvPr>
          <p:cNvSpPr>
            <a:spLocks noGrp="1"/>
          </p:cNvSpPr>
          <p:nvPr>
            <p:ph type="title"/>
          </p:nvPr>
        </p:nvSpPr>
        <p:spPr/>
        <p:txBody>
          <a:bodyPr>
            <a:normAutofit/>
          </a:bodyPr>
          <a:lstStyle/>
          <a:p>
            <a:r>
              <a:rPr lang="en-CA" dirty="0"/>
              <a:t>Initializing Variables</a:t>
            </a:r>
          </a:p>
        </p:txBody>
      </p:sp>
      <p:sp>
        <p:nvSpPr>
          <p:cNvPr id="3" name="Content Placeholder 2">
            <a:extLst>
              <a:ext uri="{FF2B5EF4-FFF2-40B4-BE49-F238E27FC236}">
                <a16:creationId xmlns:a16="http://schemas.microsoft.com/office/drawing/2014/main" id="{08313D9E-2376-43AC-8D5C-F8BB2912B89C}"/>
              </a:ext>
            </a:extLst>
          </p:cNvPr>
          <p:cNvSpPr>
            <a:spLocks noGrp="1"/>
          </p:cNvSpPr>
          <p:nvPr>
            <p:ph idx="1"/>
          </p:nvPr>
        </p:nvSpPr>
        <p:spPr/>
        <p:txBody>
          <a:bodyPr/>
          <a:lstStyle/>
          <a:p>
            <a:pPr marL="0" indent="0">
              <a:buNone/>
            </a:pPr>
            <a:r>
              <a:rPr lang="en-CA" dirty="0" err="1"/>
              <a:t>int</a:t>
            </a:r>
            <a:r>
              <a:rPr lang="en-CA" dirty="0"/>
              <a:t> d = 3, f = 5;    /* initializing d and f. */</a:t>
            </a:r>
          </a:p>
          <a:p>
            <a:pPr marL="0" indent="0">
              <a:buNone/>
            </a:pPr>
            <a:r>
              <a:rPr lang="en-US" altLang="en-US" dirty="0" err="1">
                <a:solidFill>
                  <a:srgbClr val="000088"/>
                </a:solidFill>
                <a:latin typeface="Arial Unicode MS" panose="020B0604020202020204" pitchFamily="34" charset="-128"/>
                <a:ea typeface="Menlo"/>
              </a:rPr>
              <a:t>int</a:t>
            </a:r>
            <a:r>
              <a:rPr lang="en-US" altLang="en-US" dirty="0">
                <a:solidFill>
                  <a:srgbClr val="313131"/>
                </a:solidFill>
                <a:latin typeface="Arial Unicode MS" panose="020B0604020202020204" pitchFamily="34" charset="-128"/>
                <a:ea typeface="Menlo"/>
              </a:rPr>
              <a:t> </a:t>
            </a:r>
            <a:r>
              <a:rPr lang="en-US" altLang="en-US" dirty="0" err="1">
                <a:solidFill>
                  <a:srgbClr val="313131"/>
                </a:solidFill>
                <a:latin typeface="Arial Unicode MS" panose="020B0604020202020204" pitchFamily="34" charset="-128"/>
                <a:ea typeface="Menlo"/>
              </a:rPr>
              <a:t>num</a:t>
            </a:r>
            <a:r>
              <a:rPr lang="en-US" altLang="en-US" dirty="0">
                <a:solidFill>
                  <a:srgbClr val="666600"/>
                </a:solidFill>
                <a:latin typeface="Arial Unicode MS" panose="020B0604020202020204" pitchFamily="34" charset="-128"/>
                <a:ea typeface="Menlo"/>
              </a:rPr>
              <a:t>;</a:t>
            </a:r>
            <a:r>
              <a:rPr lang="en-US" altLang="en-US" dirty="0">
                <a:solidFill>
                  <a:srgbClr val="313131"/>
                </a:solidFill>
                <a:latin typeface="Arial Unicode MS" panose="020B0604020202020204" pitchFamily="34" charset="-128"/>
                <a:ea typeface="Menlo"/>
              </a:rPr>
              <a:t> </a:t>
            </a:r>
          </a:p>
          <a:p>
            <a:pPr marL="0" indent="0">
              <a:buNone/>
            </a:pPr>
            <a:r>
              <a:rPr lang="en-US" altLang="en-US" dirty="0" err="1">
                <a:solidFill>
                  <a:srgbClr val="313131"/>
                </a:solidFill>
                <a:latin typeface="Arial Unicode MS" panose="020B0604020202020204" pitchFamily="34" charset="-128"/>
                <a:ea typeface="Menlo"/>
              </a:rPr>
              <a:t>num</a:t>
            </a:r>
            <a:r>
              <a:rPr lang="en-US" altLang="en-US" dirty="0">
                <a:solidFill>
                  <a:srgbClr val="313131"/>
                </a:solidFill>
                <a:latin typeface="Arial Unicode MS" panose="020B0604020202020204" pitchFamily="34" charset="-128"/>
                <a:ea typeface="Menlo"/>
              </a:rPr>
              <a:t> </a:t>
            </a:r>
            <a:r>
              <a:rPr lang="en-US" altLang="en-US" dirty="0">
                <a:solidFill>
                  <a:srgbClr val="666600"/>
                </a:solidFill>
                <a:latin typeface="Arial Unicode MS" panose="020B0604020202020204" pitchFamily="34" charset="-128"/>
                <a:ea typeface="Menlo"/>
              </a:rPr>
              <a:t>=</a:t>
            </a:r>
            <a:r>
              <a:rPr lang="en-US" altLang="en-US" dirty="0">
                <a:solidFill>
                  <a:srgbClr val="313131"/>
                </a:solidFill>
                <a:latin typeface="Arial Unicode MS" panose="020B0604020202020204" pitchFamily="34" charset="-128"/>
                <a:ea typeface="Menlo"/>
              </a:rPr>
              <a:t> </a:t>
            </a:r>
            <a:r>
              <a:rPr lang="en-US" altLang="en-US" dirty="0">
                <a:solidFill>
                  <a:srgbClr val="7F0055"/>
                </a:solidFill>
                <a:latin typeface="Arial Unicode MS" panose="020B0604020202020204" pitchFamily="34" charset="-128"/>
                <a:ea typeface="Menlo"/>
              </a:rPr>
              <a:t>Convert</a:t>
            </a:r>
            <a:r>
              <a:rPr lang="en-US" altLang="en-US" dirty="0">
                <a:solidFill>
                  <a:srgbClr val="666600"/>
                </a:solidFill>
                <a:latin typeface="Arial Unicode MS" panose="020B0604020202020204" pitchFamily="34" charset="-128"/>
                <a:ea typeface="Menlo"/>
              </a:rPr>
              <a:t>.</a:t>
            </a:r>
            <a:r>
              <a:rPr lang="en-US" altLang="en-US" dirty="0">
                <a:solidFill>
                  <a:srgbClr val="7F0055"/>
                </a:solidFill>
                <a:latin typeface="Arial Unicode MS" panose="020B0604020202020204" pitchFamily="34" charset="-128"/>
                <a:ea typeface="Menlo"/>
              </a:rPr>
              <a:t>ToInt32</a:t>
            </a:r>
            <a:r>
              <a:rPr lang="en-US" altLang="en-US" dirty="0">
                <a:solidFill>
                  <a:srgbClr val="666600"/>
                </a:solidFill>
                <a:latin typeface="Arial Unicode MS" panose="020B0604020202020204" pitchFamily="34" charset="-128"/>
                <a:ea typeface="Menlo"/>
              </a:rPr>
              <a:t>(</a:t>
            </a:r>
            <a:r>
              <a:rPr lang="en-US" altLang="en-US" dirty="0" err="1">
                <a:solidFill>
                  <a:srgbClr val="7F0055"/>
                </a:solidFill>
                <a:latin typeface="Arial Unicode MS" panose="020B0604020202020204" pitchFamily="34" charset="-128"/>
                <a:ea typeface="Menlo"/>
              </a:rPr>
              <a:t>Console</a:t>
            </a:r>
            <a:r>
              <a:rPr lang="en-US" altLang="en-US" dirty="0" err="1">
                <a:solidFill>
                  <a:srgbClr val="666600"/>
                </a:solidFill>
                <a:latin typeface="Arial Unicode MS" panose="020B0604020202020204" pitchFamily="34" charset="-128"/>
                <a:ea typeface="Menlo"/>
              </a:rPr>
              <a:t>.</a:t>
            </a:r>
            <a:r>
              <a:rPr lang="en-US" altLang="en-US" dirty="0" err="1">
                <a:solidFill>
                  <a:srgbClr val="7F0055"/>
                </a:solidFill>
                <a:latin typeface="Arial Unicode MS" panose="020B0604020202020204" pitchFamily="34" charset="-128"/>
                <a:ea typeface="Menlo"/>
              </a:rPr>
              <a:t>ReadLine</a:t>
            </a:r>
            <a:r>
              <a:rPr lang="en-US" altLang="en-US" dirty="0">
                <a:solidFill>
                  <a:srgbClr val="666600"/>
                </a:solidFill>
                <a:latin typeface="Arial Unicode MS" panose="020B0604020202020204" pitchFamily="34" charset="-128"/>
                <a:ea typeface="Menlo"/>
              </a:rPr>
              <a:t>());</a:t>
            </a:r>
            <a:r>
              <a:rPr lang="en-US" altLang="en-US" sz="3600" dirty="0"/>
              <a:t> </a:t>
            </a:r>
            <a:endParaRPr lang="en-US" altLang="en-US" sz="5400" dirty="0">
              <a:latin typeface="Arial" panose="020B0604020202020204" pitchFamily="34" charset="0"/>
            </a:endParaRPr>
          </a:p>
          <a:p>
            <a:endParaRPr lang="en-CA" dirty="0"/>
          </a:p>
          <a:p>
            <a:endParaRPr lang="en-CA" dirty="0"/>
          </a:p>
        </p:txBody>
      </p:sp>
      <p:sp>
        <p:nvSpPr>
          <p:cNvPr id="5" name="Rectangle 2">
            <a:extLst>
              <a:ext uri="{FF2B5EF4-FFF2-40B4-BE49-F238E27FC236}">
                <a16:creationId xmlns:a16="http://schemas.microsoft.com/office/drawing/2014/main" id="{CC3EF180-F8EA-4AC4-9511-C973EAFF21BA}"/>
              </a:ext>
            </a:extLst>
          </p:cNvPr>
          <p:cNvSpPr>
            <a:spLocks noChangeArrowheads="1"/>
          </p:cNvSpPr>
          <p:nvPr/>
        </p:nvSpPr>
        <p:spPr bwMode="auto">
          <a:xfrm>
            <a:off x="0" y="-22074"/>
            <a:ext cx="65" cy="5013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EF2E523-F205-4920-BE38-8EEA103A93B4}"/>
                  </a:ext>
                </a:extLst>
              </p14:cNvPr>
              <p14:cNvContentPartPr/>
              <p14:nvPr/>
            </p14:nvContentPartPr>
            <p14:xfrm>
              <a:off x="1083240" y="2815200"/>
              <a:ext cx="7194240" cy="1328760"/>
            </p14:xfrm>
          </p:contentPart>
        </mc:Choice>
        <mc:Fallback xmlns="">
          <p:pic>
            <p:nvPicPr>
              <p:cNvPr id="4" name="Ink 3">
                <a:extLst>
                  <a:ext uri="{FF2B5EF4-FFF2-40B4-BE49-F238E27FC236}">
                    <a16:creationId xmlns:a16="http://schemas.microsoft.com/office/drawing/2014/main" id="{AEF2E523-F205-4920-BE38-8EEA103A93B4}"/>
                  </a:ext>
                </a:extLst>
              </p:cNvPr>
              <p:cNvPicPr/>
              <p:nvPr/>
            </p:nvPicPr>
            <p:blipFill>
              <a:blip r:embed="rId3"/>
              <a:stretch>
                <a:fillRect/>
              </a:stretch>
            </p:blipFill>
            <p:spPr>
              <a:xfrm>
                <a:off x="1073880" y="2805840"/>
                <a:ext cx="7212960" cy="1347480"/>
              </a:xfrm>
              <a:prstGeom prst="rect">
                <a:avLst/>
              </a:prstGeom>
            </p:spPr>
          </p:pic>
        </mc:Fallback>
      </mc:AlternateContent>
    </p:spTree>
    <p:extLst>
      <p:ext uri="{BB962C8B-B14F-4D97-AF65-F5344CB8AC3E}">
        <p14:creationId xmlns:p14="http://schemas.microsoft.com/office/powerpoint/2010/main" val="4085592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63D1-3F32-4D4B-8ABD-5757F5ACF8BE}"/>
              </a:ext>
            </a:extLst>
          </p:cNvPr>
          <p:cNvSpPr>
            <a:spLocks noGrp="1"/>
          </p:cNvSpPr>
          <p:nvPr>
            <p:ph type="title"/>
          </p:nvPr>
        </p:nvSpPr>
        <p:spPr/>
        <p:txBody>
          <a:bodyPr/>
          <a:lstStyle/>
          <a:p>
            <a:r>
              <a:rPr lang="en-CA" dirty="0"/>
              <a:t>6 Type Conversion</a:t>
            </a:r>
          </a:p>
        </p:txBody>
      </p:sp>
      <p:sp>
        <p:nvSpPr>
          <p:cNvPr id="3" name="Content Placeholder 2">
            <a:extLst>
              <a:ext uri="{FF2B5EF4-FFF2-40B4-BE49-F238E27FC236}">
                <a16:creationId xmlns:a16="http://schemas.microsoft.com/office/drawing/2014/main" id="{CB252C4A-28B2-45E4-B25F-E1C6FE559A6E}"/>
              </a:ext>
            </a:extLst>
          </p:cNvPr>
          <p:cNvSpPr>
            <a:spLocks noGrp="1"/>
          </p:cNvSpPr>
          <p:nvPr>
            <p:ph idx="1"/>
          </p:nvPr>
        </p:nvSpPr>
        <p:spPr>
          <a:xfrm>
            <a:off x="1141412" y="2249486"/>
            <a:ext cx="9905999" cy="4151313"/>
          </a:xfrm>
        </p:spPr>
        <p:txBody>
          <a:bodyPr>
            <a:noAutofit/>
          </a:bodyPr>
          <a:lstStyle/>
          <a:p>
            <a:r>
              <a:rPr lang="en-CA" sz="2800" b="1" dirty="0"/>
              <a:t>Implicit type conversion</a:t>
            </a:r>
            <a:r>
              <a:rPr lang="en-CA" sz="2800" dirty="0"/>
              <a:t> − These conversions are performed by C# in a </a:t>
            </a:r>
            <a:r>
              <a:rPr lang="en-CA" sz="2800" b="1" dirty="0"/>
              <a:t>type-safe </a:t>
            </a:r>
            <a:r>
              <a:rPr lang="en-CA" sz="2800" dirty="0"/>
              <a:t>manner. For example, are conversions from smaller to larger integral types and conversions from derived classes to base classes.</a:t>
            </a:r>
          </a:p>
          <a:p>
            <a:r>
              <a:rPr lang="en-CA" sz="2800" b="1" dirty="0"/>
              <a:t>Explicit type conversion</a:t>
            </a:r>
            <a:r>
              <a:rPr lang="en-CA" sz="2800" dirty="0"/>
              <a:t> − These conversions are done explicitly by users using the pre-defined functions. Explicit conversions require a </a:t>
            </a:r>
            <a:r>
              <a:rPr lang="en-CA" sz="2800" b="1" dirty="0"/>
              <a:t>cast</a:t>
            </a:r>
            <a:r>
              <a:rPr lang="en-CA" sz="2800" dirty="0"/>
              <a:t> operator.</a:t>
            </a:r>
          </a:p>
        </p:txBody>
      </p:sp>
    </p:spTree>
    <p:extLst>
      <p:ext uri="{BB962C8B-B14F-4D97-AF65-F5344CB8AC3E}">
        <p14:creationId xmlns:p14="http://schemas.microsoft.com/office/powerpoint/2010/main" val="280933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CDD8-F64D-48E4-9E7B-6D517481479E}"/>
              </a:ext>
            </a:extLst>
          </p:cNvPr>
          <p:cNvSpPr>
            <a:spLocks noGrp="1"/>
          </p:cNvSpPr>
          <p:nvPr>
            <p:ph type="title"/>
          </p:nvPr>
        </p:nvSpPr>
        <p:spPr/>
        <p:txBody>
          <a:bodyPr/>
          <a:lstStyle/>
          <a:p>
            <a:r>
              <a:rPr lang="en-CA" b="1" dirty="0"/>
              <a:t>Implicit type conversion - </a:t>
            </a:r>
            <a:endParaRPr lang="en-CA" dirty="0"/>
          </a:p>
        </p:txBody>
      </p:sp>
      <p:sp>
        <p:nvSpPr>
          <p:cNvPr id="3" name="Content Placeholder 2">
            <a:extLst>
              <a:ext uri="{FF2B5EF4-FFF2-40B4-BE49-F238E27FC236}">
                <a16:creationId xmlns:a16="http://schemas.microsoft.com/office/drawing/2014/main" id="{708B528A-F82E-4C88-9133-82DA7BE9EFA0}"/>
              </a:ext>
            </a:extLst>
          </p:cNvPr>
          <p:cNvSpPr>
            <a:spLocks noGrp="1"/>
          </p:cNvSpPr>
          <p:nvPr>
            <p:ph idx="1"/>
          </p:nvPr>
        </p:nvSpPr>
        <p:spPr>
          <a:xfrm>
            <a:off x="1141412" y="5247249"/>
            <a:ext cx="9905999" cy="970671"/>
          </a:xfrm>
        </p:spPr>
        <p:txBody>
          <a:bodyPr/>
          <a:lstStyle/>
          <a:p>
            <a:r>
              <a:rPr lang="en-US" dirty="0"/>
              <a:t>If conversion is unavailable you’d know about it at compile time</a:t>
            </a:r>
          </a:p>
          <a:p>
            <a:pPr marL="0" indent="0">
              <a:buNone/>
            </a:pPr>
            <a:endParaRPr lang="en-CA" dirty="0"/>
          </a:p>
        </p:txBody>
      </p:sp>
      <p:sp>
        <p:nvSpPr>
          <p:cNvPr id="6" name="TextBox 5"/>
          <p:cNvSpPr txBox="1"/>
          <p:nvPr/>
        </p:nvSpPr>
        <p:spPr>
          <a:xfrm>
            <a:off x="821094" y="2514600"/>
            <a:ext cx="14184214" cy="1200329"/>
          </a:xfrm>
          <a:prstGeom prst="rect">
            <a:avLst/>
          </a:prstGeom>
          <a:noFill/>
        </p:spPr>
        <p:txBody>
          <a:bodyPr wrap="square" rtlCol="0">
            <a:spAutoFit/>
          </a:bodyPr>
          <a:lstStyle/>
          <a:p>
            <a:r>
              <a:rPr lang="en-CA" dirty="0"/>
              <a:t>// Implicit conversion. A long can </a:t>
            </a:r>
          </a:p>
          <a:p>
            <a:r>
              <a:rPr lang="en-CA" dirty="0"/>
              <a:t>// hold any value an </a:t>
            </a:r>
            <a:r>
              <a:rPr lang="en-CA" dirty="0" err="1"/>
              <a:t>int</a:t>
            </a:r>
            <a:r>
              <a:rPr lang="en-CA" dirty="0"/>
              <a:t> can hold, and more! </a:t>
            </a:r>
          </a:p>
          <a:p>
            <a:r>
              <a:rPr lang="en-CA" dirty="0" err="1"/>
              <a:t>int</a:t>
            </a:r>
            <a:r>
              <a:rPr lang="en-CA" dirty="0"/>
              <a:t> </a:t>
            </a:r>
            <a:r>
              <a:rPr lang="en-CA" dirty="0" err="1"/>
              <a:t>num</a:t>
            </a:r>
            <a:r>
              <a:rPr lang="en-CA" dirty="0"/>
              <a:t> = 2147483647; </a:t>
            </a:r>
          </a:p>
          <a:p>
            <a:r>
              <a:rPr lang="en-CA" dirty="0"/>
              <a:t>long </a:t>
            </a:r>
            <a:r>
              <a:rPr lang="en-CA" dirty="0" err="1"/>
              <a:t>bigNum</a:t>
            </a:r>
            <a:r>
              <a:rPr lang="en-CA" dirty="0"/>
              <a:t> = </a:t>
            </a:r>
            <a:r>
              <a:rPr lang="en-CA" dirty="0" err="1"/>
              <a:t>num</a:t>
            </a:r>
            <a:r>
              <a:rPr lang="en-CA" dirty="0"/>
              <a:t>;</a:t>
            </a:r>
          </a:p>
        </p:txBody>
      </p:sp>
    </p:spTree>
    <p:extLst>
      <p:ext uri="{BB962C8B-B14F-4D97-AF65-F5344CB8AC3E}">
        <p14:creationId xmlns:p14="http://schemas.microsoft.com/office/powerpoint/2010/main" val="2085271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2709-7F88-40F4-A2C5-7CFCB3A400F4}"/>
              </a:ext>
            </a:extLst>
          </p:cNvPr>
          <p:cNvSpPr>
            <a:spLocks noGrp="1"/>
          </p:cNvSpPr>
          <p:nvPr>
            <p:ph type="title"/>
          </p:nvPr>
        </p:nvSpPr>
        <p:spPr/>
        <p:txBody>
          <a:bodyPr/>
          <a:lstStyle/>
          <a:p>
            <a:r>
              <a:rPr lang="en-CA" b="1" dirty="0"/>
              <a:t>Explicit type conversion - Cast</a:t>
            </a:r>
            <a:endParaRPr lang="en-CA" dirty="0"/>
          </a:p>
        </p:txBody>
      </p:sp>
      <p:sp>
        <p:nvSpPr>
          <p:cNvPr id="3" name="Content Placeholder 2">
            <a:extLst>
              <a:ext uri="{FF2B5EF4-FFF2-40B4-BE49-F238E27FC236}">
                <a16:creationId xmlns:a16="http://schemas.microsoft.com/office/drawing/2014/main" id="{80E3D942-B723-412E-A1A3-604FBDB2FFF5}"/>
              </a:ext>
            </a:extLst>
          </p:cNvPr>
          <p:cNvSpPr>
            <a:spLocks noGrp="1"/>
          </p:cNvSpPr>
          <p:nvPr>
            <p:ph idx="1"/>
          </p:nvPr>
        </p:nvSpPr>
        <p:spPr/>
        <p:txBody>
          <a:bodyPr/>
          <a:lstStyle/>
          <a:p>
            <a:pPr marL="0" indent="0">
              <a:buNone/>
            </a:pPr>
            <a:r>
              <a:rPr lang="en-CA" dirty="0"/>
              <a:t>double d = 5673.74; </a:t>
            </a:r>
          </a:p>
          <a:p>
            <a:pPr marL="0" indent="0">
              <a:buNone/>
            </a:pPr>
            <a:r>
              <a:rPr lang="en-CA" dirty="0" err="1"/>
              <a:t>int</a:t>
            </a:r>
            <a:r>
              <a:rPr lang="en-CA" dirty="0"/>
              <a:t> </a:t>
            </a:r>
            <a:r>
              <a:rPr lang="en-CA" dirty="0" err="1"/>
              <a:t>i</a:t>
            </a:r>
            <a:r>
              <a:rPr lang="en-CA" dirty="0"/>
              <a:t>;</a:t>
            </a:r>
          </a:p>
          <a:p>
            <a:pPr marL="0" indent="0">
              <a:buNone/>
            </a:pPr>
            <a:r>
              <a:rPr lang="en-CA" dirty="0"/>
              <a:t>// cast double to int.</a:t>
            </a:r>
          </a:p>
          <a:p>
            <a:pPr marL="0" indent="0">
              <a:buNone/>
            </a:pPr>
            <a:r>
              <a:rPr lang="en-CA" dirty="0" err="1"/>
              <a:t>i</a:t>
            </a:r>
            <a:r>
              <a:rPr lang="en-CA" dirty="0"/>
              <a:t> = (</a:t>
            </a:r>
            <a:r>
              <a:rPr lang="en-CA" dirty="0" err="1"/>
              <a:t>int</a:t>
            </a:r>
            <a:r>
              <a:rPr lang="en-CA" dirty="0"/>
              <a:t>)d;</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7CD2BD8-FA16-4EAD-932A-6B0E67443FFC}"/>
                  </a:ext>
                </a:extLst>
              </p14:cNvPr>
              <p14:cNvContentPartPr/>
              <p14:nvPr/>
            </p14:nvContentPartPr>
            <p14:xfrm>
              <a:off x="1068840" y="2728800"/>
              <a:ext cx="3192840" cy="1805040"/>
            </p14:xfrm>
          </p:contentPart>
        </mc:Choice>
        <mc:Fallback xmlns="">
          <p:pic>
            <p:nvPicPr>
              <p:cNvPr id="4" name="Ink 3">
                <a:extLst>
                  <a:ext uri="{FF2B5EF4-FFF2-40B4-BE49-F238E27FC236}">
                    <a16:creationId xmlns:a16="http://schemas.microsoft.com/office/drawing/2014/main" id="{97CD2BD8-FA16-4EAD-932A-6B0E67443FFC}"/>
                  </a:ext>
                </a:extLst>
              </p:cNvPr>
              <p:cNvPicPr/>
              <p:nvPr/>
            </p:nvPicPr>
            <p:blipFill>
              <a:blip r:embed="rId3"/>
              <a:stretch>
                <a:fillRect/>
              </a:stretch>
            </p:blipFill>
            <p:spPr>
              <a:xfrm>
                <a:off x="1059480" y="2719440"/>
                <a:ext cx="3211560" cy="1823760"/>
              </a:xfrm>
              <a:prstGeom prst="rect">
                <a:avLst/>
              </a:prstGeom>
            </p:spPr>
          </p:pic>
        </mc:Fallback>
      </mc:AlternateContent>
    </p:spTree>
    <p:extLst>
      <p:ext uri="{BB962C8B-B14F-4D97-AF65-F5344CB8AC3E}">
        <p14:creationId xmlns:p14="http://schemas.microsoft.com/office/powerpoint/2010/main" val="863508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866C5-CBC1-456B-8F58-B0FADC2FC994}"/>
              </a:ext>
            </a:extLst>
          </p:cNvPr>
          <p:cNvSpPr>
            <a:spLocks noGrp="1"/>
          </p:cNvSpPr>
          <p:nvPr>
            <p:ph type="title"/>
          </p:nvPr>
        </p:nvSpPr>
        <p:spPr/>
        <p:txBody>
          <a:bodyPr/>
          <a:lstStyle/>
          <a:p>
            <a:r>
              <a:rPr lang="en-CA" dirty="0"/>
              <a:t>BOXING and Unboxing – Next time</a:t>
            </a:r>
          </a:p>
        </p:txBody>
      </p:sp>
      <p:sp>
        <p:nvSpPr>
          <p:cNvPr id="3" name="Content Placeholder 2">
            <a:extLst>
              <a:ext uri="{FF2B5EF4-FFF2-40B4-BE49-F238E27FC236}">
                <a16:creationId xmlns:a16="http://schemas.microsoft.com/office/drawing/2014/main" id="{7CAD4AE7-0B8C-43A1-9E33-9EF9ED93C14B}"/>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56679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5DE3-1F8C-482E-85FF-0464060BFE20}"/>
              </a:ext>
            </a:extLst>
          </p:cNvPr>
          <p:cNvSpPr>
            <a:spLocks noGrp="1"/>
          </p:cNvSpPr>
          <p:nvPr>
            <p:ph type="title"/>
          </p:nvPr>
        </p:nvSpPr>
        <p:spPr/>
        <p:txBody>
          <a:bodyPr/>
          <a:lstStyle/>
          <a:p>
            <a:r>
              <a:rPr lang="en-CA" dirty="0"/>
              <a:t>Assignment 2 step2</a:t>
            </a:r>
          </a:p>
        </p:txBody>
      </p:sp>
      <p:sp>
        <p:nvSpPr>
          <p:cNvPr id="3" name="Content Placeholder 2">
            <a:extLst>
              <a:ext uri="{FF2B5EF4-FFF2-40B4-BE49-F238E27FC236}">
                <a16:creationId xmlns:a16="http://schemas.microsoft.com/office/drawing/2014/main" id="{10833EC6-73F4-488A-92B2-AA3B130847FA}"/>
              </a:ext>
            </a:extLst>
          </p:cNvPr>
          <p:cNvSpPr>
            <a:spLocks noGrp="1"/>
          </p:cNvSpPr>
          <p:nvPr>
            <p:ph idx="1"/>
          </p:nvPr>
        </p:nvSpPr>
        <p:spPr/>
        <p:txBody>
          <a:bodyPr/>
          <a:lstStyle/>
          <a:p>
            <a:r>
              <a:rPr lang="en-CA" dirty="0"/>
              <a:t>The codes for the console app have been changed a little bit because I found someone could not run it: </a:t>
            </a:r>
          </a:p>
          <a:p>
            <a:pPr marL="457200" lvl="1" indent="0">
              <a:buNone/>
            </a:pPr>
            <a:r>
              <a:rPr lang="en-CA" dirty="0"/>
              <a:t>  </a:t>
            </a:r>
            <a:r>
              <a:rPr lang="en-CA" dirty="0" err="1"/>
              <a:t>var</a:t>
            </a:r>
            <a:r>
              <a:rPr lang="en-CA" dirty="0"/>
              <a:t> city = </a:t>
            </a:r>
            <a:r>
              <a:rPr lang="en-CA" dirty="0" err="1"/>
              <a:t>Console.ReadKey</a:t>
            </a:r>
            <a:r>
              <a:rPr lang="en-CA" dirty="0"/>
              <a:t>().</a:t>
            </a:r>
            <a:r>
              <a:rPr lang="en-CA" dirty="0" err="1"/>
              <a:t>KeyChar</a:t>
            </a:r>
            <a:r>
              <a:rPr lang="en-CA" dirty="0"/>
              <a:t>;</a:t>
            </a:r>
          </a:p>
          <a:p>
            <a:r>
              <a:rPr lang="en-CA" dirty="0"/>
              <a:t>If you got errors and did research online, you may attach the links that helped you to get more </a:t>
            </a:r>
            <a:r>
              <a:rPr lang="en-CA" dirty="0" err="1"/>
              <a:t>cedits</a:t>
            </a:r>
            <a:r>
              <a:rPr lang="en-CA" dirty="0"/>
              <a:t>. </a:t>
            </a:r>
          </a:p>
        </p:txBody>
      </p:sp>
    </p:spTree>
    <p:extLst>
      <p:ext uri="{BB962C8B-B14F-4D97-AF65-F5344CB8AC3E}">
        <p14:creationId xmlns:p14="http://schemas.microsoft.com/office/powerpoint/2010/main" val="427005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BDBF-C011-40DC-A6E3-4BEA5CFF4876}"/>
              </a:ext>
            </a:extLst>
          </p:cNvPr>
          <p:cNvSpPr>
            <a:spLocks noGrp="1"/>
          </p:cNvSpPr>
          <p:nvPr>
            <p:ph type="title"/>
          </p:nvPr>
        </p:nvSpPr>
        <p:spPr/>
        <p:txBody>
          <a:bodyPr/>
          <a:lstStyle/>
          <a:p>
            <a:r>
              <a:rPr lang="en-US" dirty="0"/>
              <a:t>C# Programs</a:t>
            </a:r>
          </a:p>
        </p:txBody>
      </p:sp>
      <p:sp>
        <p:nvSpPr>
          <p:cNvPr id="7" name="Content Placeholder 6">
            <a:extLst>
              <a:ext uri="{FF2B5EF4-FFF2-40B4-BE49-F238E27FC236}">
                <a16:creationId xmlns:a16="http://schemas.microsoft.com/office/drawing/2014/main" id="{69D092ED-0EC2-4A3D-87E8-107C45EB0BED}"/>
              </a:ext>
            </a:extLst>
          </p:cNvPr>
          <p:cNvSpPr>
            <a:spLocks noGrp="1"/>
          </p:cNvSpPr>
          <p:nvPr>
            <p:ph idx="1"/>
          </p:nvPr>
        </p:nvSpPr>
        <p:spPr>
          <a:xfrm>
            <a:off x="1228725" y="1905000"/>
            <a:ext cx="9905999" cy="3541714"/>
          </a:xfrm>
        </p:spPr>
        <p:txBody>
          <a:bodyPr/>
          <a:lstStyle/>
          <a:p>
            <a:endParaRPr lang="en-US"/>
          </a:p>
        </p:txBody>
      </p:sp>
      <p:sp>
        <p:nvSpPr>
          <p:cNvPr id="8" name="Rectangle: Rounded Corners 7">
            <a:extLst>
              <a:ext uri="{FF2B5EF4-FFF2-40B4-BE49-F238E27FC236}">
                <a16:creationId xmlns:a16="http://schemas.microsoft.com/office/drawing/2014/main" id="{3BD6F3E6-83E4-48D4-83EB-72E4C3395748}"/>
              </a:ext>
            </a:extLst>
          </p:cNvPr>
          <p:cNvSpPr/>
          <p:nvPr/>
        </p:nvSpPr>
        <p:spPr>
          <a:xfrm>
            <a:off x="2905125" y="5867400"/>
            <a:ext cx="589725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Assemblies (</a:t>
            </a:r>
            <a:r>
              <a:rPr lang="en-US" sz="2800" err="1"/>
              <a:t>dll</a:t>
            </a:r>
            <a:r>
              <a:rPr lang="en-US" sz="2800"/>
              <a:t> or exe files)</a:t>
            </a:r>
          </a:p>
        </p:txBody>
      </p:sp>
      <p:sp>
        <p:nvSpPr>
          <p:cNvPr id="9" name="Rectangle: Rounded Corners 8">
            <a:extLst>
              <a:ext uri="{FF2B5EF4-FFF2-40B4-BE49-F238E27FC236}">
                <a16:creationId xmlns:a16="http://schemas.microsoft.com/office/drawing/2014/main" id="{7AB7E235-5BA5-40FE-A967-5D0FACE2139C}"/>
              </a:ext>
            </a:extLst>
          </p:cNvPr>
          <p:cNvSpPr/>
          <p:nvPr/>
        </p:nvSpPr>
        <p:spPr>
          <a:xfrm>
            <a:off x="71065" y="1787525"/>
            <a:ext cx="10889035" cy="3449638"/>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US" sz="2800"/>
              <a:t>Source file(s)</a:t>
            </a:r>
            <a:endParaRPr lang="en-US"/>
          </a:p>
        </p:txBody>
      </p:sp>
      <p:sp>
        <p:nvSpPr>
          <p:cNvPr id="3" name="Rectangle 2">
            <a:extLst>
              <a:ext uri="{FF2B5EF4-FFF2-40B4-BE49-F238E27FC236}">
                <a16:creationId xmlns:a16="http://schemas.microsoft.com/office/drawing/2014/main" id="{97804743-63B6-4200-A5BA-CC5A7FF9C694}"/>
              </a:ext>
            </a:extLst>
          </p:cNvPr>
          <p:cNvSpPr/>
          <p:nvPr/>
        </p:nvSpPr>
        <p:spPr>
          <a:xfrm>
            <a:off x="2298004" y="1981200"/>
            <a:ext cx="8060434" cy="3057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800"/>
              <a:t>Namespaces</a:t>
            </a:r>
            <a:endParaRPr lang="en-US"/>
          </a:p>
        </p:txBody>
      </p:sp>
      <p:sp>
        <p:nvSpPr>
          <p:cNvPr id="4" name="Rectangle 3">
            <a:extLst>
              <a:ext uri="{FF2B5EF4-FFF2-40B4-BE49-F238E27FC236}">
                <a16:creationId xmlns:a16="http://schemas.microsoft.com/office/drawing/2014/main" id="{536E72D7-E76C-4CD5-8918-4C6D9AB2FE34}"/>
              </a:ext>
            </a:extLst>
          </p:cNvPr>
          <p:cNvSpPr/>
          <p:nvPr/>
        </p:nvSpPr>
        <p:spPr>
          <a:xfrm>
            <a:off x="2728913" y="2608476"/>
            <a:ext cx="7342187" cy="220323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800"/>
              <a:t>Types ( </a:t>
            </a:r>
            <a:r>
              <a:rPr lang="en-US" sz="2800" err="1"/>
              <a:t>eg</a:t>
            </a:r>
            <a:r>
              <a:rPr lang="en-US" sz="2800"/>
              <a:t>. Classes and interfaces )</a:t>
            </a:r>
            <a:endParaRPr lang="en-US"/>
          </a:p>
        </p:txBody>
      </p:sp>
      <p:sp>
        <p:nvSpPr>
          <p:cNvPr id="5" name="Arrow: Right 4">
            <a:extLst>
              <a:ext uri="{FF2B5EF4-FFF2-40B4-BE49-F238E27FC236}">
                <a16:creationId xmlns:a16="http://schemas.microsoft.com/office/drawing/2014/main" id="{21BD7014-C018-44F1-A829-12F1143CB256}"/>
              </a:ext>
            </a:extLst>
          </p:cNvPr>
          <p:cNvSpPr/>
          <p:nvPr/>
        </p:nvSpPr>
        <p:spPr>
          <a:xfrm rot="5400000">
            <a:off x="5334899" y="5314950"/>
            <a:ext cx="547716"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2944B3A-31FC-4A10-BA5E-F28318516431}"/>
              </a:ext>
            </a:extLst>
          </p:cNvPr>
          <p:cNvSpPr/>
          <p:nvPr/>
        </p:nvSpPr>
        <p:spPr>
          <a:xfrm>
            <a:off x="3859213" y="3135068"/>
            <a:ext cx="5708650" cy="1365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800"/>
              <a:t>Members:</a:t>
            </a:r>
          </a:p>
          <a:p>
            <a:r>
              <a:rPr lang="en-US" sz="2800"/>
              <a:t>Fields, methods, properties, and events</a:t>
            </a:r>
            <a:endParaRPr lang="en-US"/>
          </a:p>
        </p:txBody>
      </p:sp>
      <p:sp>
        <p:nvSpPr>
          <p:cNvPr id="12" name="TextBox 11">
            <a:extLst>
              <a:ext uri="{FF2B5EF4-FFF2-40B4-BE49-F238E27FC236}">
                <a16:creationId xmlns:a16="http://schemas.microsoft.com/office/drawing/2014/main" id="{DE78C87A-827B-4F37-A613-F558A117DA42}"/>
              </a:ext>
            </a:extLst>
          </p:cNvPr>
          <p:cNvSpPr txBox="1"/>
          <p:nvPr/>
        </p:nvSpPr>
        <p:spPr>
          <a:xfrm>
            <a:off x="5036479" y="53244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Compiled</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2EC93D-6F3D-4867-BBD8-3E6506A8809D}"/>
                  </a:ext>
                </a:extLst>
              </p14:cNvPr>
              <p14:cNvContentPartPr/>
              <p14:nvPr/>
            </p14:nvContentPartPr>
            <p14:xfrm>
              <a:off x="2397960" y="2468880"/>
              <a:ext cx="5749560" cy="4071960"/>
            </p14:xfrm>
          </p:contentPart>
        </mc:Choice>
        <mc:Fallback xmlns="">
          <p:pic>
            <p:nvPicPr>
              <p:cNvPr id="10" name="Ink 9">
                <a:extLst>
                  <a:ext uri="{FF2B5EF4-FFF2-40B4-BE49-F238E27FC236}">
                    <a16:creationId xmlns:a16="http://schemas.microsoft.com/office/drawing/2014/main" id="{FA2EC93D-6F3D-4867-BBD8-3E6506A8809D}"/>
                  </a:ext>
                </a:extLst>
              </p:cNvPr>
              <p:cNvPicPr/>
              <p:nvPr/>
            </p:nvPicPr>
            <p:blipFill>
              <a:blip r:embed="rId4"/>
              <a:stretch>
                <a:fillRect/>
              </a:stretch>
            </p:blipFill>
            <p:spPr>
              <a:xfrm>
                <a:off x="2388600" y="2459520"/>
                <a:ext cx="5768280" cy="4090680"/>
              </a:xfrm>
              <a:prstGeom prst="rect">
                <a:avLst/>
              </a:prstGeom>
            </p:spPr>
          </p:pic>
        </mc:Fallback>
      </mc:AlternateContent>
    </p:spTree>
    <p:extLst>
      <p:ext uri="{BB962C8B-B14F-4D97-AF65-F5344CB8AC3E}">
        <p14:creationId xmlns:p14="http://schemas.microsoft.com/office/powerpoint/2010/main" val="176033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5111-5FBD-4EF2-90A1-7F0338552D76}"/>
              </a:ext>
            </a:extLst>
          </p:cNvPr>
          <p:cNvSpPr>
            <a:spLocks noGrp="1"/>
          </p:cNvSpPr>
          <p:nvPr>
            <p:ph type="title"/>
          </p:nvPr>
        </p:nvSpPr>
        <p:spPr>
          <a:xfrm>
            <a:off x="1141412" y="0"/>
            <a:ext cx="9905998" cy="1478570"/>
          </a:xfrm>
        </p:spPr>
        <p:txBody>
          <a:bodyPr/>
          <a:lstStyle/>
          <a:p>
            <a:r>
              <a:rPr lang="en-US" dirty="0"/>
              <a:t>Assemblies – deliverable </a:t>
            </a:r>
          </a:p>
        </p:txBody>
      </p:sp>
      <p:sp>
        <p:nvSpPr>
          <p:cNvPr id="3" name="Content Placeholder 2">
            <a:extLst>
              <a:ext uri="{FF2B5EF4-FFF2-40B4-BE49-F238E27FC236}">
                <a16:creationId xmlns:a16="http://schemas.microsoft.com/office/drawing/2014/main" id="{B05A27D1-6700-4309-B694-51C14642CE8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2DE85B9-7769-4B11-80CA-72241266EA0F}"/>
              </a:ext>
            </a:extLst>
          </p:cNvPr>
          <p:cNvPicPr>
            <a:picLocks noChangeAspect="1"/>
          </p:cNvPicPr>
          <p:nvPr/>
        </p:nvPicPr>
        <p:blipFill rotWithShape="1">
          <a:blip r:embed="rId3"/>
          <a:srcRect r="20750" b="41319"/>
          <a:stretch/>
        </p:blipFill>
        <p:spPr>
          <a:xfrm>
            <a:off x="0" y="1062112"/>
            <a:ext cx="13922294" cy="5795888"/>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40F14C33-5DCC-4C23-8E82-379A856CAA97}"/>
                  </a:ext>
                </a:extLst>
              </p14:cNvPr>
              <p14:cNvContentPartPr/>
              <p14:nvPr/>
            </p14:nvContentPartPr>
            <p14:xfrm>
              <a:off x="3252211" y="3709135"/>
              <a:ext cx="2842200" cy="507240"/>
            </p14:xfrm>
          </p:contentPart>
        </mc:Choice>
        <mc:Fallback xmlns="">
          <p:pic>
            <p:nvPicPr>
              <p:cNvPr id="8" name="Ink 7">
                <a:extLst>
                  <a:ext uri="{FF2B5EF4-FFF2-40B4-BE49-F238E27FC236}">
                    <a16:creationId xmlns:a16="http://schemas.microsoft.com/office/drawing/2014/main" id="{40F14C33-5DCC-4C23-8E82-379A856CAA97}"/>
                  </a:ext>
                </a:extLst>
              </p:cNvPr>
              <p:cNvPicPr/>
              <p:nvPr/>
            </p:nvPicPr>
            <p:blipFill>
              <a:blip r:embed="rId5"/>
              <a:stretch>
                <a:fillRect/>
              </a:stretch>
            </p:blipFill>
            <p:spPr>
              <a:xfrm>
                <a:off x="3246091" y="3703015"/>
                <a:ext cx="2854440" cy="51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0DB807F0-F55D-4B8F-BB23-E13A45D5BBA2}"/>
                  </a:ext>
                </a:extLst>
              </p14:cNvPr>
              <p14:cNvContentPartPr/>
              <p14:nvPr/>
            </p14:nvContentPartPr>
            <p14:xfrm>
              <a:off x="3252211" y="5319883"/>
              <a:ext cx="2688120" cy="480240"/>
            </p14:xfrm>
          </p:contentPart>
        </mc:Choice>
        <mc:Fallback xmlns="">
          <p:pic>
            <p:nvPicPr>
              <p:cNvPr id="11" name="Ink 10">
                <a:extLst>
                  <a:ext uri="{FF2B5EF4-FFF2-40B4-BE49-F238E27FC236}">
                    <a16:creationId xmlns:a16="http://schemas.microsoft.com/office/drawing/2014/main" id="{0DB807F0-F55D-4B8F-BB23-E13A45D5BBA2}"/>
                  </a:ext>
                </a:extLst>
              </p:cNvPr>
              <p:cNvPicPr/>
              <p:nvPr/>
            </p:nvPicPr>
            <p:blipFill>
              <a:blip r:embed="rId7"/>
              <a:stretch>
                <a:fillRect/>
              </a:stretch>
            </p:blipFill>
            <p:spPr>
              <a:xfrm>
                <a:off x="3243211" y="5310883"/>
                <a:ext cx="2703240" cy="497880"/>
              </a:xfrm>
              <a:prstGeom prst="rect">
                <a:avLst/>
              </a:prstGeom>
            </p:spPr>
          </p:pic>
        </mc:Fallback>
      </mc:AlternateContent>
    </p:spTree>
    <p:extLst>
      <p:ext uri="{BB962C8B-B14F-4D97-AF65-F5344CB8AC3E}">
        <p14:creationId xmlns:p14="http://schemas.microsoft.com/office/powerpoint/2010/main" val="3017067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8BDA-7416-477E-B5E6-4E13FE66EE20}"/>
              </a:ext>
            </a:extLst>
          </p:cNvPr>
          <p:cNvSpPr>
            <a:spLocks noGrp="1"/>
          </p:cNvSpPr>
          <p:nvPr>
            <p:ph type="title"/>
          </p:nvPr>
        </p:nvSpPr>
        <p:spPr/>
        <p:txBody>
          <a:bodyPr/>
          <a:lstStyle/>
          <a:p>
            <a:r>
              <a:rPr lang="en-CA" dirty="0"/>
              <a:t>Source files</a:t>
            </a:r>
          </a:p>
        </p:txBody>
      </p:sp>
      <p:sp>
        <p:nvSpPr>
          <p:cNvPr id="3" name="Content Placeholder 2">
            <a:extLst>
              <a:ext uri="{FF2B5EF4-FFF2-40B4-BE49-F238E27FC236}">
                <a16:creationId xmlns:a16="http://schemas.microsoft.com/office/drawing/2014/main" id="{33EF5F1A-741F-4AC6-8429-25CA48B1970C}"/>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7AC5986C-B8D5-4F7E-87BA-5F4EF754E179}"/>
              </a:ext>
            </a:extLst>
          </p:cNvPr>
          <p:cNvPicPr>
            <a:picLocks noChangeAspect="1"/>
          </p:cNvPicPr>
          <p:nvPr/>
        </p:nvPicPr>
        <p:blipFill>
          <a:blip r:embed="rId2"/>
          <a:stretch>
            <a:fillRect/>
          </a:stretch>
        </p:blipFill>
        <p:spPr>
          <a:xfrm>
            <a:off x="0" y="1640459"/>
            <a:ext cx="12192000" cy="6569042"/>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C86290F-B4F4-4843-A5FF-4AEFA1241445}"/>
                  </a:ext>
                </a:extLst>
              </p14:cNvPr>
              <p14:cNvContentPartPr/>
              <p14:nvPr/>
            </p14:nvContentPartPr>
            <p14:xfrm>
              <a:off x="9608345" y="3857178"/>
              <a:ext cx="1326600" cy="386640"/>
            </p14:xfrm>
          </p:contentPart>
        </mc:Choice>
        <mc:Fallback xmlns="">
          <p:pic>
            <p:nvPicPr>
              <p:cNvPr id="6" name="Ink 5">
                <a:extLst>
                  <a:ext uri="{FF2B5EF4-FFF2-40B4-BE49-F238E27FC236}">
                    <a16:creationId xmlns:a16="http://schemas.microsoft.com/office/drawing/2014/main" id="{2C86290F-B4F4-4843-A5FF-4AEFA1241445}"/>
                  </a:ext>
                </a:extLst>
              </p:cNvPr>
              <p:cNvPicPr/>
              <p:nvPr/>
            </p:nvPicPr>
            <p:blipFill>
              <a:blip r:embed="rId4"/>
              <a:stretch>
                <a:fillRect/>
              </a:stretch>
            </p:blipFill>
            <p:spPr>
              <a:xfrm>
                <a:off x="9602225" y="3851058"/>
                <a:ext cx="133884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C446D81-710C-44AB-9684-A92DF28AB15F}"/>
                  </a:ext>
                </a:extLst>
              </p14:cNvPr>
              <p14:cNvContentPartPr/>
              <p14:nvPr/>
            </p14:nvContentPartPr>
            <p14:xfrm>
              <a:off x="2265065" y="4006218"/>
              <a:ext cx="2899800" cy="469800"/>
            </p14:xfrm>
          </p:contentPart>
        </mc:Choice>
        <mc:Fallback xmlns="">
          <p:pic>
            <p:nvPicPr>
              <p:cNvPr id="8" name="Ink 7">
                <a:extLst>
                  <a:ext uri="{FF2B5EF4-FFF2-40B4-BE49-F238E27FC236}">
                    <a16:creationId xmlns:a16="http://schemas.microsoft.com/office/drawing/2014/main" id="{CC446D81-710C-44AB-9684-A92DF28AB15F}"/>
                  </a:ext>
                </a:extLst>
              </p:cNvPr>
              <p:cNvPicPr/>
              <p:nvPr/>
            </p:nvPicPr>
            <p:blipFill>
              <a:blip r:embed="rId6"/>
              <a:stretch>
                <a:fillRect/>
              </a:stretch>
            </p:blipFill>
            <p:spPr>
              <a:xfrm>
                <a:off x="2258945" y="4000098"/>
                <a:ext cx="2912040" cy="482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7C8F09E0-A633-40BD-88F1-6DF8D371FD64}"/>
                  </a:ext>
                </a:extLst>
              </p14:cNvPr>
              <p14:cNvContentPartPr/>
              <p14:nvPr/>
            </p14:nvContentPartPr>
            <p14:xfrm>
              <a:off x="2531465" y="4253538"/>
              <a:ext cx="1311120" cy="372960"/>
            </p14:xfrm>
          </p:contentPart>
        </mc:Choice>
        <mc:Fallback xmlns="">
          <p:pic>
            <p:nvPicPr>
              <p:cNvPr id="10" name="Ink 9">
                <a:extLst>
                  <a:ext uri="{FF2B5EF4-FFF2-40B4-BE49-F238E27FC236}">
                    <a16:creationId xmlns:a16="http://schemas.microsoft.com/office/drawing/2014/main" id="{7C8F09E0-A633-40BD-88F1-6DF8D371FD64}"/>
                  </a:ext>
                </a:extLst>
              </p:cNvPr>
              <p:cNvPicPr/>
              <p:nvPr/>
            </p:nvPicPr>
            <p:blipFill>
              <a:blip r:embed="rId8"/>
              <a:stretch>
                <a:fillRect/>
              </a:stretch>
            </p:blipFill>
            <p:spPr>
              <a:xfrm>
                <a:off x="2525345" y="4247418"/>
                <a:ext cx="132336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E81A6903-1EB6-4DFB-9AEB-1BEC9CDBB90B}"/>
                  </a:ext>
                </a:extLst>
              </p14:cNvPr>
              <p14:cNvContentPartPr/>
              <p14:nvPr/>
            </p14:nvContentPartPr>
            <p14:xfrm>
              <a:off x="2940065" y="4825218"/>
              <a:ext cx="3840840" cy="73080"/>
            </p14:xfrm>
          </p:contentPart>
        </mc:Choice>
        <mc:Fallback xmlns="">
          <p:pic>
            <p:nvPicPr>
              <p:cNvPr id="12" name="Ink 11">
                <a:extLst>
                  <a:ext uri="{FF2B5EF4-FFF2-40B4-BE49-F238E27FC236}">
                    <a16:creationId xmlns:a16="http://schemas.microsoft.com/office/drawing/2014/main" id="{E81A6903-1EB6-4DFB-9AEB-1BEC9CDBB90B}"/>
                  </a:ext>
                </a:extLst>
              </p:cNvPr>
              <p:cNvPicPr/>
              <p:nvPr/>
            </p:nvPicPr>
            <p:blipFill>
              <a:blip r:embed="rId10"/>
              <a:stretch>
                <a:fillRect/>
              </a:stretch>
            </p:blipFill>
            <p:spPr>
              <a:xfrm>
                <a:off x="2933945" y="4819098"/>
                <a:ext cx="385308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2EA64BCB-96D9-4625-B75A-55173FDDF1DF}"/>
                  </a:ext>
                </a:extLst>
              </p14:cNvPr>
              <p14:cNvContentPartPr/>
              <p14:nvPr/>
            </p14:nvContentPartPr>
            <p14:xfrm>
              <a:off x="5372225" y="4515618"/>
              <a:ext cx="16200" cy="253800"/>
            </p14:xfrm>
          </p:contentPart>
        </mc:Choice>
        <mc:Fallback xmlns="">
          <p:pic>
            <p:nvPicPr>
              <p:cNvPr id="14" name="Ink 13">
                <a:extLst>
                  <a:ext uri="{FF2B5EF4-FFF2-40B4-BE49-F238E27FC236}">
                    <a16:creationId xmlns:a16="http://schemas.microsoft.com/office/drawing/2014/main" id="{2EA64BCB-96D9-4625-B75A-55173FDDF1DF}"/>
                  </a:ext>
                </a:extLst>
              </p:cNvPr>
              <p:cNvPicPr/>
              <p:nvPr/>
            </p:nvPicPr>
            <p:blipFill>
              <a:blip r:embed="rId12"/>
              <a:stretch>
                <a:fillRect/>
              </a:stretch>
            </p:blipFill>
            <p:spPr>
              <a:xfrm>
                <a:off x="5366105" y="4509498"/>
                <a:ext cx="28440" cy="266040"/>
              </a:xfrm>
              <a:prstGeom prst="rect">
                <a:avLst/>
              </a:prstGeom>
            </p:spPr>
          </p:pic>
        </mc:Fallback>
      </mc:AlternateContent>
      <p:sp>
        <p:nvSpPr>
          <p:cNvPr id="16" name="TextBox 15">
            <a:extLst>
              <a:ext uri="{FF2B5EF4-FFF2-40B4-BE49-F238E27FC236}">
                <a16:creationId xmlns:a16="http://schemas.microsoft.com/office/drawing/2014/main" id="{184C99DB-02AD-487B-B6EE-B48957B06228}"/>
              </a:ext>
            </a:extLst>
          </p:cNvPr>
          <p:cNvSpPr txBox="1"/>
          <p:nvPr/>
        </p:nvSpPr>
        <p:spPr>
          <a:xfrm>
            <a:off x="5372224" y="4476018"/>
            <a:ext cx="3207333" cy="646331"/>
          </a:xfrm>
          <a:prstGeom prst="rect">
            <a:avLst/>
          </a:prstGeom>
          <a:noFill/>
        </p:spPr>
        <p:txBody>
          <a:bodyPr wrap="square" rtlCol="0">
            <a:spAutoFit/>
          </a:bodyPr>
          <a:lstStyle/>
          <a:p>
            <a:r>
              <a:rPr lang="en-CA" dirty="0">
                <a:solidFill>
                  <a:schemeClr val="bg1"/>
                </a:solidFill>
              </a:rPr>
              <a:t>A method member: the name (identity) is Main</a:t>
            </a:r>
            <a:r>
              <a:rPr lang="en-CA" dirty="0"/>
              <a:t> </a:t>
            </a:r>
          </a:p>
        </p:txBody>
      </p:sp>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69D843FE-AADC-492F-96F3-EF08B774240B}"/>
                  </a:ext>
                </a:extLst>
              </p14:cNvPr>
              <p14:cNvContentPartPr/>
              <p14:nvPr/>
            </p14:nvContentPartPr>
            <p14:xfrm>
              <a:off x="3770280" y="4894560"/>
              <a:ext cx="664920" cy="360"/>
            </p14:xfrm>
          </p:contentPart>
        </mc:Choice>
        <mc:Fallback xmlns="">
          <p:pic>
            <p:nvPicPr>
              <p:cNvPr id="5" name="Ink 4">
                <a:extLst>
                  <a:ext uri="{FF2B5EF4-FFF2-40B4-BE49-F238E27FC236}">
                    <a16:creationId xmlns:a16="http://schemas.microsoft.com/office/drawing/2014/main" id="{69D843FE-AADC-492F-96F3-EF08B774240B}"/>
                  </a:ext>
                </a:extLst>
              </p:cNvPr>
              <p:cNvPicPr/>
              <p:nvPr/>
            </p:nvPicPr>
            <p:blipFill>
              <a:blip r:embed="rId14"/>
              <a:stretch>
                <a:fillRect/>
              </a:stretch>
            </p:blipFill>
            <p:spPr>
              <a:xfrm>
                <a:off x="3760920" y="4885200"/>
                <a:ext cx="683640" cy="19080"/>
              </a:xfrm>
              <a:prstGeom prst="rect">
                <a:avLst/>
              </a:prstGeom>
            </p:spPr>
          </p:pic>
        </mc:Fallback>
      </mc:AlternateContent>
    </p:spTree>
    <p:extLst>
      <p:ext uri="{BB962C8B-B14F-4D97-AF65-F5344CB8AC3E}">
        <p14:creationId xmlns:p14="http://schemas.microsoft.com/office/powerpoint/2010/main" val="132141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2E39-29F2-4523-9C77-D066F5D238EB}"/>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03B95AD-4266-4EA5-A2C5-61DD20D7C947}"/>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B09CB98F-77A3-4EB4-8B16-C96A2ACC2C2F}"/>
              </a:ext>
            </a:extLst>
          </p:cNvPr>
          <p:cNvPicPr>
            <a:picLocks noChangeAspect="1"/>
          </p:cNvPicPr>
          <p:nvPr/>
        </p:nvPicPr>
        <p:blipFill>
          <a:blip r:embed="rId2"/>
          <a:stretch>
            <a:fillRect/>
          </a:stretch>
        </p:blipFill>
        <p:spPr>
          <a:xfrm>
            <a:off x="0" y="2196232"/>
            <a:ext cx="17304280" cy="9323535"/>
          </a:xfrm>
          <a:prstGeom prst="rect">
            <a:avLst/>
          </a:prstGeom>
        </p:spPr>
      </p:pic>
      <p:sp>
        <p:nvSpPr>
          <p:cNvPr id="5" name="TextBox 4">
            <a:extLst>
              <a:ext uri="{FF2B5EF4-FFF2-40B4-BE49-F238E27FC236}">
                <a16:creationId xmlns:a16="http://schemas.microsoft.com/office/drawing/2014/main" id="{7A7F203B-DB7F-429E-B7BC-AFC964B20303}"/>
              </a:ext>
            </a:extLst>
          </p:cNvPr>
          <p:cNvSpPr txBox="1"/>
          <p:nvPr/>
        </p:nvSpPr>
        <p:spPr>
          <a:xfrm>
            <a:off x="6915150" y="5962650"/>
            <a:ext cx="4572000" cy="523220"/>
          </a:xfrm>
          <a:prstGeom prst="rect">
            <a:avLst/>
          </a:prstGeom>
          <a:noFill/>
        </p:spPr>
        <p:txBody>
          <a:bodyPr wrap="square" rtlCol="0">
            <a:spAutoFit/>
          </a:bodyPr>
          <a:lstStyle/>
          <a:p>
            <a:r>
              <a:rPr lang="en-CA" sz="2800" dirty="0">
                <a:solidFill>
                  <a:schemeClr val="bg1"/>
                </a:solidFill>
              </a:rPr>
              <a:t>A field member of the class</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6E94F14-445F-4366-B150-E8A335675E7C}"/>
                  </a:ext>
                </a:extLst>
              </p14:cNvPr>
              <p14:cNvContentPartPr/>
              <p14:nvPr/>
            </p14:nvContentPartPr>
            <p14:xfrm>
              <a:off x="4194629" y="5515383"/>
              <a:ext cx="5312520" cy="117000"/>
            </p14:xfrm>
          </p:contentPart>
        </mc:Choice>
        <mc:Fallback xmlns="">
          <p:pic>
            <p:nvPicPr>
              <p:cNvPr id="6" name="Ink 5">
                <a:extLst>
                  <a:ext uri="{FF2B5EF4-FFF2-40B4-BE49-F238E27FC236}">
                    <a16:creationId xmlns:a16="http://schemas.microsoft.com/office/drawing/2014/main" id="{26E94F14-445F-4366-B150-E8A335675E7C}"/>
                  </a:ext>
                </a:extLst>
              </p:cNvPr>
              <p:cNvPicPr/>
              <p:nvPr/>
            </p:nvPicPr>
            <p:blipFill>
              <a:blip r:embed="rId4"/>
              <a:stretch>
                <a:fillRect/>
              </a:stretch>
            </p:blipFill>
            <p:spPr>
              <a:xfrm>
                <a:off x="4163309" y="5452383"/>
                <a:ext cx="53751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E17536A-0BBE-45F7-9A3A-130BAAA5A925}"/>
                  </a:ext>
                </a:extLst>
              </p14:cNvPr>
              <p14:cNvContentPartPr/>
              <p14:nvPr/>
            </p14:nvContentPartPr>
            <p14:xfrm>
              <a:off x="3643109" y="5747583"/>
              <a:ext cx="2757960" cy="160200"/>
            </p14:xfrm>
          </p:contentPart>
        </mc:Choice>
        <mc:Fallback xmlns="">
          <p:pic>
            <p:nvPicPr>
              <p:cNvPr id="7" name="Ink 6">
                <a:extLst>
                  <a:ext uri="{FF2B5EF4-FFF2-40B4-BE49-F238E27FC236}">
                    <a16:creationId xmlns:a16="http://schemas.microsoft.com/office/drawing/2014/main" id="{DE17536A-0BBE-45F7-9A3A-130BAAA5A925}"/>
                  </a:ext>
                </a:extLst>
              </p:cNvPr>
              <p:cNvPicPr/>
              <p:nvPr/>
            </p:nvPicPr>
            <p:blipFill>
              <a:blip r:embed="rId6"/>
              <a:stretch>
                <a:fillRect/>
              </a:stretch>
            </p:blipFill>
            <p:spPr>
              <a:xfrm>
                <a:off x="3607109" y="5675583"/>
                <a:ext cx="282960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AB4ABEB2-C3BE-4B35-B79A-2D70D7B85536}"/>
                  </a:ext>
                </a:extLst>
              </p14:cNvPr>
              <p14:cNvContentPartPr/>
              <p14:nvPr/>
            </p14:nvContentPartPr>
            <p14:xfrm>
              <a:off x="3425309" y="6066903"/>
              <a:ext cx="2293560" cy="73080"/>
            </p14:xfrm>
          </p:contentPart>
        </mc:Choice>
        <mc:Fallback xmlns="">
          <p:pic>
            <p:nvPicPr>
              <p:cNvPr id="8" name="Ink 7">
                <a:extLst>
                  <a:ext uri="{FF2B5EF4-FFF2-40B4-BE49-F238E27FC236}">
                    <a16:creationId xmlns:a16="http://schemas.microsoft.com/office/drawing/2014/main" id="{AB4ABEB2-C3BE-4B35-B79A-2D70D7B85536}"/>
                  </a:ext>
                </a:extLst>
              </p:cNvPr>
              <p:cNvPicPr/>
              <p:nvPr/>
            </p:nvPicPr>
            <p:blipFill>
              <a:blip r:embed="rId8"/>
              <a:stretch>
                <a:fillRect/>
              </a:stretch>
            </p:blipFill>
            <p:spPr>
              <a:xfrm>
                <a:off x="3389309" y="5994903"/>
                <a:ext cx="2365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0D9C64D7-9ECE-439E-A702-18E13710734F}"/>
                  </a:ext>
                </a:extLst>
              </p14:cNvPr>
              <p14:cNvContentPartPr/>
              <p14:nvPr/>
            </p14:nvContentPartPr>
            <p14:xfrm>
              <a:off x="3976829" y="7111983"/>
              <a:ext cx="1699920" cy="189000"/>
            </p14:xfrm>
          </p:contentPart>
        </mc:Choice>
        <mc:Fallback xmlns="">
          <p:pic>
            <p:nvPicPr>
              <p:cNvPr id="9" name="Ink 8">
                <a:extLst>
                  <a:ext uri="{FF2B5EF4-FFF2-40B4-BE49-F238E27FC236}">
                    <a16:creationId xmlns:a16="http://schemas.microsoft.com/office/drawing/2014/main" id="{0D9C64D7-9ECE-439E-A702-18E13710734F}"/>
                  </a:ext>
                </a:extLst>
              </p:cNvPr>
              <p:cNvPicPr/>
              <p:nvPr/>
            </p:nvPicPr>
            <p:blipFill>
              <a:blip r:embed="rId10"/>
              <a:stretch>
                <a:fillRect/>
              </a:stretch>
            </p:blipFill>
            <p:spPr>
              <a:xfrm>
                <a:off x="3940829" y="7039983"/>
                <a:ext cx="177156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85D40115-29BB-41DB-BADB-6DFEE08BDAF1}"/>
                  </a:ext>
                </a:extLst>
              </p14:cNvPr>
              <p14:cNvContentPartPr/>
              <p14:nvPr/>
            </p14:nvContentPartPr>
            <p14:xfrm>
              <a:off x="4136669" y="7808583"/>
              <a:ext cx="1413000" cy="218160"/>
            </p14:xfrm>
          </p:contentPart>
        </mc:Choice>
        <mc:Fallback xmlns="">
          <p:pic>
            <p:nvPicPr>
              <p:cNvPr id="10" name="Ink 9">
                <a:extLst>
                  <a:ext uri="{FF2B5EF4-FFF2-40B4-BE49-F238E27FC236}">
                    <a16:creationId xmlns:a16="http://schemas.microsoft.com/office/drawing/2014/main" id="{85D40115-29BB-41DB-BADB-6DFEE08BDAF1}"/>
                  </a:ext>
                </a:extLst>
              </p:cNvPr>
              <p:cNvPicPr/>
              <p:nvPr/>
            </p:nvPicPr>
            <p:blipFill>
              <a:blip r:embed="rId12"/>
              <a:stretch>
                <a:fillRect/>
              </a:stretch>
            </p:blipFill>
            <p:spPr>
              <a:xfrm>
                <a:off x="4100669" y="7736583"/>
                <a:ext cx="148464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AEAA047F-EE4C-49B1-88EB-51889503C063}"/>
                  </a:ext>
                </a:extLst>
              </p14:cNvPr>
              <p14:cNvContentPartPr/>
              <p14:nvPr/>
            </p14:nvContentPartPr>
            <p14:xfrm>
              <a:off x="4136669" y="6589623"/>
              <a:ext cx="1292040" cy="72720"/>
            </p14:xfrm>
          </p:contentPart>
        </mc:Choice>
        <mc:Fallback xmlns="">
          <p:pic>
            <p:nvPicPr>
              <p:cNvPr id="11" name="Ink 10">
                <a:extLst>
                  <a:ext uri="{FF2B5EF4-FFF2-40B4-BE49-F238E27FC236}">
                    <a16:creationId xmlns:a16="http://schemas.microsoft.com/office/drawing/2014/main" id="{AEAA047F-EE4C-49B1-88EB-51889503C063}"/>
                  </a:ext>
                </a:extLst>
              </p:cNvPr>
              <p:cNvPicPr/>
              <p:nvPr/>
            </p:nvPicPr>
            <p:blipFill>
              <a:blip r:embed="rId14"/>
              <a:stretch>
                <a:fillRect/>
              </a:stretch>
            </p:blipFill>
            <p:spPr>
              <a:xfrm>
                <a:off x="4100669" y="6517623"/>
                <a:ext cx="13636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6A3C37A1-914B-4563-A5A4-1EDDD059B265}"/>
                  </a:ext>
                </a:extLst>
              </p14:cNvPr>
              <p14:cNvContentPartPr/>
              <p14:nvPr/>
            </p14:nvContentPartPr>
            <p14:xfrm>
              <a:off x="4543109" y="6313863"/>
              <a:ext cx="972720" cy="29160"/>
            </p14:xfrm>
          </p:contentPart>
        </mc:Choice>
        <mc:Fallback xmlns="">
          <p:pic>
            <p:nvPicPr>
              <p:cNvPr id="12" name="Ink 11">
                <a:extLst>
                  <a:ext uri="{FF2B5EF4-FFF2-40B4-BE49-F238E27FC236}">
                    <a16:creationId xmlns:a16="http://schemas.microsoft.com/office/drawing/2014/main" id="{6A3C37A1-914B-4563-A5A4-1EDDD059B265}"/>
                  </a:ext>
                </a:extLst>
              </p:cNvPr>
              <p:cNvPicPr/>
              <p:nvPr/>
            </p:nvPicPr>
            <p:blipFill>
              <a:blip r:embed="rId16"/>
              <a:stretch>
                <a:fillRect/>
              </a:stretch>
            </p:blipFill>
            <p:spPr>
              <a:xfrm>
                <a:off x="4507109" y="6241863"/>
                <a:ext cx="1044360" cy="172800"/>
              </a:xfrm>
              <a:prstGeom prst="rect">
                <a:avLst/>
              </a:prstGeom>
            </p:spPr>
          </p:pic>
        </mc:Fallback>
      </mc:AlternateContent>
    </p:spTree>
    <p:extLst>
      <p:ext uri="{BB962C8B-B14F-4D97-AF65-F5344CB8AC3E}">
        <p14:creationId xmlns:p14="http://schemas.microsoft.com/office/powerpoint/2010/main" val="1772939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46C1-8AF1-4D63-B16A-5956D31EAA00}"/>
              </a:ext>
            </a:extLst>
          </p:cNvPr>
          <p:cNvSpPr>
            <a:spLocks noGrp="1"/>
          </p:cNvSpPr>
          <p:nvPr>
            <p:ph type="title"/>
          </p:nvPr>
        </p:nvSpPr>
        <p:spPr/>
        <p:txBody>
          <a:bodyPr/>
          <a:lstStyle/>
          <a:p>
            <a:r>
              <a:rPr lang="en-CA" dirty="0"/>
              <a:t>Lab</a:t>
            </a:r>
          </a:p>
        </p:txBody>
      </p:sp>
      <p:sp>
        <p:nvSpPr>
          <p:cNvPr id="3" name="Content Placeholder 2">
            <a:extLst>
              <a:ext uri="{FF2B5EF4-FFF2-40B4-BE49-F238E27FC236}">
                <a16:creationId xmlns:a16="http://schemas.microsoft.com/office/drawing/2014/main" id="{F884131C-498D-4A75-92B4-C4A964EB2CE7}"/>
              </a:ext>
            </a:extLst>
          </p:cNvPr>
          <p:cNvSpPr>
            <a:spLocks noGrp="1"/>
          </p:cNvSpPr>
          <p:nvPr>
            <p:ph idx="1"/>
          </p:nvPr>
        </p:nvSpPr>
        <p:spPr/>
        <p:txBody>
          <a:bodyPr/>
          <a:lstStyle/>
          <a:p>
            <a:r>
              <a:rPr lang="en-CA" dirty="0"/>
              <a:t>Review Assignment 2: Step 1</a:t>
            </a:r>
          </a:p>
        </p:txBody>
      </p:sp>
    </p:spTree>
    <p:extLst>
      <p:ext uri="{BB962C8B-B14F-4D97-AF65-F5344CB8AC3E}">
        <p14:creationId xmlns:p14="http://schemas.microsoft.com/office/powerpoint/2010/main" val="762038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BC0B4-ABA8-4595-868C-D3D55F30F55F}"/>
              </a:ext>
            </a:extLst>
          </p:cNvPr>
          <p:cNvSpPr>
            <a:spLocks noGrp="1"/>
          </p:cNvSpPr>
          <p:nvPr>
            <p:ph type="title"/>
          </p:nvPr>
        </p:nvSpPr>
        <p:spPr/>
        <p:txBody>
          <a:bodyPr>
            <a:normAutofit/>
          </a:bodyPr>
          <a:lstStyle/>
          <a:p>
            <a:r>
              <a:rPr lang="en-CA" dirty="0"/>
              <a:t>2. Types</a:t>
            </a:r>
          </a:p>
        </p:txBody>
      </p:sp>
      <p:sp>
        <p:nvSpPr>
          <p:cNvPr id="5" name="Rectangle 2">
            <a:extLst>
              <a:ext uri="{FF2B5EF4-FFF2-40B4-BE49-F238E27FC236}">
                <a16:creationId xmlns:a16="http://schemas.microsoft.com/office/drawing/2014/main" id="{C975D15C-810A-4029-A80A-DB72A3E4CE66}"/>
              </a:ext>
            </a:extLst>
          </p:cNvPr>
          <p:cNvSpPr>
            <a:spLocks noGrp="1" noChangeArrowheads="1"/>
          </p:cNvSpPr>
          <p:nvPr>
            <p:ph idx="1"/>
          </p:nvPr>
        </p:nvSpPr>
        <p:spPr bwMode="auto">
          <a:xfrm>
            <a:off x="754743" y="1679713"/>
            <a:ext cx="11654971" cy="310854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panose="020B0604020202020204" pitchFamily="34" charset="0"/>
                <a:ea typeface="segoe-ui_normal"/>
              </a:rPr>
              <a:t>There are two kinds of types in C#: </a:t>
            </a:r>
            <a:r>
              <a:rPr kumimoji="0" lang="en-US" altLang="en-US" sz="2800" b="1" i="1" u="none" strike="noStrike" cap="none" normalizeH="0" baseline="0" dirty="0">
                <a:ln>
                  <a:noFill/>
                </a:ln>
                <a:solidFill>
                  <a:srgbClr val="000000"/>
                </a:solidFill>
                <a:effectLst/>
                <a:latin typeface="Arial" panose="020B0604020202020204" pitchFamily="34" charset="0"/>
                <a:ea typeface="segoe-ui_normal"/>
              </a:rPr>
              <a:t>value types</a:t>
            </a:r>
            <a:r>
              <a:rPr kumimoji="0" lang="en-US" altLang="en-US" sz="2800" b="1" i="0" u="none" strike="noStrike" cap="none" normalizeH="0" baseline="0" dirty="0">
                <a:ln>
                  <a:noFill/>
                </a:ln>
                <a:solidFill>
                  <a:srgbClr val="000000"/>
                </a:solidFill>
                <a:effectLst/>
                <a:latin typeface="Arial" panose="020B0604020202020204" pitchFamily="34" charset="0"/>
                <a:ea typeface="segoe-ui_normal"/>
              </a:rPr>
              <a:t> and </a:t>
            </a:r>
            <a:r>
              <a:rPr kumimoji="0" lang="en-US" altLang="en-US" sz="2800" b="1" i="1" u="none" strike="noStrike" cap="none" normalizeH="0" baseline="0" dirty="0">
                <a:ln>
                  <a:noFill/>
                </a:ln>
                <a:solidFill>
                  <a:srgbClr val="000000"/>
                </a:solidFill>
                <a:effectLst/>
                <a:latin typeface="Arial" panose="020B0604020202020204" pitchFamily="34" charset="0"/>
                <a:ea typeface="segoe-ui_normal"/>
              </a:rPr>
              <a:t>reference types</a:t>
            </a:r>
            <a:r>
              <a:rPr kumimoji="0" lang="en-US" altLang="en-US" sz="2800" b="1" i="0" u="none" strike="noStrike" cap="none" normalizeH="0" baseline="0" dirty="0">
                <a:ln>
                  <a:noFill/>
                </a:ln>
                <a:solidFill>
                  <a:srgbClr val="000000"/>
                </a:solidFill>
                <a:effectLst/>
                <a:latin typeface="Arial" panose="020B0604020202020204" pitchFamily="34" charset="0"/>
                <a:ea typeface="segoe-ui_normal"/>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panose="020B0604020202020204" pitchFamily="34" charset="0"/>
                <a:ea typeface="segoe-ui_normal"/>
              </a:rPr>
              <a:t>*Variables of </a:t>
            </a:r>
            <a:r>
              <a:rPr kumimoji="0" lang="en-US" altLang="en-US" sz="2800" b="1" i="0" u="none" strike="noStrike" cap="none" normalizeH="0" baseline="0" dirty="0">
                <a:ln>
                  <a:noFill/>
                </a:ln>
                <a:solidFill>
                  <a:srgbClr val="000000"/>
                </a:solidFill>
                <a:effectLst/>
                <a:highlight>
                  <a:srgbClr val="FFFF00"/>
                </a:highlight>
                <a:latin typeface="Arial" panose="020B0604020202020204" pitchFamily="34" charset="0"/>
                <a:ea typeface="segoe-ui_normal"/>
              </a:rPr>
              <a:t>value types directly contain their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panose="020B0604020202020204" pitchFamily="34" charset="0"/>
                <a:ea typeface="segoe-ui_normal"/>
              </a:rPr>
              <a:t>*variables of </a:t>
            </a:r>
            <a:r>
              <a:rPr kumimoji="0" lang="en-US" altLang="en-US" sz="2800" b="1" i="0" u="none" strike="noStrike" cap="none" normalizeH="0" baseline="0" dirty="0">
                <a:ln>
                  <a:noFill/>
                </a:ln>
                <a:solidFill>
                  <a:srgbClr val="000000"/>
                </a:solidFill>
                <a:effectLst/>
                <a:highlight>
                  <a:srgbClr val="FFFF00"/>
                </a:highlight>
                <a:latin typeface="Arial" panose="020B0604020202020204" pitchFamily="34" charset="0"/>
                <a:ea typeface="segoe-ui_normal"/>
              </a:rPr>
              <a:t>reference types store references to their data</a:t>
            </a:r>
            <a:r>
              <a:rPr kumimoji="0" lang="en-US" altLang="en-US" sz="2800" b="1" i="0" u="none" strike="noStrike" cap="none" normalizeH="0" baseline="0" dirty="0">
                <a:ln>
                  <a:noFill/>
                </a:ln>
                <a:solidFill>
                  <a:srgbClr val="000000"/>
                </a:solidFill>
                <a:effectLst/>
                <a:latin typeface="Arial" panose="020B0604020202020204" pitchFamily="34" charset="0"/>
                <a:ea typeface="segoe-ui_normal"/>
              </a:rPr>
              <a:t>, being known as objects.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b="1" dirty="0">
              <a:solidFill>
                <a:srgbClr val="000000"/>
              </a:solidFill>
              <a:ea typeface="segoe-ui_norm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panose="020B0604020202020204" pitchFamily="34" charset="0"/>
                <a:ea typeface="segoe-ui_normal"/>
              </a:rPr>
              <a:t>These would be asked in the test. </a:t>
            </a:r>
          </a:p>
        </p:txBody>
      </p:sp>
    </p:spTree>
    <p:extLst>
      <p:ext uri="{BB962C8B-B14F-4D97-AF65-F5344CB8AC3E}">
        <p14:creationId xmlns:p14="http://schemas.microsoft.com/office/powerpoint/2010/main" val="2093928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4A05A4197C59409E7B570369F74C4E" ma:contentTypeVersion="13" ma:contentTypeDescription="Create a new document." ma:contentTypeScope="" ma:versionID="0e63d315a94f20f5a764d0041f1592d4">
  <xsd:schema xmlns:xsd="http://www.w3.org/2001/XMLSchema" xmlns:xs="http://www.w3.org/2001/XMLSchema" xmlns:p="http://schemas.microsoft.com/office/2006/metadata/properties" xmlns:ns3="314e9384-4f21-4684-9ec7-4710b26e8a94" xmlns:ns4="ccbf7843-e186-41ce-909f-780a927d0f38" targetNamespace="http://schemas.microsoft.com/office/2006/metadata/properties" ma:root="true" ma:fieldsID="33e0a4a99f71b30adcdacaccad14835e" ns3:_="" ns4:_="">
    <xsd:import namespace="314e9384-4f21-4684-9ec7-4710b26e8a94"/>
    <xsd:import namespace="ccbf7843-e186-41ce-909f-780a927d0f3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4e9384-4f21-4684-9ec7-4710b26e8a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cbf7843-e186-41ce-909f-780a927d0f3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560B1B-B0C7-44B5-850F-BD3F667009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4e9384-4f21-4684-9ec7-4710b26e8a94"/>
    <ds:schemaRef ds:uri="ccbf7843-e186-41ce-909f-780a927d0f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64BA5E-8D76-42B6-B6A3-423CCACBCB5E}">
  <ds:schemaRefs>
    <ds:schemaRef ds:uri="http://schemas.microsoft.com/sharepoint/v3/contenttype/forms"/>
  </ds:schemaRefs>
</ds:datastoreItem>
</file>

<file path=customXml/itemProps3.xml><?xml version="1.0" encoding="utf-8"?>
<ds:datastoreItem xmlns:ds="http://schemas.openxmlformats.org/officeDocument/2006/customXml" ds:itemID="{C6C09F5B-5679-49C8-A2F7-F74247FE9AD5}">
  <ds:schemaRefs>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314e9384-4f21-4684-9ec7-4710b26e8a94"/>
    <ds:schemaRef ds:uri="http://www.w3.org/XML/1998/namespace"/>
    <ds:schemaRef ds:uri="http://purl.org/dc/dcmitype/"/>
    <ds:schemaRef ds:uri="ccbf7843-e186-41ce-909f-780a927d0f38"/>
  </ds:schemaRefs>
</ds:datastoreItem>
</file>

<file path=docProps/app.xml><?xml version="1.0" encoding="utf-8"?>
<Properties xmlns="http://schemas.openxmlformats.org/officeDocument/2006/extended-properties" xmlns:vt="http://schemas.openxmlformats.org/officeDocument/2006/docPropsVTypes">
  <TotalTime>1703</TotalTime>
  <Words>757</Words>
  <Application>Microsoft Office PowerPoint</Application>
  <PresentationFormat>Widescreen</PresentationFormat>
  <Paragraphs>140</Paragraphs>
  <Slides>35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 Unicode MS</vt:lpstr>
      <vt:lpstr>Arial</vt:lpstr>
      <vt:lpstr>Calibri</vt:lpstr>
      <vt:lpstr>Consolas</vt:lpstr>
      <vt:lpstr>Tw Cen MT</vt:lpstr>
      <vt:lpstr>Circuit</vt:lpstr>
      <vt:lpstr>CSharp-3</vt:lpstr>
      <vt:lpstr>Outline</vt:lpstr>
      <vt:lpstr>Program Structure </vt:lpstr>
      <vt:lpstr>C# Programs</vt:lpstr>
      <vt:lpstr>Assemblies – deliverable </vt:lpstr>
      <vt:lpstr>Source files</vt:lpstr>
      <vt:lpstr>PowerPoint Presentation</vt:lpstr>
      <vt:lpstr>Lab</vt:lpstr>
      <vt:lpstr>2. Types</vt:lpstr>
      <vt:lpstr>value types and reference types</vt:lpstr>
      <vt:lpstr>value types and reference types</vt:lpstr>
      <vt:lpstr>PowerPoint Presentation</vt:lpstr>
      <vt:lpstr>PowerPoint Presentation</vt:lpstr>
      <vt:lpstr>PowerPoint Presentation</vt:lpstr>
      <vt:lpstr>VS lab</vt:lpstr>
      <vt:lpstr>3. Value types</vt:lpstr>
      <vt:lpstr>Initializing Value Types</vt:lpstr>
      <vt:lpstr>Value types Lab</vt:lpstr>
      <vt:lpstr>Value types Lab</vt:lpstr>
      <vt:lpstr>Nullable value types</vt:lpstr>
      <vt:lpstr>4. Reference types</vt:lpstr>
      <vt:lpstr>4. Reference types</vt:lpstr>
      <vt:lpstr>PowerPoint Presentation</vt:lpstr>
      <vt:lpstr>PowerPoint Presentation</vt:lpstr>
      <vt:lpstr>PowerPoint Presentation</vt:lpstr>
      <vt:lpstr>PowerPoint Presentation</vt:lpstr>
      <vt:lpstr>System.Text.StringBuilder</vt:lpstr>
      <vt:lpstr>5. Variables</vt:lpstr>
      <vt:lpstr>Defining Variables</vt:lpstr>
      <vt:lpstr>Initializing Variables</vt:lpstr>
      <vt:lpstr>6 Type Conversion</vt:lpstr>
      <vt:lpstr>Implicit type conversion - </vt:lpstr>
      <vt:lpstr>Explicit type conversion - Cast</vt:lpstr>
      <vt:lpstr>BOXING and Unboxing – Next time</vt:lpstr>
      <vt:lpstr>Assignment 2 step2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CSharp-3</dc:title>
  <cp:lastModifiedBy>Kevin Li</cp:lastModifiedBy>
  <cp:revision>48</cp:revision>
  <dcterms:modified xsi:type="dcterms:W3CDTF">2020-01-13T02:40:19Z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0x0101005E4A05A4197C59409E7B570369F74C4E</vt:lpwstr>
  </property>
</Properties>
</file>