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7"/>
  </p:notesMasterIdLst>
  <p:sldIdLst>
    <p:sldId id="256" r:id="rId5"/>
    <p:sldId id="257" r:id="rId6"/>
    <p:sldId id="258" r:id="rId7"/>
    <p:sldId id="260" r:id="rId8"/>
    <p:sldId id="259" r:id="rId9"/>
    <p:sldId id="261" r:id="rId10"/>
    <p:sldId id="264" r:id="rId11"/>
    <p:sldId id="267" r:id="rId12"/>
    <p:sldId id="266" r:id="rId13"/>
    <p:sldId id="263" r:id="rId14"/>
    <p:sldId id="268" r:id="rId15"/>
    <p:sldId id="269" r:id="rId16"/>
    <p:sldId id="270" r:id="rId17"/>
    <p:sldId id="274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6" r:id="rId30"/>
    <p:sldId id="283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8" r:id="rId40"/>
    <p:sldId id="300" r:id="rId41"/>
    <p:sldId id="301" r:id="rId42"/>
    <p:sldId id="303" r:id="rId43"/>
    <p:sldId id="305" r:id="rId44"/>
    <p:sldId id="299" r:id="rId45"/>
    <p:sldId id="30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4T22:24:24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28169 7259 0</inkml:trace>
  <inkml:trace contextRef="#ctx0" brushRef="#br0" timeOffset="3984.795">4615 12793 0,'40'0'109,"40"0"-93,0 0-1,0 0-15,81 0 16,-1 0-16,-39 0 15,-1 0 1,41 0-16,-41 0 16,-40 0-16,41 0 15,-41 0-15,-40 0 16,0 0-16,40 0 16,-39 0-16,-1 0 15,40 0-15,0 0 16,-40 0-16,41 41 15,-41-41-15,80 0 16,-40 40-16,1-40 16,-1 0-16,40 0 15,-40 0-15,41 0 16,-41 0-16,0 0 16,41 0-16,-81 0 15,0 0-15,0 0 16,40 0-16,-39 0 15,-1 0-15,40 0 16,-40 0-16,0 0 16,0 0-16,0 0 15,1 0-15,-1 0 16,0 0-16,40 0 16,-40 0-16,81 40 15,-1-40 1,-40 0-16,0 0 15,41 0-15,-1 0 16,-40 0-16,41 0 16,-1 0-16,1 0 15,-41 0-15,0 0 16,40 0-16,-39 0 16,39 0-16,-40 0 15,1 0-15,-1 0 16,0 0-16,40 0 15,-39 0-15,39 0 16,0 0-16,41 0 16,0 0-16,-1 0 15,81 0-15,-41 0 16,-39 0-16,40 0 16,-41 0-16,1 0 15,-41 0-15,0 0 16,41 0-16,-1 0 15,1 0-15,-1 0 16,1 0-16,-1 0 16,1 0-1,-41 0-15,1 0 16,-1 0-16,0 0 16,1 0-16,-1 0 15,0 0-15,41 0 16,-81 0-16,81 0 15,-81 0-15,81 0 16,-41 0-16,0 0 16,41 0-16,-81 0 15,81 0-15,-41 0 16,0 0-16,-39 0 16,39 0-16,0 0 15,1 0-15,39 0 16,-39 0-16,-1 0 15,40 0-15,1 0 16,-41 0-16,1 0 16,-1 0-16,0 0 15,1 40-15,-1-40 16,1 40-16,39-40 16,-39 0-16,79 0 15,1 0-15,-1 0 16,-39 0-16,-1 0 15,-39 0 1,-1 0-16,1 0 16,-41 0-16,40 0 15,1 0-15,-1 0 16,40 0-16,-79 0 16,39 0-16,41 0 15,-41 0-15,0 0 16,1 0-16,-1 0 15,0 0-15,1 40 16,-1-40-16,41 40 16,-81-40-16,40 0 15,1 0-15,-1 0 16,1 0-16,-1 40 16,-40-40-16,41 0 15,-1 0-15,0 0 16,41 0-16,-41 0 15,1 0-15,-1 0 16,0 0-16,1 0 16,-41 0-16,40 0 15,-39 40-15,-1-40 16,0 0-16,-40 0 16,0 0-1,41 0-15,-41 0 16,0 0-1,0 0-15,0 0 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4T23:11:21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13683 13395 0,'-40'0'203,"0"0"-203,40 40 31,-40-40-15,0 40 15,-1-40-15,41 40-1,-40-40 1,40 40 0,-40 1-1,40-1 1,-40-40 0,40 40-16,-40 0 31,40 0-31,0 0 31,0 0-15,0 0-1,0 0-15,0 1 32,0 39-17,40-40 1,-40 0-1,40-40 1,0 40 0,-40 0-1,40-40 1,-40 40 0,41-40-16,-1 0 15,-40 40 1,40-40-1,0 40-15,0-40 16,0 0 0,40 41-16,-39-41 15,39 40 1,0-40 0,-40 40-1,0-40-15,0 0 16,1 0-16,39 0 15,-40 0-15,0 0 16,40 0-16,-40 0 16,1 0-16,-1 0 15,80 0-15,-80 0 16,0 0-16,1 0 16,39 0-16,0 0 15,-40 0-15,0 0 16,41 0-16,-41 0 15,0 0-15,0 0 16,0 0-16,40 0 16,-40 0-16,1 0 15,-1 0 1,40 0-16,-40 0 16,0 0-1,0-40-15,0 40 16,41-40-1,-41 40-15,0-41 16,0 41 0,0 0-16,40-40 15,-39 0 1,-1 40-16,-40-40 16,40 40-16,-40-40 15,40 0-15,0 0 16,-40 0-1,40 40 1,-40-40-16,0 0 16,0-1-1,40 1-15,-40 0 16,0 0 0,0 0-16,0 0 15,0 0 1,0 0-16,0 0 15,0-1 1,0 1 15,-40 40-15,40-40-16,0 0 31,0 0 0,-40 40-31,40-40 16,-40 40-16,0-40 31,0 40 1,0 0-17,-1-40 1,1 40-16,0 0 15,0 0 1,0 0 0,0 0-16,-40 0 15,39 0 1,-39 0 15,40 0-15,0 0-1,0 0 1,0-40-16,0 40 16,-1 0-16,1 0 15,0 0 1,0 0-16,0 0 16,0 0-16,0 0 15,0 0 1,-1 0-16,1 0 15,0 0-15,0 0 16,0 0-16,0 0 16,0 0-16,0 0 15,-1 0-15,1 0 16,0 0 0,0 0-16,0 0 15,0 0 1,-41 0-1,41 0 1,0 0 0,0 0-16,0 0 15,0 0 17,-40 0-17,39 0 1,1 0-1,0 0 1,0 0-16,0 0 16,0 0 15,0 0-31,0 0 16,-1 0-1,1 0 1,0 0-1,0 0-15,0 0 32,0 0-17,0 0 32</inkml:trace>
  <inkml:trace contextRef="#ctx0" brushRef="#br0" timeOffset="51095.25">12519 8863 0,'41'0'125,"-1"0"-125,0 0 16,0 0-1,0 0-15,0 0 16,0 0 15,0 0-15,1 0-1,-1 0 17,0 0-17,0 0 1,0 0-1,0 0-15,0 0 32,0 0-17,1 0-15,-1 0 16,0 0 0,40 0-1,-40 0 1,40 0-1,-39 0 1,-1 0-16,0 0 16,0 0-1,0 0 1,0 0-16,0 0 16,0 0-16,1 0 15,-1 0-15,0 0 16,0 0-16,0 0 15,0 0 1,0 0 0,0 0-16,1 0 31,-1 0-15,0-40-16,0 0 31,-40 0 0,40 40-15,-40-40-1,40 0 1,-40 0 0,40-1-16,-40 1 15,0 0 1,0 0-1,0 0-15,0 0 16,40 40-16,-40-40 16,0 0-1,0 0-15,0-1 16,0 1 0,0 0-1,0 0 1,0 0-1,0 0 1,0 0 15,-40 0-15,0 0 0,0 0-1,-40 40 1,0-41-1,39 41 1,1 0-16,0 0 16,40-40-16,-40 40 15,0 0-15,0 0 16,0 0 0,0 0-16,-1 0 31,1 0-16,0 0-15,0 0 16,0 0 0,0 0-16,0 0 15,0 0-15,-1 40 16,1-40 0,0 0-1,0 0 1,0 41-16,0-41 15,-40 0 1,39 0-16,1 0 16,0 0-1,40 40 1,-40-40-16,0 0 16,0 40-16,0-40 15,0 0 16,-1 0-15,1 0 0,0 0-1,40 40 1,-40-40 0,0 0 15,0 40-31,40 0 31,-40 0-31,0 0 16,40 0 15,0 0-15,0 1-16,0-1 15,0 0 16,0 0-15,0 0 15,0 0-31,0 0 16,0 0 0,0 0-1,0 1 1,0-1-1,0 0 17,0 0 93,0 0-94,40 0 0,-40 0 0,0 0 1,0 0 30,0 0 94,0 1-93</inkml:trace>
  <inkml:trace contextRef="#ctx0" brushRef="#br0" timeOffset="58391.289">21307 7981 0,'0'0'0,"40"0"15,0 0-15,0 0 16,1 0-16,39 0 16,0 0-16,0 0 15,41 0-15,-1 0 16,41 0-16,-81 0 16,40 0-16,-39 0 15,-1 0-15,0 0 16,0 0-16,1 0 15,-1 0-15,0 0 16,-40 0-16,40 0 16,1 0-1,-41 0-15,0 0 16,40 0-16,-40 0 16,0 0-16,1 0 15,39 0-15,-40 0 16,0 0-16,0 0 15,40 0-15,1 0 16,-1 0-16,0 0 16,0 0-16,41 0 15,-41 0-15,-40 0 16,40 0-16,1 0 16,-1 0-16,40 0 15,-39 0-15,39 0 16,-40 0-16,0 0 15,1 0-15,-1 0 16,0 0-16,41 0 16,-41 0-16,0 40 15,0-40-15,1 0 16,-1 0-16,0 0 16,41 0-16,-81 0 15,40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4T23:12:36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13683 14839 0,'40'0'125,"40"0"-125,1 0 16,-1 0-16,0 0 15,-40 0-15,41 0 16,-41 0-16,0 0 15,0 0 1,0 0 0,40 0-1,-40 0 1,1 0 0,-1 0-16,0 0 15,40 0 1,-40 0-1,0 0-15,1 0 16,-1 0-16,0 0 16,0 0-1,0 0-15,0 0 16,0 0 0,0 0-16,1 0 15,-1 0 1,40 0-1,-40 0-15,0 0 16,0 0 0,41 0-1,-41 0 1,0 0 0,0 0-16,0 0 15,0 0 1,0 0-1,0 0 1,1 0-16,-1 0 16,0 0-1,40 0 1,-40 0-16,0 0 16,0 0-16,1 0 15,-1 0-15,0 0 16,0 0-1,0 0 1,0 0 0,0 0-16,0 0 31,1 0-15,-1 0-1,0 0 32,0 0-16,0 0-15,0 0 0,0 0-1</inkml:trace>
  <inkml:trace contextRef="#ctx0" brushRef="#br0" timeOffset="7815.188">6902 17686 0,'80'0'94,"-40"0"-79,0 0-15,0 0 16,0 0-16,41 0 16,-1 0-1,-40 0 1,0 0 0,41 0-1,-41 0 1,40 0-1,-40 0 1,0 0-16,0 0 16,0 0-1,1 0 1,39 0-16,0 0 16,-40 0-1,0 0 1,0 0-1,1 0 17,-1 0-17,0 0 17,0 0-1,0 0-16,0 0-15,0 0 16,0 0 0,41 0-1,-1 40 1,-40-40 0,0 0-1,0 0-15,0 0 16,1 0-16,-1 0 15,0 0 1,0 0-16,40 0 16,-40 0-1,0 0 1,1 0 0,-1 0-16,0 0 15,0 0 1,0 0-1,0 0-15,40 0 16,-39 0-16,-1 0 16,40 0-16,-40 0 15,0 0-15,0 0 16,41 0-16,-1 0 16,-40 0-1,80 0-15,-39 0 16,-1 0-16,-40 41 15,40-41-15,0 0 16,1 40-16,-1-40 16,0 0-16,-40 0 15,81 0-15,-41 0 16,0 0-16,1 0 16,-1 0-16,0 0 15,0 0-15,41 0 16,-41 0-16,40 0 15,-39 0-15,-1 0 16,0 0-16,0 0 16,1 0-1,39 0-15,-40 0 0,0-40 16,1-1 0,-41 41-16,80-40 15,-80 0-15,0 40 16,1-40-16,-1 0 15,-40 0-15,0 0 16,0 0 0,0 0-16,0-1 15,0-39 1,0 40 0,0 0-1,0 0-15,-40 0 16,-1 0-1,1 0-15,40 0 16,-40-1-16,-40 41 16,40-40-16,0 0 15,-81 40-15,81-40 16,-40 0-16,0 0 16,-1 40-16,1 0 15,40-40-15,-40 0 16,0 40-16,-1 0 15,1-40-15,0 40 16,-41-41 0,41 41-16,-80-40 15,39 40-15,41 0 16,-40 0-16,39 0 16,1 0-16,0 0 15,0 0-15,-1 0 16,1 0-16,-40 0 15,39 0-15,1 0 16,0 0-16,-40 0 16,39 0-16,1 0 15,-40 0-15,39 0 16,-39 0-16,40 0 16,0 0-16,-1 0 15,1 0-15,40 0 16,-80 0-16,39 0 15,1 0-15,40 0 16,0 0-16,-81 0 16,81 0-16,-40 0 15,40 0-15,-40 0 16,-1 0-16,41 0 16,0 0-16,-40 0 15,40 0-15,0 0 16,0 0-1,-1 0-15,1 0 16,-40 0-16,40 0 16,0 0-16,0 0 15,-41 0-15,41 0 16,-40 0 0,40 0-1,-40 0-15,-1 0 16,41 40-1,0-40-15,0 0 16,-40 0-16,-1 0 16,41 41-1,0-41-15,-40 0 16,40 40-16,-40-40 16,39 0-1,1 0-15,40 40 16,-40-40-16,0 0 15,0 0 1,0 0 0,0 0-16,0 40 15,-1 0 17,1 0-17,0-40 1,40 40-16,-40 0 15,40 0-15,-40-40 16,40 41 0,0-1-1,0 0 1,0 0-16,0 0 31,0 0 0,0 0 1,0 0-17,0 0 17,0 0-17,0 1 1,0-1-1,0 0 1,0 0 0,0 0-1,0 0 1,40 0 0,-40 0-1,40-40 48,0 40-1,0-40-46,1 41-16,39-41 15,-40 0-15,0 0 16,0 0-16,0 0 16,0 0-1,1 0-15,-1 0 110,0 0-95,0 0 32,0 0-31,0 0 109,0 0-110,0 0 1,1 0 0,-1 0-1,0 0-15,0 0 32,0 0-32,0 0 15,0 0 1,0 0-1,1 0 1,-1 0 47</inkml:trace>
  <inkml:trace contextRef="#ctx0" brushRef="#br0" timeOffset="17671.279">13001 7139 0,'40'0'62,"40"0"-46,1 0-16,-1 0 15,40 0-15,1 0 16,39 0-16,41 0 16,-81 0-16,41 0 15,-41 0-15,0 0 16,1 0-16,-41 0 15,40 0-15,-79 0 16,39 0-16,0 0 16,0 0-16,1 0 15,39 0-15,0 0 16,1 0-16,-1 0 16,0 0-16,-39 0 15,-1 0 1,0 0-16,-40 0 15,41 0-15,-41 0 16,0 0-16,0 0 16,80 0-16,-80 0 15,41 0-15,-1 0 16,-40 0-16,40 0 16,1 0-16,-1 0 15,-40 0-15,0 0 16,40 0-16,-40 0 15,41 40-15,-1-40 16,0 0-16,-40 0 16,41 0-16,-1 0 15,-40 0-15,80 40 16,-39-40-16,-1 0 16,-40 0-16,40 0 15,0 0-15,41 0 16,-41 0-16,-40 0 15,0 0-15,41 0 16,-1 0-16,-40 0 16,0 0-16,40 0 15,-39 0-15,-1 0 16,0 0 0,0 0-16,0 0 15,0 0-15,40 0 16,-39 0-1,-1 0-15,0 0 16</inkml:trace>
  <inkml:trace contextRef="#ctx0" brushRef="#br0" timeOffset="19751.617">9951 8302 0,'40'0'47,"1"0"-32,39 0-15,0 0 16,-40 0-16,0 0 15,0 0-15,41 0 16,-41 0-16,0 0 16,40 0-1,0 0-15,-39 0 16,-1 0-16,40 0 16,0 0-16,1 0 15,-1 0 1,0 0-16,0 0 15,-40 0-15,41 0 16,-1 0-16,-40 0 16,0 0-16,40 0 15,-39 0 1,-1 0-16,0 0 16,40 0-16,-40 0 15,0 0-15,0 0 16,1 0-16,-1 0 15,0 0-15,0 0 16,0 0-16,0 0 16,40 0-16,-39 0 15,39 0-15,-40 0 16,40 0 0,-40 0-16,41 0 31,-41 0-16,0 0-15,0 0 16,0 0-16,80 0 16,-39 0-1,-41 0-15,80 0 16,-80 0-16,41 0 16,-41 0-16,40 0 15,0 0-15,-40 0 16,0 0-16,1 0 15,-1 0-15,0 0 16,0 0-16,0 0 16,0 0-1,0 0-15,0 0 16,1 0 0,-1 0 15,0 0-31,0 0 15,0 0 1,0 0 0,0 0-1,0 0 1,1 0 0,-1 0 15,0 0-16,0 0 64</inkml:trace>
  <inkml:trace contextRef="#ctx0" brushRef="#br0" timeOffset="22023.279">10072 9705 0,'40'0'15,"40"0"1,-40 0-1,40 0 1,-39 0-16,-1 0 16,40 0-16,-40 0 15,0 0-15,0 0 16,0 0-16,1 0 16,-1 0-16,40 0 15,-40 0 1,0 0-1,0 0-15,81 0 0,-81 0 16,0 40-16,0-40 16,0 0-1,0 0-15,1 0 16,-1 0-16,0 0 16,0 0-16,0 0 15,0 0-15,0 0 16,41 0-1,-41 0-15,0 0 16,0 0 0,0 0-1,0 0-15,0 0 16,0 0 0,1 0-1,-1 0-15,0 0 16,0 0-16,0 0 15,0 0 1,0 0 0,0 0-1,1 0 1,-1 0 15,0 0-15,0 0-1,0 0 17,0 0 15,0 0-32,0 0 32,1 0 0,-1 0-31,0 0-1,0 0 1,0 0 46,0 0 16,0 0 63,0 0-78</inkml:trace>
  <inkml:trace contextRef="#ctx0" brushRef="#br0" timeOffset="24599.736">10192 8903 0,'-40'0'78,"0"0"-47,0 0-15,0 0 0,-41 40-1,41 0 1,0-40 0,40 41-16,-40-41 15,0 40 1,40 0-16,0 0 15,-80 0 1,80 0-16,0 0 16,0 0-1,0 0-15,0 1 16,0-1 0,0 0-1,0 0-15,0 0 31,0 0-15,40-40 0,-40 40-16,0 0 15,40-40 1,-40 40 0,40-40-16,0 40 15,0-40 1,0 0-16,41 0 31,-41 41-15,0-41-16,0 0 15,40 0-15,-40 0 16,0 0-16,1 0 16,39 0-16,-40 0 15,0 0-15,0 0 16,40 0-1,-39 0 1,-1 0-16,40 0 16,-40 0-1,0 0 1,0 0-16,1 0 16,-41-41-1,40 41-15,0-40 16,0 40-1,0 0 1,-40-40 0,40 40-1,-40-40-15,40 0 16,0 0 0,1 0-1,-41 0 1,0 0 15,0 0-15,40 40-1,-40-41-15,0 1 16,0 0 0,0 0-1,0 0 16,0 0-15,-40 40 0,-1-40-1,1 0 1,0 40 0,40-40-1,-40 40-15,0 0 31,0 0-31,0-41 16,0 1 0,-1 40-16,1 0 15,0 0 1,-40 0 0,40-40-1,-41 40 1,41 0-1,-40 0-15,0 0 16,40 0 0,-41 0-1,41 0-15,0 0 16,0 0-16,0 0 16,0 0-16,0 40 15,0-40 1,-1 0-16,41 40 15,-40-40-15,40 41 16,-40-1 0</inkml:trace>
  <inkml:trace contextRef="#ctx0" brushRef="#br0" timeOffset="31487.001">12840 9745 0,'0'41'16,"41"-41"109,-1 0-109,0 0 15,0 0-31,0 0 15,0 0 1,0 0 15,0 0 1,1 0-1,-1 0 0,0 0 32,0 40-48,0-40 1,0 0-1,0 0 32,0 0-31,1 0 0,-1 0-1,0 0 16,0 0 1,0 0-17,0 0 1,0 0-16,0 0 16,1 0-1,-1 0 1,0 0 15,0 0 0,0 0-15,0 0 0,0 0 15,0 0-16,1 0 1,-1 0-16,0 0 31,0 0-15,0 0 15,0 0-15</inkml:trace>
  <inkml:trace contextRef="#ctx0" brushRef="#br0" timeOffset="37935.558">12840 9665 0,'41'40'16,"-1"-40"-1,0 0 1,40 0 0,-40 0-1,0 0-15,0 0 16,1 0-1,-1 0 1,0 0 0,0 0-1,0 0 1,0 0 0,40 0-1,-39 40 1,-1-40-1,0 0-15,0 0 16,0 0-16,40 0 16,-40 0 15,1 0 0,-1 0-15,0 0-1,0 0 1,40 0-16,0 0 16,-39 0-1,-1 41-15,0-41 16,-40 40-16,40-40 16,0 0-1,0 0-15</inkml:trace>
  <inkml:trace contextRef="#ctx0" brushRef="#br0" timeOffset="47159.393">9831 8502 0,'40'0'47,"0"-40"-32,0 40-15,41 0 16,-1 0-16,0 0 16,40 0-16,-79 0 15,79 0-15,-80-40 16,0 40-16,0 0 16,41 0-1,-41 0-15,40 0 16,-40 0-1,0 0 1,0 0 0,41 0-16,-41 0 0,0 0 15,0 0 1,40 0-16,-40 0 16,1 0-16,39 0 15,-40 0-15,0 0 16,0 0-16,40 0 15,-39 0-15,-1 0 16,40 0-16,-40 0 16,0 0-16,40 0 15,1 0-15,-1 0 16,0 0-16,-40 0 16,0 0-16,1 0 15,-1 0-15,0 0 16,0 0-1,0 0 1,0 0-16</inkml:trace>
  <inkml:trace contextRef="#ctx0" brushRef="#br0" timeOffset="48398.687">9871 9665 0,'40'0'94,"40"0"-79,1 0-15,39 0 16,0 0-16,-79 0 15,-1 0-15,0 0 16,0 0-16,0 0 16,0 0-1,0 0 1,0 0 0,1 0-1,-1 0-15,0 0 31,0 0-15,0 0 0,0 0-1,0 0 1,1 0 0,-1 0-16,0 0 15,0 0 16,0 0 1,0 0-17,0 0 1,0 0 0</inkml:trace>
  <inkml:trace contextRef="#ctx0" brushRef="#br0" timeOffset="69119.173">8627 13957 0,'80'40'141,"-39"-40"-141,-1 0 15,40 0-15,0 0 16,-40 0-16,0 0 15,1 0-15,39 0 16,-40 0-16,0 0 16,40 0-16,-40 0 15,1 0 17,-1 0-17,0 0-15,0 0 16,0 0-1,0 0 1,0 0-16,0 0 16,1 0-1,-1 0 1,0 0-16,40 0 16,-40 0-16,0 0 15,0 0-15,41 0 16,-41 0-16,0 0 15,40 0-15,-40 0 16,0 0-16,1 0 16,39 0-16,-40 0 15,0 0-15,0 0 16,0 0-16,0 0 16,41 0-16,-41 0 15,0 0-15,40 0 16,-40 0-16,1 0 15,-1 0 1,40 0-16,-40 0 16,40 0-1,-40 0 1,1 0-16,-1 0 16,40 0-16,-40 0 15,0 0-15,0 0 16,41 0-16,-41 0 15,40 0 1,-40 0 0,0 0-16,0 0 15,41 0-15,-41-40 16,0 40-16,0 0 16,0 0-16,0 0 15,0 0-15,41 0 16,-41 0-1,0 0-15,40 0 16,0 0-16,41 0 16,-41 0-16,-40 0 15,40 0-15,-40 0 16,81 0-16,-41 0 16,0 0-1,1 0-15,-41 0 16,0 0-16,0 0 15,0 0-15,0 0 16,0 0 0,0 0-1,1 0-15,-1 0 16,0 0 0,0 0-1,0 0-15,0 0 16,0 0-1,0 0-15,1 0 16,39 0 0,-40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4T23:41:21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4853 0,'40'0'109,"40"0"-93,0 0-16,1 0 16,39-40-16,-40 40 15,1 0-15,-1 0 16,0 0-16,0 0 16,-40 0-1,1 0-15,39 0 16,-40 0-1,40 0-15,0-41 16,-39 41-16,-1 0 16,40 0-16,-40 0 15,0 0-15,40 0 16,-39 0-16,39 0 16,-40 0-1,40 0 1,-40 0-16,0 0 15,1 0-15,39 0 16,-40 0-16,40 0 16,-40 0-16,81 0 15,-81 0-15,40 0 16,-40 0-16,81 0 16,-41 0-16,40 0 15,-40 0-15,1 0 16,-1 0-16,40 0 15,-39 0-15,39 0 16,0 0-16,1 0 16,-1 0-16,0 0 15,41 0 1,-1 0-16,1 0 16,0 0-16,79 0 15,-79 0-15,-1 0 16,1 0-16,-41 0 15,41 0-15,-1 0 16,81 0-16,-81 0 16,41 0-16,40 0 15,40 0-15,-41 0 16,162 0-16,-41 0 16,-40 0-16,0 0 15,0 0-15,-120 0 16,39 41-16,41-41 15,-80 0-15,40 0 16,-41 0-16,-39 0 16,-1 0-16,-39 0 15,-1 0-15,0 0 16,1 0-16,-41 0 16,40 0-16,-39 0 15,-41 0-15,40 0 16,-40 0-16,40 0 15,1 0-15,-41 0 16,40 0 0,0 0-16,1 0 15,-41 0-15,40 0 16,-40 0-16,40 0 16,-40 0-16,1 0 15,-1 0-15,0 0 16,0 0-16,0 0 15,0 0-15,0 0 16,41 0-16,-41 0 16,0 0-16,40 0 15,0 0-15,-40 0 16,41 0-16,-41 0 16,40 0-16,0 0 15,-40 0-15,41 0 16,-41 0-16,40 0 15,0 0-15,1 0 16,-41 40-16,80-40 16,-80 0-16,40 0 15,-39 0-15,-1 0 16,40 0-16,-40 0 31,0 0-31,0 0 16,0 0-16,1 0 15,-1 0 1,0 0 0</inkml:trace>
  <inkml:trace contextRef="#ctx0" brushRef="#br0" timeOffset="17463.826">3531 9745 0,'40'0'62,"41"0"-46,-41 0 0,40 0-16,0 0 15,0 0-15,1 0 16,39 0-16,-40 0 15,41 0-15,-41 0 16,161-40-16,-81 40 16,81 0-16,-40 0 15,-1 0-15,41 0 16,-81 0-16,41 0 16,0 0-16,-41 0 15,1 0-15,-41 0 16,0 0-16,1 0 15,-1 0-15,41 0 16,-41 0-16,1 0 16,-1 0-16,0 0 15,1 0-15,-41 0 16,0 0 0,0 0-16,1 0 15,-1 0-15,-40 0 16,0 0-16,40 0 15,-39 0-15,39 0 16,0 0-16,0 0 16,1 0-16,39 0 15,-40 0-15,41 0 16,-1 0-16,-40 0 16,-40 0-16,0 0 15,41 0-15,-41 0 16,0 0-16,0 0 15,40 0-15,1 0 16,-41 0-16,40 0 16,0 0-16,-40 0 15,0 0-15,1 0 16,-1 0-16,40 0 16,-40 0-1,0 0 1</inkml:trace>
  <inkml:trace contextRef="#ctx0" brushRef="#br0" timeOffset="24735.734">4173 11189 0,'40'0'125,"0"0"-125,1 0 16,-1 0-16,0 0 16,0 0-16,0 0 15,0 0-15,0 0 31,0 0-15,1 0 0,-1 0-1,0 0 1,0 0 0,0 0 15,0 0-31,0 0 31,0 0-31,1 0 16,-1 0-1,0 0 48,0 0-16,0 0-32,0 0 1,0 0 0,0 0 15,1 0-16,-1 0 1,0 0 15,0 0-15,0 0 0,0 0-16,0 0 15,41 0 1,-41 0-1,0 0 1,0 0-16,0 0 16,0 0-1,0 0-15,0 0 32,1 0-32,39 0 15,-40 0 1,40 0-1,-40 0-15,0 0 16,1 0-16,39 0 16,-40 0-1,0 0 1,0 0-16,0 0 16,0 0-1,1 0 1,-1 0-1,0 0 1,40 0 0,-40 0-1,0 0-15,0 0 16,1 0 0,-1 0-1,0 0 16,0 0 1,0 0-32,0 0 31,0 0-15,0 0-1,1 0 1,-1 0-1,0 0 17,0 0-17,0 0 1,0 0 0,0 0-16,1 0 15,-1 0 1,0 0-1,0 0 17,0 0-1,0 0-15,0 0-1,0 0 1,1 0 15,-1 0-15,0 0-1,0 0 17,-40 40-17</inkml:trace>
  <inkml:trace contextRef="#ctx0" brushRef="#br0" timeOffset="26751.771">8467 11310 0,'40'0'109,"40"0"-93,-40 0-1,0 0-15,41 40 16,-41-40 0,0 0-16,0 0 15,0 0-15,0 0 16,0 0-16,0 0 16,41 0-16,-41 0 15,0 0-15,0 0 16,0 0-16,0 0 15,0 0-15,41 0 16,-41 0 0,0 0-1,0 0-15,0 0 16,40 0-16,-39 0 16,-1 0-16,40 0 15,-40 0-15,0 0 16,0 0-16,41 0 15,-41 0-15,40 0 16,-40 0-16,40 0 16,-40 0-1,1 0-15,-1 0 16,0 0 0,0 0-1,0 0-15,0 0 16,40 0-16,-39 0 15,-1 0-15,0 0 16,40 0-16,0 0 16,-39 0-1,-1 0 1,0 0-16,0 0 16,0 0-16,40 0 15,-40 0 1,1 0-1,-1 0 1,0 0 0,0 0-1,0 0 17,0 0-17,0 0 1,0 0 31</inkml:trace>
  <inkml:trace contextRef="#ctx0" brushRef="#br0" timeOffset="32423.58">7664 10467 0,'40'0'16,"-40"-40"15,40 40-15,1 0-16,-1-40 15,0 40-15,40-80 16,0 40-16,1-40 16,-1-1-16,120 1 15,-79 0-15,39 0 16,1 0-16,-1 39 15,-39-79-15,-1 40 16,81 0-16,-81 80 16,121-80-16,-121-1 15,1 1-15,-1 80 16,40-80-16,-39 0 16,39 80-16,1 0 15,40 0-15,-41-40 16,-40 40-1,1-41-15,-41 41 16,0-40-16,1 40 16,-41 0-16,0 0 15,0 0-15,40-40 16,-40 40-16,41 0 16,-1 0-16,-40 0 15,40 0-15,-40 0 16,0 0-16,41 0 15,-41 0-15,0 0 16,0 0-16,0 0 16,-40 40-16,40-40 15,0 0-15,1 40 16,-1-40 0,40 81-16,-40-41 15,0 0 1,0 40-1,0-40 1,1 40-16,-41-39 16,40-1-1,-40 0-15,0 0 16,40-40 0,0 80-16,-40-40 15,40 0-15,-40 40 16,40-39-16,-40-1 15,0 40-15,40-40 16,0 0-16,-40 40 16,41-40-16,-1 41 15,0-81 1,-40 40-16,-80-40 141,-1-40-126,41 40-15</inkml:trace>
  <inkml:trace contextRef="#ctx0" brushRef="#br0" timeOffset="33136.053">12881 10026 0,'40'0'47,"40"0"-31,-80 40-16,40 0 15,0-40-15,0 41 16,0-1-16,1-40 15,-1 40 1,0-40 140,0-40-140,0 0-16,-40-1 16,40 1-16,-40 0 15,0-40-15,40 0 16,0 40-16,-40 0 15,41-41-15,-41 41 16,40 0-16,-40-40 16,40 80-16,-40-40 15,0 0-15,40-40 16,-40 39 15,0 1 16</inkml:trace>
  <inkml:trace contextRef="#ctx0" brushRef="#br0" timeOffset="36600.16">16051 11189 0,'40'0'110,"0"0"-95,40 40-15,-40-40 16,0 0-16,41 0 16,-41 0-16,0 0 15,0 0 1,0 0 15,0 0-15,0 0-1,0 0 17,1 0-17,-1 0 17,0 0-17</inkml:trace>
  <inkml:trace contextRef="#ctx0" brushRef="#br0" timeOffset="38695.638">11717 11269 0,'40'0'47,"0"0"-47,-40 41 16,80-1-16,-39 0 15,39 0-15,40 0 16,1 0-16,-1 0 16,-40-40-16,41 40 15,-1-40-15,0 40 16,1-40-16,79 41 15,-79-41-15,39 0 16,-39 0-16,39 0 16,-40 40-16,41-40 15,-41 0-15,1 0 16,-41 0-16,0 0 16,41 0-16,-41 0 15,-40 0-15,40 0 16,41 0-16,-41 0 15,0 40-15,41 0 16,-1-40-16,0 40 16,1-40-16,-41 0 15,40 0 1,-39 0-16,-1 0 16,0 0-16,-40 0 15,0 0-15,0 0 16,1 0-16,-1 0 15,0 0-15,40 0 16,-40 0 0,40 0-1,-39 0-15,39 0 16,-40 0-16,0 0 16,0-40-16,0 40 15,0 0 1,1 0-1,-1-40-15,0 40 16,40-40 0,-40 0-16,0 40 15,-40-41-15,40 41 16,-40-40-16,41 0 16,-41 0-1,40 0 1,0 0-1,-40 0 1,40 40-16,-40-40 16,0 0-1,40 40 1,-40-41 0,0 1-1,0 0 1,0 0 15</inkml:trace>
  <inkml:trace contextRef="#ctx0" brushRef="#br0" timeOffset="40591.417">18378 10147 0,'-40'0'47,"0"0"-32,40 40 1,-40 0-16,-1-40 15,41 80-15,-40-80 16,0 80 0,40-40-16,-40 0 15,0 41-15,40-41 16,0 0-16,0 40 16,-40-40-16,40 0 15,-40 0-15,40 0 16,0 1-16,0 39 15,0-40-15,0 0 16,0 0 0,0 0-1,0 0 17,0 0-32,0 0 31,40-40-31,-40 41 15,40-41-15,-40 40 16,40-40 0,0 0 15,0 0-15,0 0 15,1 0-16,-1-40-15,0-1 16,-40 1-16,40 0 16,0 0-16,-40-40 15,40 40-15,0 0 16,-40-40-16,40 39 16,-40 1-16,41-40 15,-41 40 1,40-40-16,-40 40 15,0 0-15,40-1 16,-40 1-16,0 0 16,0 0-16,0 0 15,0 0-15,0 0 16,0 0-16,0 0 16,0 0-1,-40 40 1,40-41-1,0 1 1,-40 40 15,40-40-15,-41 40 31,1 0-16,0 0-15,0 0-1,0 0 1,0 0 0,0 0-1,0 0 32,-1 0-31,1 0 31,0 0-32,40 40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5-29T22:48:07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7124 13595 0,'28'-28'0,"29"28"16,-1-29-16,-28 1 16,29 28-16,0 0 15,-29 0 1,28 0-1,1 0-15,-29 0 16,85 0-16,-56 0 16,-29 0-16,29 0 15,-1 0-15,-28 0 16,29 0-1,-1 0 1,-27 0-16,27 0 16,-27 0-16,27 0 15,1 0 1,-29 0-16,28 0 15,1 0 1,-29 0 0,29 0-1,-1 0 16,-27 0-15,27 0 0,1 0 15,-29 28-16,28-28 1,-27 29 0,-29-1-16,56-28 31,-27 0-31,-29 56 15,0-27-15,28-29 16,0 56 0,0 1-1,-28-29-15,0 28 16,0 1 15,29-29-15,-1 29-16,-28-1 15,0-27 1,0 27-1,0 1 1,0-29 0,0 28 15,0 1-16,0-57 1,-28 28 0,28 29-1,-29-57 1,1 28-16,0 29 15,0-29 1,-1-28-16,-27 0 16,27 0-1,29 28-15,-28 0 16,0 1-16,0-29 15,-1 0-15,1 28 16,0-28-16,-29 0 16,1 28-1,-1 0 1,29-28-16,-29 29 15,1-29 1,28 0 0,-1 28-16,1 0 15,0-28 1,-29 0-16,1 0 15,56 28-15,-29-28 16,-27 0-16,28 0 16,-29 0-16,1 0 15,27 0-15,-27 0 16,28 0-16,-29 0 15,0 0-15,29 0 16,-28 0-16,-57 0 16,84 0-16,-27 0 15,-1 0-15,-56 0 16,85 0-16,-29 0 15,29 0-15,-28 0 16,-1 0-16,29 0 16,-29 0-1,1 0 1,27 0-1,-27 0 1,-1 0 31,29 0 15,0 0 16,28-28-47,0-28-15,28 27 0,0 1-16,-28 0 15,29 0-15,27-29 16,1 1-1,-29 27-15,28-27 16,-27 27-16,-1 29 16,-28-28-16,28 0 15,29 0 1,-1 28-16,-27-29 15,27 1-15,1 28 16,-29-56-16,0 27 16,0 29-16,29 0 15,-57-28-15,28 0 16,1 0-16,-29 28 15,28-29-15,0-27 16,29 28 0,-57 28-16,28-57 15,28 29 1,-27 28-1,-29-57 95,-57 1-79,29-1 0,28 29-15,0-29 30,0 1 1,-28 56 281,28-28-297,-29-1 0,-27 29-15,28 0-1,-29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3T00:36:30.2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Group>
    <inkml:annotationXML>
      <emma:emma xmlns:emma="http://www.w3.org/2003/04/emma" version="1.0">
        <emma:interpretation id="{7BB6588A-515A-4419-BA12-06FE42E8A1C0}" emma:medium="tactile" emma:mode="ink">
          <msink:context xmlns:msink="http://schemas.microsoft.com/ink/2010/main" type="inkDrawing" rotatedBoundingBox="2344,15748 27430,15746 27431,15864 2344,15866" shapeName="Other"/>
        </emma:interpretation>
      </emma:emma>
    </inkml:annotationXML>
    <inkml:trace contextRef="#ctx0" brushRef="#br0">0 7 0,'1016'0'0,"2110"0"109,-2930 0-109,38 0 16,-78 0-1,1 39-15,38 0 16,-78-39-16,1 0 16,-1 0-16,-39 0 15,0 0-15,0 0 16,0 0-16,1 0 16,38 0-16,0 0 15,0 0-15,0 0 16,1 0-16,-40 0 15,39 0-15,-39 0 16,0 0-16,1 0 16,-1 0-16,-39 0 15,78 0-15,0 39 16,40-39-16,-40 0 16,0 0-16,-39 0 15,78 0-15,-77 0 16,38 0-16,0 0 15,0 0-15,1 0 16,38 0-16,-39 0 16,0 0-16,40 0 15,-1 0-15,-39 0 16,0 0 0,1 0-16,-1 0 15,-39 0-15,39 0 16,0 0-16,1 0 15,-1 0-15,0 0 16,0 0-16,1 0 16,-40 0-16,39 0 15,0 0-15,0 0 16,1 0-16,-40 0 16,0 0-16,117 0 15,-77 0-15,-1 0 16,78 0-16,-38 0 15,38 0-15,39 0 16,-38 0-16,-1 0 16,40 0-16,-40 0 15,118 0-15,-79 0 16,1 0-16,77 0 16,-38 0-16,156 0 15,-118 0-15,-38 0 16,38 0-16,1 0 15,39 0-15,-40-39 16,1 39-16,-40 0 16,40 0-16,0 0 15,-157 0 1,78 0-16,-38 0 16,-40 0-16,0 0 15,1 0-15,38 0 16,-39 0-16,-38 0 15,38 0-15,-39 0 16,39 0-16,1 0 16,-1 0-16,0 0 15,1 0-15,-1 0 16,78 0-16,-38 0 16,38 0-16,-77 0 15,38 0-15,0 0 16,40 0-16,-40 0 15,40 0-15,-40 0 16,40 0-16,-1 0 16,0 0-16,-77 0 15,38 0-15,40 0 16,-79 0-16,0 0 16,-39 0-16,1 0 15,-1 0-15,-39 0 16,0 0-16,0 0 15,-39 0 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3T00:36:35.52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0,'39'0'62,"40"0"-62,-1 0 16,39 0-16,0 0 16,39 0-16,-38 0 15,38 0-15,0 0 16,1 0-16,38 0 16,-78 0-16,79 0 15,-79 39-15,0-39 16,39 0-16,-77 39 15,-1-39-15,39 0 16,0 0-16,0 0 16,1 0-16,-1 0 15,0 0-15,0 0 16,1 0-16,-1 0 16,0 0-16,0 0 15,40 0-15,-40 0 16,-39 0-16,39 0 15,0 0 1,40 0-16,-79 0 16,39 0-16,-39 78 15,79-78-15,-40 0 16,0 39-16,39-39 16,1 0-16,-1 0 15,0 0-15,79 0 16,-40 0-16,0 0 15,40 0-15,-40 0 16,40 0-16,-40 0 16,40 40-16,77-40 15,40 0-15,0 0 16,-40 0-16,79 0 16,-78 0-16,38 0 15,-77 0-15,-1 0 16,-38 0-16,38 0 15,40 39-15,-39-39 16,-1 39-16,1-39 16,-40 0-16,1 0 15,-40 0-15,39 0 16,-77 0-16,-40 0 16,0 0-16,-39 0 15,0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3T00:36:36.93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0,'39'0'47,"39"0"-31,78 0-16,40 0 16,38 40-16,-38-40 15,194 0-15,1 0 16,156 0-16,-39 39 15,0-39-15,-39 0 16,39 0-16,-117 39 16,-79-39-16,40 0 15,-78 0-15,-79 0 16,40 0 0,-40 0-16,-39 0 15,-39 0-15,40 0 16,-1 0-16,0 0 15,40 0-15,-118 0 16,156 0-16,-77 0 16,-1 0-16,0 0 15,40 0-15,-79 0 16,78 0-16,1 0 16,-40 0-16,0 0 15,1 0-15,-40 0 16,78 0-16,-38 0 15,77 0-15,-39 39 16,-38-39-16,77 0 16,-78 0-16,1 0 15,-1 0-15,0 0 16,1 0-16,77 39 16,-78-39-16,1 0 15,-40 0-15,39 0 16,-38 0-16,-1 0 15,0 0-15,-39 39 16,0-39-16,40 39 16,-40-39-16,39 0 15,0 0 1,-39 0-16,40 0 16,-79 0-16,39 0 15,-39 0-15,0 0 16,0 0-1,0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3T00:36:52.73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0,'39'0'79,"0"0"-64,0 0-15,39 39 16,40-39-16,-40 0 15,39 0-15,39 0 16,-39 0-16,79 0 16,-1 0-16,40 0 15,-40 0-15,0 0 16,40 0-16,-40 0 16,40 0-16,-40 0 15,40 0-15,-40 0 16,0 0-16,40 0 15,-40 0-15,40 39 16,-40-39-16,40 0 16,-40 0-1,78 0-15,-77 0 16,38 0-16,-38 0 16,38 0-16,1 0 15,-1 0-15,-39 0 16,40 0-16,-40 0 15,1 0-15,77 0 16,-38 0-16,-1 0 16,40 0-16,-1 0 15,1 0-15,-40 0 16,40 0-16,-1 0 16,-77 0-16,77 0 15,-77 0-15,38 0 16,40 0-16,-40 0 15,1 0-15,-40 0 16,39 0-16,1 0 16,-1 0-16,-38 0 15,38 0-15,-38 0 16,38 0-16,0 39 16,1-39-16,117 0 15,-79 0-15,40 0 16,-40 0-1,40 39-15,-40-39 16,-38 0-16,-1 0 16,-38 39-16,77-39 15,-38 0-15,-1 0 16,1 39-16,38-39 16,40 0-16,-1 0 15,-77 0-15,38 0 16,40 0-16,0 39 15,-1-39-15,-38 0 16,38 0-16,-116 0 16,116 0-16,-77 0 15,-40 0-15,40 0 16,-40 0-16,79 39 16,-79-39-16,40 0 15,-40 0-15,39 0 16,-77 0-16,-1 0 15,-39 0-15,40 0 16,-40 0-16,0 0 16,-39 0-16,78 0 15,-38 0-15,-40 0 16,39 0-16,-39 0 16,0 0-16,40 0 15,-1 0 1,0 0-16,-39 0 15,0 0-15,40 0 16,-40 0-16,0 0 16,0 0-16,0 0 15,39 0-15,-38 0 16,-1 0-16,0 0 16,-39 0-16,39 0 15,-39 0 1,39 0-16,-39 0 15,40 0 1,-40 0-16,0 0 16,0 0-16,39 0 15,-39 0-15,0 0 16,0 0 0,0 0-1,0 0 1,0 0-1,1 0 485,-1 0-484,0 0-16,39 0 16,0 0-16,39 0 15,-39 0-15,1 0 16,-1 0-16,0 0 16,0 0-16,0 0 15,-39 0-15,0 0 16,0 0-16,0 0 62,1 0-46,-1 0 0,0 0-1,0 0 1,0 0-16,0 0 15,0 0 1,0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5T00:09:23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2648 12914 0,'40'0'78,"41"0"-78,-1 0 16,40 0-16,1 0 15,39 0-15,-39 0 16,-1 0-1,0 0-15,-39 0 16,-1 0-16,0 0 16,-40 0-16,41 0 0,-41 0 15,40 0 1,0 0-16,-40 0 16,41 0-16,39 0 15,-40 0-15,-40 0 16,41 0-16,-41 0 15,40 0-15,40 0 16,1 0-16,-1 0 16,-40 0-16,121 0 15,-121 0 1,-40 0-16,161 0 16,-81 0-1,-39 0 1,119 0-16,-120 0 15,1 0-15,-1 40 16,0-40 0,41 0-16,-1 0 15,0 40-15,-39-40 0,39 0 16,0 0-16,1 0 16,-41 0-16,81 0 15,-1 0 1,-80 0-16,81 0 15,-1 0-15,41 40 16,0-40-16,120 0 16,-81 0-1,-119 0 1,-1 0-16,0 0 16,1 0-16,-1 0 15,1 0-15,-1 0 16,-40 0-16,81 0 15,-81 0-15,40 0 16,1 0-16,-1 0 16,0 0-16,-39 0 15,79 0 1,-39 0-16,39 0 0,-39 0 16,79 0-16,-39 0 15,39 0-15,1 40 16,0-40-1,-41 0-15,-40 0 16,41 0-16,-81 0 16,41 0-16,-41 0 15,0 0-15,40 0 16,-79 0-16,39 0 16,-40 0-1,0 0 32,0 0-31</inkml:trace>
  <inkml:trace contextRef="#ctx0" brushRef="#br0" timeOffset="20983.569">3652 11831 0,'0'40'110,"0"0"-95,0 0-15,0 0 16,0 0-16,0 41 16,0-1-16,0 0 15,0 0 1,0 1-1,0-41 1,0 0-16,0 0 16,0 0-1,0 0-15,0 0 16,0 0 0,0 0-16,0 41 15,0-41 1,0 0-1,0 40 1,0-40 0,0 0 31</inkml:trace>
  <inkml:trace contextRef="#ctx0" brushRef="#br0" timeOffset="24312.027">4374 11911 0,'80'0'109,"-40"0"-109,0 0 16,41-40-16,-41 40 16,0 0-16,0 0 15,0 0 32,0 0-31,0 0-1,-40 40-15,40-40 16,1 40 0,-41 0-16,40-40 15,0 40-15,-40 1 16,40-1-16,0 0 31,0 0-15,0-40-1,-40 80-15,0-40 32,0 0-32,0 0 15,0 1 1,0-1-16,0 40 15,0-40 1,0 0-16,0 40 16,0-40-1,-40 0-15,40 1 16,-40-1 0,0-40-1,0 0 1,0 0-1,-41 0 1,41 0 0,-40 0-1,40-40-15,0 40 16,-40-41-16,-41 1 31,81 0-31,0-40 16,-80 0 15,79 40-15,41 0-1,0 0-15,-40 40 16,40-41-16,0 1 31,0 0-15,0 0-16,0 0 15,0 0 1,0 0 0,40 40-1,-40-40-15,0 0 16,0-1 0,41 41-1,-1-40 1,-40 0-1,40 0 1,0 40 172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5T00:07:53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2889 10748 0,'40'0'94,"40"0"-79,1 0 1,-1 0-16,0 0 15,0 0-15,1 0 16,-1 0-16,0 0 16,41 0-16,-81 0 15,0 0-15,0 0 16,40 0-16,-40 0 16,1 0-16,-1 0 15,0 0 1,0 0-16,0 0 15,0 0 1,0 0 0,0 0-16,1 0 15,39 0 1,-40 0-16,40 0 16,-40 0-1,41 0 1,-41 0-16,0 0 15,0 0-15,40 0 16,-40 0 15,0 0-31,1 0 16,-1 0 0,0 0-16,0 0 15,0 0-15,40 0 16,-40 0-1,1 0-15,-1 0 16,0 0-16,0 0 16,0 0-16,0 0 15,0 0-15,0 0 16,1 0 0,39 0-1,-40 0-15,0 0 16,0 0-16,40 0 15,1 0-15,-41 0 16,0 0-16,40 0 16,-40 0-16,0 0 15,1 0-15,-41 40 16,80-40-16,-40 0 16,40 0-1,-40 0-15,41 0 16,-41 0-16,40 0 15,40 0-15,-80 0 16,41 0-16,-41 0 16,40 0-16,0 0 15,1 0-15,39 0 16,-40 0-16,1 0 16,39 0-16,-40 0 15,0 0-15,1 0 16,39 0-16,-40 0 15,1 0-15,-1 0 16,0 0-16,0 0 16,1 0-1,39 0-15,-40 0 16,0 0-16,41 0 16,-41 0-16,0 0 15,1 0-15,-1 0 16,0 0-16,-40 0 15,40 0-15,-39 0 16,79 0-16,-40 0 16,0 0-16,1 0 15,-41 0-15,40 0 16,0 0-16,1 0 16,-41 0-16,0 0 15,0 0-15,0 0 16,0 0-16,40 0 15,-39 0 1,-1 0-16,0 0 16,0 0-1,0 0 17,0 0-17</inkml:trace>
  <inkml:trace contextRef="#ctx0" brushRef="#br0" timeOffset="11063.632">6139 9625 0,'-40'0'78,"0"0"-62,0 0 0,40 40-1,-40 0 1,40 0-16,-40-40 16,40 41-16,-40-41 15,-1 40 1,41 0-16,-40-40 15,40 40-15,-40 0 16,40 0 0,-40 0-1,40 0 1,0 41 0,0-41-1,0 0 1,0 0-16,0 0 15,0 0-15,0 0 16,0 0 0,0 0-16,0 0 15,0 1 1,0-1-16,0 0 16,0 0-1,0 0 16,0 0-15,40-40 0,-40 40-1,0 0 17,40-40-32,-40 40 31,40-40 0,1 0-15,-1 0-1,0 0-15,0 0 16,40 0 0,-40 0-1,-40 41 1,40-41-16,1 0 31,-1 0-31,0 0 31,0 0-15,0 0 0,0-41-1,0 41 1,-40-40-1,40 40 1,1-40 0,-1 40-1,-40-40-15,0 0 16,40 40 0,-40-40-1,40 0 1,-40 0-1,0 0 1,0-1 0,40 41-1,-40-40-15,0 0 16,0 0 0,0 0-1,0 0 1,40 40-16,-40-40 15,0 0 1,0 0 0,0-41 15,0 41-15,0 0-1,0 0-15,-40 0 16,40 0-1,0 0 17,-40 40-32,40-40 15,-40 40 1,40-40 0,-40 40-1,40-41-15,-40 1 31,40 0-15,-41 40 0,41-40-1,-40 40 1,0-40 0,0 40 46,0 0 1</inkml:trace>
  <inkml:trace contextRef="#ctx0" brushRef="#br0" timeOffset="27166.653">7945 9585 0,'-40'0'46,"0"40"-30,0 0 0,0 0-16,-1 0 15,1 1-15,0-1 16,40 0-16,-40 0 16,0 0-16,40 0 15,-40 0-15,40 0 16,-40 41-16,40-41 15,0 0-15,0 40 16,0-40-16,0 40 16,0-40-16,0 0 15,0 1-15,0-1 16,0 40-16,0-40 16,0 0-16,0 0 15,0 40-15,40 1 16,-40-41-1,80-40 1,-80 40 0,40-40-16,0 0 31,0 0-15,1 0-1,-1 0-15,0 0 16,0 0-16,0 0 15,0 0 1,40-40 0,-39 0-1,-1 0-15,0-1 16,0 1 0,0 0-16,0 0 15,0 0 1,0 0-1,1 0 1,-41 0 0,40 40-16,-40-40 15,0-1 1,0 1 0,0 0-16,0 0 15,0 0 1,0 0-16,-40 0 15,40 0-15,0 0 16,-41 40-16,41-40 16,-40-1-16,0 1 15,0 40-15,0-40 16,0 0 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4T22:25:43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22551 7419 0,'80'0'141,"-40"0"-126,1 40-15,39-40 16,0 0-16,0 0 15,-40 0-15,1 0 16,39 0-16,-40 0 16,40 0-1,-40 0-15,0 0 16,1 0 0,-1 0-1,-40 41-15,40-41 16,0 0-1,0 0-15,0 0 16,40 0 15,-39 0-15,-1 0-16,0 0 16,0 0-1,0 0-15,0 0 16,0 0-16,0 0 15,1 0 17,-1 0-32,0 0 15,0 0 1</inkml:trace>
  <inkml:trace contextRef="#ctx0" brushRef="#br0" timeOffset="2888.816">16893 6457 0,'-40'0'0,"0"0"16,0 0-16,0 40 15,0-40-15,-1 40 16,1-40-16,0 40 15,0 0-15,40 0 16,-40 0-16,0 1 16,40 39-16,0-40 15,-40 40-15,0 0 16,40-40-16,0 1 16,0 39-1,0-40-15,0 0 16,40 40-16,-40-40 15,80 0-15,-40-40 16,0 40-16,40 1 16,-39-1-1,-1 0-15,40 0 16,-40 0-16,40 0 16,1-40-16,39 40 15,0 0-15,81-40 16,-81 40-16,41-40 15,-1 0-15,1 41 16,80-41-16,-41 0 16,41 0-16,-40 0 15,39 0-15,-39 0 16,-40 0-16,-1 0 16,41-41-16,-121 1 15,0 0-15,0 0 16,1 0-16,-41 0 15,40 0-15,-40 0 16,0 0-16,-40-1 16,40-39-1,1 40 1,-1-40 0,-40 40-16,80-40 15,-80-1-15,0 41 16,0-40-16,0-40 15,0 40-15,0-1 16,0 1-16,0 0 16,0 0-16,0 40 15,0-41-15,0 1 16,0 0 0,0 40-16,0 0 15,-40 0 1,0 0-1,0 40 1,-1 0-16</inkml:trace>
  <inkml:trace contextRef="#ctx0" brushRef="#br0" timeOffset="6752.449">8828 8783 0,'0'0'0,"40"0"16,0 0-1,0 0 1,0 0-16,0 0 16,81 0-16,-41 0 15,0 0-15,41 0 16,-1 0-16,41 0 15,-41 0-15,40 0 16,-79 0-16,-1 0 16,0 0-16,0 0 15,1 0-15,-41 0 16,0 0-16,40 0 16,0 0-16,41 0 15,-41 0-15,0 0 16,1 0-16,-1 0 15,-40 0-15,80 0 16,-79 0 0,-1 0-16,0 0 15,0 0-15,40 0 16,-40 0-16,41 0 16,-1 0-1,-40 0-15,80 0 16,-39 0-16,-1 0 15,0 0-15,-40 0 16,40 0-16,1 0 16,-41 0-16,0 0 15,0 0-15,0 0 16,40 0 0,-39 0-1,-1 0 1,0 0-16,0 0 15,0 0-15,0 0 16,0 0 0,0 0-1,1 0 17,-1 0-1</inkml:trace>
  <inkml:trace contextRef="#ctx0" brushRef="#br0" timeOffset="9008.143">4053 8783 0,'40'0'156,"40"0"-156,-40 0 15,0 0-15,41 0 16,-41 0-16,0 0 16,40 0-16,-40 0 15,0 0-15,1 0 16,-1 0 0,0 0-16,0 0 15,0 0-15,0 0 16,0 0-1,0 0-15,1 0 16,-1 0-16,40 0 16,-40 0-16,0 0 15,40 0-15,1 0 16,-41 0-16,40 0 16,0 0-16,41 0 15,-81 0-15,40 0 16,-40 0-16,40 0 15,1 0-15,-41 0 16,0 0-16,0 0 16,40 0-16,-40 0 15,1 0-15,-1 0 16,40 0-16,-40 0 16,40 0-16,1 0 15,39 0-15,-40 0 16,0 0-16,1 40 15,-1-40-15,0 0 16,-40 40-16,41-40 16,-41 0-16,40 0 15,0 0-15,-40 0 16,1 0 0,39 0-16,0 0 15,-40 0-15,0 0 16,0 0-16,1 0 15,-1 0 1,0 0 0,0 0 15</inkml:trace>
  <inkml:trace contextRef="#ctx0" brushRef="#br0" timeOffset="75591.531">7945 13555 0,'40'0'109,"40"0"-93,1 0-16,-1 0 15,40 0-15,-39 0 16,-1 0-16,0 0 15,40 0-15,-39 0 16,-1 0-16,0 0 16,41 0-16,-41 0 15,0 0-15,0 0 16,-40 0-16,41 0 16,-41 0-1,40 0-15,-40 0 16,40-40-16,-39 40 15,39 0-15,-40 0 16,40 0-16,-40 0 16,41 0-16,39 0 15,-40 0-15,0 0 16,41 0-16,-41 0 16,40 0-16,1-40 15,-41 40-15,0 0 16,1 0-16,39 0 15,0 0 1,1 0-16,-41 0 16,0 0-16,1 0 15,-1 0-15,-40 0 16,40 0-16,-40 0 16,0 0-16,1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5T00:10:10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12038 8382 0,'80'-40'94,"0"40"-78,1 0-16,39 0 15,-40 0-15,1 0 16,39 0-16,-40 0 16,41 0-16,-41 0 15,-40 0-15,0 0 16,40 0-16,-40 0 16,41 0-16,-1 0 15,0 0-15,0 0 16,1 0-16,-41 0 15,40 0-15,-40 0 16,40-40-16,-39 40 16,39 0-16,-40 0 15,40 0-15,0 0 16,1 0-16,-41 0 16,40 0-16,-40 0 15,40 0 1,-39 0-16,-1 0 15,0 0-15,0 0 16,0 0-16,0 0 16,41 0-16,-41 0 15,0 0-15,40 0 16,-40 0-16,0 0 16,0 0-1,41 0-15,-41 0 16,0 0-16,40 0 15,0 0-15,-39 0 16,-1 0-16,40 0 16,0 0-16,-40 0 15,41 0-15,-1 0 16,0 0-16,0 0 16,1 0-16,-1 0 15,0 0-15,0 0 16,-40 0-16,81 0 15,-41 0-15,-40 0 16,0 0-16,41 0 16,-1 0-16,-40-40 15,40 40-15,-40 0 16,81 0-16,-81 0 16,40 0-1,-40 0-15,0 0 16,0 0-16,1 0 15,-1 0-15,0 0 16,0 0 0,0 0-1,0 0-15,0 0 16,0 0 0,1 0-16,-1 0 15,0 0 1,0 0-1,0 0 1,0 0 0,0 0-16,0 0 15,1 0 1,-1 0 0,0 0-1,0 0-15,0-41 16,40 41-1,-39 0 1,-1 0-16,0 0 16,0 0-1,0 0 1,0 0 0,0 0-1,0 0 16,1 0-15,-1 0-16,0 0 16,0 0-1,0 0 1,0 0 0,0 0-16,0 0 15,1 0 1,-1 0 15,0 0 0,0 0 1,0-40-1,0 40 0,0 0-15,0 0-16,1 0 31,-1 0 0</inkml:trace>
  <inkml:trace contextRef="#ctx0" brushRef="#br0" timeOffset="7439.588">19702 7500 0,'0'40'94,"0"0"-79,0 0 1,0 0-16,0 0 16,0 0-1,-40-40 1,40 40-1,-40 0 1,40 1 0,0-1-16,0 0 15,0 0 17,0 0-17,40 0 1,-40 0 15,40-40 0,-40 40-15,40-40 15,-40 40 0,40 0 1,0-40-17,-40 41 1,41-41 0,-1 0 171,-40 40-46,40-40-110,0 0-31,-40 40 16,40-40-16,0 40 15,0-40-15,0 0 16,1 0-16,-1 0 15,40 0-15,-40 0 16,40 0 0,-40 0-1,41 0-15,-41 0 16,40 0-16,-40 0 16,40 0-1,1 0-15,-1 0 16,0 0-16,41 0 15,-1 0-15,0 0 16,-39 0-16,39 0 16,-40 0-16,0 0 15,1 0-15,-1 0 16,0 0-16,1 0 16,-1 0-16,0 0 15,40 0-15,-39 0 16,-1 0-16,0 0 15,0 40-15,1-40 16,-1 0-16,40 0 16,-39 0-16,39 0 15,-40 0-15,0 0 16,1 0-16,-1 0 16,0 0-16,41 0 15,-41 0-15,0 0 16,0 0-16,1 0 15,-41 0-15,80 0 16,-80 0 0,40 0-16,-39 0 15,39 0-15,40-40 16,-40 40-16,-39-40 16,-1 40-16,40 0 15,-40-40-15,0 40 16,0 0-16,41-40 15,-41 40-15,40 0 16,-80-81-16,80 81 16,-80-40-16,40 0 15,41 0-15,-81 0 16,40 40-16,0-40 16,0 40-16,0-40 15,0 0-15,-40 0 16,40-1-16,1 41 15,-41-40 1,40 0 0,-40-40-1,0 40 1,0 0-16,0 0 16,0 0-16,0-1 15,0 1-15,0-40 16,0 40-16,0 0 15,-40 0 1,40 0-16,0 0 16,-41 40-16,41-40 15,-80 40-15,80-41 16,-40 1-16,-40 40 16,40-40-1,-41 0-15,1 0 16,40 0-16,-40 40 15,-1-40-15,1 40 16,40 0-16,0 0 16,-40 0-16,-41-40 15,81 40-15,-40 0 16,40 0-16,-40 0 16,-1 0-16,41 0 15,-40 0 1,40 0-16,0 0 15,-41-40-15,1 40 16,40 0-16,-40 0 16,40 0-16,-41 0 15,41 0-15,0 0 16,0 0-16,-40 0 31,40 0-31,0 0 16,-1 0-16,-39 0 15,0 0-15,40 0 16,-40 0-16,39 0 16,1 0-16,0 0 15,0 0-15,-40 0 16,40 0 0,-41 0-1,41 0-15,0 0 16,0 0-16,0 0 15,0 0-15,0 0 16,0 0-16,-41 0 16,1 0-16,0 0 15,0 0-15,-1 0 16,1 0-16,0 0 16,-41 0-16,-39 0 15,39 0-15,41 0 16,-40 0-16,-1 0 15,81 0-15,0 0 16,-40 0 0,40 0-16,-40 0 15,39 0-15,1 0 16,-40 0-16,40 0 16,0 0-16,0 0 15,0 0-15,-1 0 16,1 0-1,-40 0 17,40 0-17,-40 0 1,40 0 0,-1 0-1,41 40-15,-40-40 16,0 0-1,0 0 1,0 0 0,0 0 15,0 0-15,40 40-1,-40-40 16,-1 0 1,1 40-17,0-40 1,0 80 0,0 0-1,0-80-15,0 81 16,0-41-16,40 0 15,-41 40-15,1 0 16,40 0 0,-40 1-16,0-41 15,40 0-15,0 0 16,0 0-16,0 0 16,0 0-16,0 0 15,0 0-15,0 1 16,0-1-16,0 0 15,0 0 1,0 0 0,0 0-1,0 0 17,0 0 14,0 0-14,0 0-1,-40-40 0,40 41 16,0-1 47,0 0-63,0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5T00:11:02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4013 9745 0,'80'0'140,"-40"0"-124,40 0-16,1 0 16,-1 0-16,40 0 15,-40 0-15,1 0 16,-1 0-16,0 0 16,-40 0-16,0 0 15,41 0 1,-41 0-1,40 0 1,-40 0-16,40 0 16,-39 0-1,-1 0-15,0 0 16,0 0-16,0 0 16,0 0-16,0 0 15,0 0 1,41 0-16,-41 0 15,0 0 1,40 0 0,-40 0-16,0 0 15,1 0-15,79 0 16,-80 0-16,0 0 16,40 0-16,-39 0 15,-1 0-15,0 0 16,40 0-16,-40 0 15,0 0-15,41 0 16,-1 0-16,0 0 16,-40 0-16,0 0 15,41 0-15,-41 0 16,40 0-16,-40 0 16,40 0-16,1 0 15,-1 0 1,0 0-16,0 0 15,1 0-15,-41 0 16,80 0-16,-40 0 16,1 0-16,-1 0 15,-40 0 1,0 0-16,81 0 16,-41 0-16,-40 0 15,80 0-15,-39 0 16,-1 0-16,0 0 15,0 0-15,41 0 16,-81 0-16,40 0 16,0 0-16,-40 0 15,81 0-15,-41 0 16,0 0-16,1 0 16,-1 0-16,0 0 15,0 0-15,41 0 16,-41 0-16,0 0 15,0 0-15,1 0 16,-1 0-16,0 0 16,0 0-16,41 0 15,-1 0-15,1 0 16,-1 0-16,41 0 16,-1 0-16,1 0 15,-41 0-15,40 0 16,1 0-16,-1 0 15,1 0-15,-41 0 16,1 0 0,-41 0-16,40 0 15,1 0-15,-1 0 16,-40 0-16,1 0 16,-41 0-16,0 0 15,40 0-15,-40 0 16,40 0-1,-39 0 1,-1 0-16,0 0 16,0 0-1,0 0 63,0 41-62</inkml:trace>
  <inkml:trace contextRef="#ctx0" brushRef="#br0" timeOffset="10053.421">4053 12553 0,'0'0'0,"40"0"156,0 0-141,0 0 126,0 0-125,0 0-16,1 0 15,39 0-15,0 0 16,0 0-16,1 0 16,-1 0-16,-40 0 15,0 0-15,40 0 16,-40 0-1,1 0 1,-1 0 0,0 0-1,0 0 1,0 0 0,0 0-1,0 0-15,0 0 16,41 0-1,-41 0 1,40 0 0,-40 0-16,0 0 15,0 0 1,1 0-16,39 0 16,-40 0-16,40 0 15,41 0-15,39 0 16,-40 0-16,1 0 15,-1 0-15,1 0 16,-1 0-16,0 40 16,1-40-16,-1 40 15,-40-40 1,81 40-16,-41-40 16,41 0-16,39 0 15,-39 0-15,-1 0 16,-39 0-16,-1 0 15,1 0-15,-41 0 16,0 0-16,-40 0 16,81 0-16,-81 0 15,0 0-15,0 0 16,40 0-16,-40 0 16,0 0-16,1 0 15,79 0-15,-80 0 16,40 0-16,-40 0 15,41 0-15,39 0 16,-40 0-16,1 0 16,-1 0-16,0 0 15,40 0-15,1 0 16,-1 0-16,-40 0 16,41 0-16,-1 0 15,-40 0-15,41 0 16,-41 0-16,0 0 15,41 0 1,-41 0-16,40 0 16,1 0-16,-1 0 15,1 0-15,-41 0 16,0 0-16,0 0 16,1 0-16,-41 0 15,0 0-15,0 0 16,40 0-16,-40 0 15,0 0-15,1 0 16,39 0-16,-40 0 16,0 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5T00:15:29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4013 16122 0,'0'-40'110,"40"40"-110,40 0 15,40 0-15,1 0 16,39-40-16,1 40 16,-41 0-16,41 0 15,-1 0-15,-39 0 16,79 0-16,-39 0 16,-41-40-16,0 40 15,1 0-15,-1 0 16,-40 0-16,1 0 15,-1 0-15,40 0 16,-39 0-16,39 0 16,0 0-16,1 0 15,39 0-15,-39 0 16,-1 0-16,41-40 16,-41 40-16,0 0 15,1 0-15,-1 0 16,-40 0-16,41 0 15,-1 0-15,0 0 16,1 0 0,39-40-16,-39 40 15,39 0-15,-80 0 16,41 0-16,-1 0 16,1 0-16,-1 0 15,0 0-15,1 0 16,-1 0-16,0 0 15,1 0-15,-1 0 16,1 0-16,-1 0 16,40 0-16,-39 0 15,39 0-15,-79 0 16,39 0-16,0 0 16,1 0-16,-1 0 15,41 0-15,39 0 16,1 0-16,-41 0 15,81 0-15,-80 0 16,-1 0-16,-39 0 16,39 0-16,-40 0 15,41 0-15,-41 0 16,41 0-16,-41 0 16,1 0-16,-1 0 15,0 0 1,1 0-16,-1 0 15,0 0-15,1 0 16,39 0-16,-39 0 16,39 0-16,1 0 15,-1 0-15,41 0 16,0 0-16,-1 0 16,-39 0-16,-1 0 15,1 0-15,79 0 16,-39 0-16,40 0 15,-81 0-15,41 0 16,40 0-16,-41 0 16,-39 0-16,80 0 15,-41 0-15,41 40 16,-40-40-16,39 0 16,-39 0-16,0 0 15,80 0-15,-1 0 16,1 0-16,-80 0 15,0 0-15,39 0 16,-79 0-16,39 0 16,-39 0-16,-1 0 15,1 0-15,0 0 16,-1-40-16,1 40 16,-41 0-1,40 0-15,41 0 16,0 0-16,-41 0 15,-39 0-15,-1 0 16,0 0-16,1 0 16,-1 0-16,0 0 15,-39 0-15,39 0 16,0 0-16,1 0 16,-1-40-16,41 40 15,-41 0-15,0-41 16,1 41-16,-1 0 15,1 0-15,-1 0 16,0-40-16,1 40 16,-1 0-16,-40 0 15,1 0-15,-1 0 16,0-40-16,0 40 16,1 0-16,39 0 15,-40 0-15,1 0 16,-41 0-16,40 0 15,0 0-15,41 0 16,-41 0 0,40 0-16,1 0 15,-1 0-15,-40 0 16,41 0-16,-41 0 16,-40 0-16,40 0 15,0 0-15,1 0 16,-41 0-16,40 0 15,0-40-15,-40 40 16,1 0-16,39 0 16,0 0-16,-40 0 15,0 0-15,0 0 16,1 0 0,-1 0-16,0 0 15,0 0 1,0 0-1,0 0-15,40 0 16,-39 0-16,-1 0 16,40 0-16,-40 0 15,0 0-15,40 0 16,-39-40 0,-1 40-1,0 0 1,0 0 15,0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5T00:16:19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6019 9385 0,'0'0'0,"80"0"62,0 0-62,1 80 16,79-40-16,41 0 16,-41-40-16,1 0 15,39 0-15,41 0 16,-80 0-16,-1 0 15,-79 0-15,-1 0 16,40 0-16,-40 0 16,-39 0-16,39 40 15,0-40-15,40 40 16,1-40-16,-41 0 16,0 0-16,-40 0 15</inkml:trace>
  <inkml:trace contextRef="#ctx0" brushRef="#br0" timeOffset="591.945">11797 9585 0,'0'0'0,"121"0"15,-1 0-15,0-40 16,-39 40-16,39-40 16,0 0-16,121 0 15,-80 0-15,119-1 16,-39-39-16,0 40 15,-40 0-15,39 40 16,-79 0-16,-41 0 16,-40 0-16,-39-40 15,-1 40 1,-40-40 62</inkml:trace>
  <inkml:trace contextRef="#ctx0" brushRef="#br0" timeOffset="1351.629">15288 9344 0,'80'0'47,"1"0"-31,39 41-16,41-41 15,-41 0-15,81 0 16,-1 0-16,41 0 16,-40 0-16,39 0 15,-79 0-15,-81 0 16,0 0-16,-40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5T00:39:44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19943 11911 0</inkml:trace>
  <inkml:trace contextRef="#ctx0" brushRef="#br0" timeOffset="10336.456">2889 10427 0,'40'0'110,"40"-40"-95,-39 40 1,-1 0 15,0 0-31,0 0 16,0 0 0,0 0 15,0 0-31,0 0 31,1 0-15,-1 0-1,0 0 1,0 0 0,0 0-1,0 0 1,0 0-1,1 0 1,-1 0 0,0 0-16,0 0 15,0 0-15,0 0 16,0 0 15,0 0-31,1 0 16,-1 0-1,0 0 1,0 0 0,0 0-1,0 0 1,0 0 0,0 0-16,1 0 15,-1 0 1,0 0-1,0 0-15,0 0 16,40 0 0,-40 0-1,1 0 1,-1 0 0,0 0-16,0 0 15,0 0 1,0 0 15,0 0-31,0 0 16,1 0-1,-1 0 1,0 0 15,0 0-31,0 0 31,0 0-15,0 0 0,0 0 15,1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4T22:27:17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3250 8021 0,'40'0'109,"0"0"-109,1 0 16,39 0-16,40 0 16,-39 0-16,39 0 15,-40 0-15,0 0 16,1 0-16,-1 0 16,0 0-16,-40 0 15,41 0 1,-41 0-1,40 0-15,-40 0 16,0 0 0,0 0-16,41 0 15,-41 0-15,40 0 16,-40 0-16,80 0 16,-79 0-16,-1 0 15,40 0-15,-40 0 16,0 0-16,0 0 15,41 0-15,-41 0 16,0 0-16,0 0 16,40 0-16,0 0 15,-39 0-15,-1 0 16,80 0-16,-40 0 16,1 0-16,-1 0 15,0 0-15,-40 0 16,40 0-16,1 0 15,-41 0-15,0 0 16,40 0-16,-40 0 16,41 0-16,-41 0 15,0 0-15,0 0 16,0 0 0,0 0-1,40 0-15,-39 0 0,39 0 16,-40 0-16,80 0 15,-39 0 1,-41 0-16,0 0 16,40 0-16,-40 0 15,0 0-15,1 0 16,79 0-16,-80 0 16,0 0-16,40-40 15,1 40-15,-41 0 16,40 0-16,0 0 15,-40 0-15,81 0 16,-41 0-16,-40 0 16,0 0-16,41 0 15,-1 0-15,-40 0 16,40 0-16,0 0 16,1 0-16,39 0 15,-40 0-15,81-40 16,-81 40-16,0 0 15,1 0-15,-41 0 16,0 0-16,40 0 16,0 0-16,1 0 15,-41 0 1,0 0-16,40 0 16,-40 0-1,0 0-15,41 0 16,-41 0-16,0 0 15,0-40-15,0 40 16,0 0-16,0 0 16,0 0-1,1 0 17,-1 0-32,0 0 31</inkml:trace>
  <inkml:trace contextRef="#ctx0" brushRef="#br0" timeOffset="4816.211">3290 9264 0,'40'0'140,"1"0"-108,-1 0-17,0 0 1,0 0-16,0 0 15,0 0 17,0 0-17,1 0-15,-1 0 32,0 0-17,0 0 1,0 0-1,0 0 1,0 0 0,0 0-1,1 0 1,-1 0 0,0 0 15,0 0-16,0 0-15,0 0 16,0 0 0,0 0-1,1 0 1,-1 0 0,40 0-1,-40 0 16,0 0-15,0 0 0,0 0-16,1 0 15,-1 0 1,0 0-16,0 0 16,0 0-1,0 0 1,0 0-1,0 0 1,1 0-16,-1 0 16,0 0-16,0 0 15,0 0 1,0 0-16,0 0 16,0 0-1,1 0-15,-1 0 16,0 0-1,0 0-15,0 0 16,40 0-16,-40 0 16,1 0-16,39 0 15,-40 0 1,0 0-16,0 0 16,0 0-1,0 0-15,1 0 16,-1 0-16,40 0 15,-40 0 1,0 0-16,0 0 16,0 0-1,1 0-15,39 0 16,-40 0 0,40 0-1,-40 0-15,0 0 16,1 0-1,-1 0 1,0 0 0,0 0-1,0 0-15,40 0 16,-40 0 0,1 0-1,-1 0 1,0 0-1,0 0-15,0 0 16,0 0-16,0 0 16,0 40-16,41-40 15,-41 0-15,0 0 16,0 0-16,40 0 16,-39 0-16,-1 0 15,0 0-15,40 0 16,0 0-1,-40 0 1,1 0-16,-1 0 16,0 0-1,0 0 48,0 0-32,0 0-15,0 0-16,0 0 15,1 0 1,-1 0-16,0 0 16,0 0-1,0 0 1,0 0 15,0 0 141,0 0-141,1 0 0,-1 0-15,0 0 31,0 0 15,0 0-46,0 0 0,0 0 15,0 0-15,1 0-1,-1 0 32,0 0-16,0 0-15,40 0 15,-40 0-15,41 0-1,-41 0-15,40 0 16,-40 0-16,40 0 16,1 0-16,-1 0 15,0 0-15,0 0 16,-40 0-16,41 0 16,-1 0-1,-40 0-15,0 0 16,0 0-16,41 0 15,-41 0-15,40 0 16,-40 0-16,0 0 16,40 0-16,-39 0 15,-1 0-15,0 0 16,0 0-16,0 0 16,0 0-16,0 0 31,0 0-31,1 0 15,-1 0 17</inkml:trace>
  <inkml:trace contextRef="#ctx0" brushRef="#br0" timeOffset="31887.48">27727 12232 0,'40'40'109,"1"-40"-93,-1 0-16,40 0 16,-40 0-16,0 0 15,40 0-15,-39 0 16,-1 0-16,0 0 16,0 0-16,0 0 15,0 0-15,0 0 16,0 0-1,1 0 1</inkml:trace>
  <inkml:trace contextRef="#ctx0" brushRef="#br0" timeOffset="33095.896">28169 14157 0,'80'0'94,"-40"0"-78,40 0-1,1 0 1,-41 0-16,0 0 15,40 0-15,-40 0 16,0 0-16,0 0 16,1 0-1,-1 0 1,0 0 0,0 0-1,0 0-15,0 0 16,0 0-16,0 0 15,1 0 1,-1 0-16,0 0 16,0 0 15</inkml:trace>
  <inkml:trace contextRef="#ctx0" brushRef="#br0" timeOffset="43399.879">12720 12192 0,'0'40'78,"80"-40"-31,-40 0-32,1 0-15,-1 0 16,0 0-16,0 0 16,0 0-16,0 0 15,0 0-15,41 0 16,-41 0-16,0 0 15,0 0-15,0 0 16,0 0-16,0 0 16,0 0-16,1 0 15,-1 0-15,40 0 16,-40 0-16,40 0 16,1 0-16,-1 0 15,0 0-15,0 0 16,1 0-16,-41 0 15,0 0-15,80 0 16,-80 0-16,41 0 16,-41 40-16,40-40 15,0 0-15,1 0 16,-1 0 0,-40 0-16,40 0 15,0 0-15,1 0 16,-1 0-1,-40 0-15,0 0 16,40 0-16,1 0 16,39 0-16,0 0 15,1 0-15,-1 0 16,1 0-16,-1 0 16,0 0-16,-39 0 15,39 0-15,0 0 16,41 0-16,-41 0 15,41 0-15,-41 0 16,41 0-16,-41 0 16,81 0-16,-41 0 15,1 0-15,-41 0 16,0 0-16,1 0 16,-1 0-16,41 0 15,-41 0-15,41 0 16,-1 0-16,1 0 15,-1 0-15,-40 0 16,1 0-16,-1 0 16,-40 0-1,1 0-15,39 0 16,-40 0-16,1 40 16,-1-40-16,0 0 15,0 0-15,1 0 16,39 0-16,-80 0 15,0 0-15,40 0 16,1 0-16,39 0 16,-40 40-16,1-40 15,39 0-15,-40 0 16,0 0-16,1 0 16,-1 0-16,40 0 15,-39 0-15,-1 0 16,0 0-16,0 0 15,1 0-15,-1 0 16,40 0-16,-80 0 16,41 0-16,-1 0 15,0 0-15,0 0 16,41 0-16,-41 0 16,0 0-16,1 0 15,-1 0-15,0 0 16,40 0-1,-39 0-15,-1 0 16,40 0-16,-39 0 16,-1 0-16,0 0 15,-40 0-15,40 0 16,41 0-16,-81 0 16,40 0-16,41 0 15,-41 0-15,0 0 16,0 0-16,41 0 15,-41 0-15,40 0 16,-39 0-16,-1 0 16,-40 0-16,0 0 15,40 0-15,-40 0 16,1 0 0,-1 0-16,0 0 15,0 0 1,0 0-16,0 0 15,41 0 1,-41 0 0,0 0-16,0 0 15,0 0-15,0 0 16,0 0 0,0 0-1,1 0 1,-1 0 15,0 0 0,0 0-31,0 0 16,0 0 0,0 0 30,-40 40-30,40-40 0</inkml:trace>
  <inkml:trace contextRef="#ctx0" brushRef="#br0" timeOffset="46887.268">24959 11109 0,'-41'0'110,"1"40"-95,40 0 1,-40-40-16,0 40 15,40 0 1,0 1-16,-40-1 16,40 0-1,-40-40-15,40 40 16,-40 40 0,0-80-16,40 40 15,0 40 1,0-39 15,0-1-15,-41 0-16,41 0 15,0 0 1,0 0 0,0 0-1,0 0-15,0 0 16,0 0-1,0 1 1,0-1-16,0 0 16,0 0-1,0 0 1,0 0 0,41 0-1,-1-40 1,-40 40-16,0 0 15,40-40-15,-40 41 16,40-41 0,-40 40-1,40-40-15,0 0 16,-40 40-16,40 0 16,0-40-1,41 0 1,-41 40-1,0-40 1,0 0-16,0 0 16,0 0-1,41 0 1,-41 0 0,40 0-1,-40 0 1,0 0-1,0 0-15,1 0 16,-1 0 0,0 0-1,0-40-15,0 40 16,-40-40 0,40 40-16,0 0 15,0 0 1,1 0-16,-41-40 15,40 40-15,0 0 32,-40-40-17,40 40 17,-40-41-17,40 1 1,-40 0-1,40 0 1,0 0 0,-40 0-1,0 0 32,40 0-16,-40 0-15,0-1 0,0 1 15,0 0 0,0 0-15,0 0-1,0 0 17,41 0-1,-41 0-15,0 0-1,0 0 16,0-1 1,0 1-17,0 0 17,0 0-17,0 0 16,0 0 1,0 0-1,0 0 0,0 0 63,-41 40-47,41-41-16,-40 41 16,0 0-16,40-40 0,-40 40 16,40-40-15,-40 40 14,0 0 1,40-40-47,-40 40 16,0 0 31,40-40-32,-41 40 1,1 0 15,0 0-15,0 0 15,0 0-15,0 0 15,0 0 0,0 0 1,-1 0-17,1 0 32,0 0-31,0 0 15,0 0 0,0 0 0,0 0-15,-1 0 15,1 0-15,0 0 15</inkml:trace>
  <inkml:trace contextRef="#ctx0" brushRef="#br0" timeOffset="59351.902">27808 11269 0,'-41'0'78,"1"41"-47,40 39-15,0-40-1,0 0 1,0 0-16,0 0 15,0 0-15,0 0 16,-40-40-16,40 41 16,0-1-16,0 0 15,0 0-15,0 0 16,0 40 0,0-40-1,0 0 1,0 0-1,40 1-15,-40-1 16,40-40 0,-40 40-1,41 0-15,-1-40 32,0 0-17,-40 40 1,40-40 15,0 0 0,0 0-15,0 0-16,0 0 16,1-40-16,-41 0 15,40 0-15,-40 0 16,80-1-16,-80 1 15,0 0-15,80 0 16,-80 0-16,0-40 16,0 0-1,0 40 1,0-1 0,0-39-1,0 40 1,0 0-1,0-40 1,0 40 0,0 0-16,0-1 47,-40 41-47,0 0 31,0 0 0,-40 0-15,39 0-1,1 0 1,0 0-16,-40 0 16,40 0-1,0 0 1,0 0 15,-1 0-15,1 0-1,40 41 17</inkml:trace>
  <inkml:trace contextRef="#ctx0" brushRef="#br0" timeOffset="60615.22">25400 12272 0</inkml:trace>
  <inkml:trace contextRef="#ctx0" brushRef="#br0" timeOffset="61967.736">27968 11189 0,'0'0'0,"0"-40"16,40 0-16,0 0 15,-40-40-15,40 0 16,1 39-16,-1-39 16,-40 0-16,0 0 15,0 0-15,0 39 16,0-39-16,0-40 15,0 40-15,0 0 16,0-1-16,0 1 16,0 0-16,0 0 15,0 40 1,0-41-16,-40 41 16,-1 0-1,41 0-15,-40 0 16,0 0-16,40 0 15,-40 40-15,40-40 16,-40 40-16,0 0 16,0 0-16,-41 0 15,41 0 1,-40 0 0,40 0-16,0 0 15,-40 0-15,39 0 16,1 40-16,-40-40 15,0 40-15,40 0 16,-41 0-16,41 0 16,0 0-16,-40 0 15,80 0-15,-80 1 16,40-1-16,-1 0 16,1 0-16,-40 40 15,40-80-15,0 80 16,0-40-16,0 1 15,-41-1-15,41 40 16,-40-40 0,40 0-16,0 40 15,-41-40-15,81 41 16,-80-41-16,40 40 16,-40-40-16,80 0 15,-40 40-15,0-80 16,-1 81-16,1-41 15,40 0-15,0 0 16,-40-40 15</inkml:trace>
  <inkml:trace contextRef="#ctx0" brushRef="#br0" timeOffset="63055.336">25681 10387 0,'0'40'47,"0"0"-31,0 0-1,0 1-15,0 39 16,0 0-16,0-40 16,0 0-1,0 0-15,0 41 16,0-41 0,0 0 109,40-40-110,-40 40 1,40-40-1,-40 40-15,40-40 172,0 0-156,-40-40-16,81 40 16,-81-40-16,40 40 15,0-40-15,0 0 16,40-1-16,-80 1 15,81 40-15,-81-40 16,40 40-16,0-40 16,0 0-16,40 40 15,-40-40-15,0 0 16,1 40-16,-41-40 16,40 40-16,0 0 15,40-40-15,-40-1 31</inkml:trace>
  <inkml:trace contextRef="#ctx0" brushRef="#br0" timeOffset="66231.811">28530 13676 0,'0'40'15,"0"0"32,0 0-16,0 0 1,0 0-32,0 0 15,0 1 1,0-1-16,0 0 15,0 0 1,0 0 0,0 0-16,0 0 15,0 0 1,0 0 0,0 0-16,0 1 15,-40-1 1,40 0-16,0 0 15,-40-40 1,40 80-16,-41-40 16,1 0-1,0 0-15,0 1 16,0-41 0,0 80-16,0-80 15,-41 40-15,41 0 16,0-40-16,-40 80 15,0-40-15,40-40 16,-81 40-16,81 0 16,0-40-16,-40 0 15,-41 41-15,41-1 16,40 0 0,-40-40-16,-41 0 15,41 0-15,0 0 16,0 0-16,-41 0 15,41 0-15,0 0 16,40 0-16,-41 0 16,1 0-1,80-40-15,-40 40 16,0 0 0,40-40-16,-40-1 31,40 1-16,-40 0-15,40 0 16,0 0-16,0 0 16,0 0-16,0 0 15,0-40-15,0 39 16,0 1-16,0 0 16,0 0-16,0 0 15,0 0-15,0-40 16,0-1-1,0 41 1,0 0 0,0 0-16,0 0 15,0 0-15,0 0 32,0 0-32,0 0 15,0 0 1,-41 40-1,41-41 1,0 1 0,0 0 15,-40 40 78,-40 40-93,0 0 0,80 1-1,-40-1-15,-41 40 16,81-40-16,-40 0 15,40 40-15,-40-80 16,40 40 0,-40-40-16,40 40 15,0 1 1,0-82 62,0 1-62</inkml:trace>
  <inkml:trace contextRef="#ctx0" brushRef="#br0" timeOffset="66870.824">26203 13876 0,'40'0'78,"40"0"-62,-40 0-1,0 0-15,0 0 16,0 40-16,1-40 15,-41 41 1,40-41 0,0 40-16</inkml:trace>
  <inkml:trace contextRef="#ctx0" brushRef="#br0" timeOffset="91391.572">15449 11269 0,'-81'0'78,"41"0"-62,0 41-16,0-1 16,40 0-1,-40-40-15,0 0 16,40 40-16,0 0 15,-40-40 1,40 40 0,0 0-1,0 40-15,0-39 16,40-1 0,0 0-16,0 0 15,0-40 16,-40 40-15,0 0 47,-40-40-48,0 0 1,0 0-16,0 0 15,0 0 1,-1 0 15,1 0-31,0 0 32,40-40 30,40 40 16,0 0-62,-40 40-16,0 0 15,0 0-15,0 0 16,0 41-16,0-1 16,0-40-16,0 40 15,0-40-15,0 0 16,0 0-16,0 41 16,0-41-16,0 40 15,0-40 1,0 0-16,0 0 15,0 0 1,0 81-16,41-121 16,-41 40-16,40-40 15,-40 40-15,40-40 16,0 40-16,0-40 16,0 0-1,0 0 1,0 0 31</inkml:trace>
  <inkml:trace contextRef="#ctx0" brushRef="#br0" timeOffset="92199.667">15970 11470 0,'0'40'62,"0"0"-46,0 40-1,0-39-15,0 39 16,0 0-16,-40 0 16,40 40-16,-40-79 15,40 39-15,0-40 16,0 40-16,0-40 16,0 0-16,0 0 15,0 1 1,-40-41-1,40 40-15,0 0 16,0 0 0,-40-40 15</inkml:trace>
  <inkml:trace contextRef="#ctx0" brushRef="#br0" timeOffset="93655.105">16612 10949 0,'40'0'15,"1"40"17,-41 0-17,0 0 1,0 0 0,0 0-16,0 0 15,0 0-15,0 0 16,0 41-16,0-41 15,-41 0-15,41 0 16,-40 0-16,40 0 16,0 0-16,-40 0 15,40 1-15,0-1 16,0 0-16,0 0 16,0 0-1,0 0 1,40 0-1,0-40-15,1 0 32,-1 0-32,-40-40 93,0 0-61,-40 40-32,-1 0 15,1 0 1,0 0 15,0 40-15,40 0-16,-40-40 15,40 80-15,0-40 16,0 41 0,0-1-1,0-40-15,0 0 16,0 40-16,40-40 16,-40 1-16,0 39 15,40-40 1,-40 0-16,40-40 15,-40 40-15,0 0 16,0 0 0,40 0-1,-40 0 1,0 1 0,-40-1 30,0-40-46,0 0 16,0 0 0,0 0-16,0 0 15,0 0-15,-1 0 16,1 0-16,0 0 16,0 40-16,-40-40 15,40 0-15,0 0 16,40 40-16,-41-40 15,82 0 64</inkml:trace>
  <inkml:trace contextRef="#ctx0" brushRef="#br0" timeOffset="94647.199">18819 10788 0,'0'0'0,"-80"0"16,80 40-16,-40 0 16,0 41-16,40-41 15,0 40-15,0 0 16,0 0-16,0 1 16,0-41-16,0 0 15,0 0-15,0 0 16,0 0-16,-40-40 15,40 40-15,-40-40 16,-1 0-16,1 0 16,0 0-16,0 0 15,0 0-15,0 0 16,40 40 62,40-40-62,0 81-16,0-1 31,0-40-31,-40 40 16,40-40-16,1 80 15,-41-39-15,0-1 16,0 0-16,0 0 15,0 1-15,0-1 16,0-40-16,0 0 16,0 40-16,0-40 15,0 0-15,0 0 16,0 41-16,0-41 16,0 0-16,40 0 15,0 0-15,0 0 16,0 0-16,0-40 31,-80 0 32</inkml:trace>
  <inkml:trace contextRef="#ctx0" brushRef="#br0" timeOffset="95431.201">19501 11711 0,'41'0'0,"-41"40"78,0 0-63,0 40 1,-41-80-16,41 40 16,-40 0-16,-40 0 15,40 0-15,0-40 16,0 41-16,0-41 15,40 40-15,-41 0 16,41 0 0,-40 0-1,40 0 1,0 0 0,0 0-1,40-40-15,-40 40 16,81 1-16,-41-41 15,40 0-15,-40 0 16,81 0-16,-81 0 16,0-41-16,0 41 15,-40-40 1,0 0 15,0 0-31</inkml:trace>
  <inkml:trace contextRef="#ctx0" brushRef="#br0" timeOffset="96423.011">19742 11069 0,'0'0'0,"40"0"15,0 0-15,1 0 16,-1 0 0,40 0-16,-40 0 15,0 0-15,0 0 16,0 0 31,-40 40-32,0 0 1,-40 0 0,0-40-1,0 40 1,0 0 0,40 1-16,-40-1 15,40 0 1,0 0-1,0 0 1,0 0-16,0 40 16,40-40-1,0 1-15,0 39 16,40-40 0,-39-40-1,-1 40-15,0-40 16,0 40-1,0-40 1,-40 40-16,0 0 16,40 0-1,-40 0-15,0 1 16,40-1-16,-40 0 16,40-40-16,-40 80 15,0-40-15,0 40 16,-40-40-1,40 1-15,-40-1 16,0 0-16,0 0 16,0 0-16,-40 0 15,39 0-15,-39 0 16,0 0-16,-40 0 16,39 41-1,1-41-15,40-40 16,0 40-16,0-40 0,40 40 15,-40-40 17</inkml:trace>
  <inkml:trace contextRef="#ctx0" brushRef="#br0" timeOffset="112278.792">6059 10868 0,'80'0'94,"1"-40"-79,39 40-15,-40 0 16,0 0-16,1 0 16,-1 0-16,0 0 15,0 0-15,-39 0 16,-1 0-16,40 0 16,0 0-16,-40 0 15,0 0-15,41 0 16,-41 0-1,0 0-15,0 0 16,40 0-16,-39 0 16,-1 0-16,0 0 15,80 0-15,-80 0 16,0-40-16,41 40 16</inkml:trace>
  <inkml:trace contextRef="#ctx0" brushRef="#br0" timeOffset="113958.882">30376 10868 0,'0'41'63,"-81"39"-47,1 0-1,80-40-15,-80 40 16,40-40-16,40 41 15,-40-81-15,40 40 16,-40 0 0,40 0-1,-41-40-15,41 40 47,0 0 16,0 0-32,-40-40-15,40 40-16,0 0 15,-40 1 1,-40-1-1,80 0 1,-80 0-16,80 0 16,-40-40-16,120 0 125,0 0-125,40 0 15,41 0-15,-1 0 16,1 0-16,-1 0 16,-39 0-16,-1 0 15,-40 0-15,-39 0 16,39 0-16,-160-40 156</inkml:trace>
  <inkml:trace contextRef="#ctx0" brushRef="#br0" timeOffset="114622.619">30616 11229 0,'-40'0'32,"40"40"30,-40 1-62,40 39 16,-40 40-16,0-40 15,40 41-15,-40-1 16,0 40-16,0-79 16,40 39-16,0-40 15,-41 0-15,41 1 16,0-41-16</inkml:trace>
  <inkml:trace contextRef="#ctx0" brushRef="#br0" timeOffset="115550.484">31660 10949 0,'0'40'62,"0"0"-46,0 0-16,-40 0 15,-1 40 1,41 0-16,0 1 16,0-1-16,0 0 15,0 0-15,0 41 16,0-41-16,41 0 16,-1 0-16,-40-40 15,40 0-15,-40 1 16,0-1-16,40 0 15,-40 0 1,0 0 0,0 0 15,0 0-15,-40-40-1,40 40 1,-40-40-16,0 0 15,-1 40 1,1-40-16,0 0 16,0 0-16,0 0 15,0 0 1,0 0-16,0 0 47,-1 0-16</inkml:trace>
  <inkml:trace contextRef="#ctx0" brushRef="#br0" timeOffset="116038.574">31700 11189 0,'40'0'16,"40"0"15,-40 0-31,0 0 16,41 0-16,-41 0 16,0 0-16,0 0 15,0 0 1</inkml:trace>
  <inkml:trace contextRef="#ctx0" brushRef="#br0" timeOffset="117062.621">33144 10507 0,'0'41'47,"0"-1"-47,-40 40 16,-40 0-16,80 0 15,-80 1-15,80-1 16,-80 40-16,39-40 16,1 0-1,-40 41-15,40-41 16,40 0-16,-80 0 15,80 41-15,-81-41 16,41-40-16,40 0 16,0 40-16,0 1 15,-40-81 1,40 40-16,0 0 16,0 0-16,0 0 31,40 0-16,0-40 1,0 0 0,1 0-1,-1 0-15,40 0 16,-80-40 0,80 0-1,-40 0 1,1 0-1,-1 0 1,-40-1-16,0 1 0,40 0 16,-40 0-1,0 0 1,0 0-16,0 0 47,-40 40 15,0 0-62,-41 0 16,41 0-16,0 0 16,0 0-1,0 0 1,0 0-1</inkml:trace>
  <inkml:trace contextRef="#ctx0" brushRef="#br0" timeOffset="119495.194">28088 14037 0,'41'0'94,"39"0"-94,0 0 15,-40 0-15,0 0 16,41 0-16,-41 0 31,0 0-15,0 0-1,0 0 1,0 0 0,0 0-1,0 0 16,1 0-31,-1 0 16,0 0 15,0 0-15,0 0-16,0 0 16,0 0 15,0 0-16,1 0 17</inkml:trace>
  <inkml:trace contextRef="#ctx0" brushRef="#br0" timeOffset="127095.181">30095 13435 0,'0'40'47,"0"0"-31,0 81-16,0-41 15,0 0-15,0 0 16,0 41-16,0-41 15,0 0-15,0 0 16,0 41-16,0-81 16,0 40-1,0-40 1</inkml:trace>
  <inkml:trace contextRef="#ctx0" brushRef="#br0" timeOffset="127958.431">30616 13676 0,'41'0'15,"-1"0"1,0 0 15,0 0-31,0 0 16,0 0-16,40 0 15,-39 0-15,-1 0 16,40 0-16,-40 0 16,-40 40-1,0 0 63,0 0-62,0 0 0,-80 0-16,40 0 15,0 1 1,40-1 0,-41 0-1,1-40-15,40 40 16,0 0-1,0 0 32,40 0-15,1-40-32,-1 40 15,40-40-15,0 0 16,0 0-16,41 0 15,-41 0-15,-40 0 16</inkml:trace>
  <inkml:trace contextRef="#ctx0" brushRef="#br0" timeOffset="128990.929">32342 13315 0,'-40'40'63,"0"0"-48,-1 40-15,-39 41 16,40-41-16,0 0 15,0 0-15,-40 41 16,80-81-16,-81 40 16,41 0-16,40-40 15,0 0-15,-40 40 16,40-39-16,0 39 16,0-40 15,0 40-16,40-40 1,0 0 0,0 0-1,1 1-15,-1-41 16,0 0 0,0 0-16,0 0 15,40 0-15,-80-41 16,81 1-16,-81 0 15,80 40-15,-80-40 16,40 0 0,-40 0-16,40 0 15,0 0-15,-40 0 16,0-1-16,0 1 16,0 0-1,0 0 1,-40 0 15,0 40-31,40-40 16,-40 40-16,0 0 31,0 0-15,-1 0-16,1 0 15,-40 0-15,0 0 16,40 0-1,40 40 1,-81-40-16,41 0 16,40 40-16,-40-40 15,0 0 1</inkml:trace>
  <inkml:trace contextRef="#ctx0" brushRef="#br0" timeOffset="131575.152">31740 13475 0,'0'0'0,"-40"0"0,80 0 109,0 0-93,40 0-1,41 0-15,-41 0 16,121 40-16,-121-40 16,0 0-16,0 0 15,-40 0-15,41 40 16,-81 1 78,-40-41-94,40 40 15,-41 0-15,1-40 16,0 40-16,0 0 15,0 0-15,0 40 16,0-40 0,0 1-1,-1-1 1,41 40-16,0-40 16,0 0 15,0 40-31,0-40 31,41 0-31,-1-40 16,-40 41-16,80-41 15,-40 80-15,0-40 16,40-40-16,-39 40 16,-1 0-16,40-40 15,-80 40-15,40-40 16,-40 40 15,0 0 0,0 1 1,-40-41-32,40 40 15,-80-40-15,-1 40 16,-39 40-16,-40-40 15,39-40-15,1 40 16,-1 0-16,1 0 16,0-40-16,39 81 15,-39-81-15,40 0 16,-41 40-16,81 0 31,0-40-15</inkml:trace>
  <inkml:trace contextRef="#ctx0" brushRef="#br0" timeOffset="206425.126">15208 9024 0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4T22:37:07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22190 9465 0</inkml:trace>
  <inkml:trace contextRef="#ctx0" brushRef="#br0" timeOffset="648.636">25159 9745 0,'0'0'0,"402"41"16,-162-41-16,1 0 16,0 0-16,-161 40 15,0 40-15,1-40 16,-1 40-16,-40-40 15,-40 0 1,0 1 140,40-41-140,0 40-16,40 0 16,1 40-16,-1-80 15,80 80 1,41 0-16,-81 1 0,-39-41 15,-1 0 1,-40-40-16,-40 40 16,-40-40 46,-40 0-46,-121 0-16,-120 0 15,-120 0-15,-41 0 16,-39 0-16,-1 0 16,0 40-16,1-40 15,-1 40-15,161-40 16,80 0-16,161 0 16,79 0-16</inkml:trace>
  <inkml:trace contextRef="#ctx0" brushRef="#br0" timeOffset="6896.052">3451 12272 0,'0'40'15,"40"-40"1,40 0 0,-40 0-16,1 0 15,39 40-15,0-40 16,0 0-16,1 0 16,-1 40-16,0-40 15,0 41-15,41-41 16,-1 0-16,-40 0 15,41 0-15,-41 0 16,80 0-16,-39 0 16,-1 0-16,1 0 15,-1 0-15,0 0 16,1 0-16,-1 0 16,0 0-16,-39 0 15,39 0-15,-40 40 16,41-40-16,-41 0 15,40 0-15,-39 0 16,39 0 0,-40 0-16,0 0 15,1 0-15,-1 0 16,0 0-16,0 0 16,41 40-16,-81-40 15,40 0-15,-40 40 16,41-40-16,39 0 15,-80 0-15,40 0 16,1 0-16,-1 0 16,0 0-16,41 0 15,-41 0-15,0 0 16,0 0-16,-40 0 16,41 0-16,-1 0 15,-40 0-15,0 0 16,0 0-16,81 0 15,-81 0-15,40 0 16,0 0-16,1 0 16,-1 0-16,40 0 15,1 0-15,-1 0 16,0 0-16,1 0 16,39 0-16,-39 0 15,-1 0 1,0 0-16,1 0 15,-41 0-15,0 0 16,-40 0-16,41 0 16,-41 0-16,80 0 15,-40 0-15,1 0 16,-1 0-16,0 0 16,41 0-16,-1 0 15,0 0-15,-39 0 16,-1 0-16,0 0 15,0 0-15,-40 0 16,41 0-16,-1 0 16,-40 0-16,0 0 15,0 0-15,41 0 16,-41 0 0,0 0-1,0-40 1,0 0-1,-40-41 1,40 1-16,-40 40 16,40-40-16,-40-40 15,40-1-15,-40 1 16,0 0 0,0-1-16,0 1 15,0 80-15,0-40 16,0 40-16,0-41 15,0 1-15,0 0 16,0 40-16,0-40 16,0 40-16,0-81 15,0 81-15,0-40 16,0 40-16,0-40 16,0 39-16,0-39 15,0 40 1,0 0-16,0 0 15,0 0-15,0 0 16,0-40-16,0-1 16,0 41-16,0 0 15,0-40-15,0 40 16,0 0 0,0 0-16,0-1 31,0 1 0,-40 40-31,40-40 16,0 0-1,-40 0 1,0 40-16,40-40 16,-80 40-1,80-40-15,-80 0 16,-1 40-16,1 0 15,0-40-15,0 40 16,-41 0-16,41-40 16,-40-1-16,-1 41 15,1 0-15,-1-40 16,1 40-16,-40 0 16,39 0-16,1-40 15,-1 40-15,-39 0 16,39 0-16,1 0 15,40 0-15,-81 0 16,81 0-16,-40 0 16,-1 0-16,1 0 15,0 0-15,-1 0 16,1 0-16,40 0 16,-41 0-16,1 0 15,40 0 1,-1 0-16,1 0 15,0 0-15,-41 0 16,41 0-16,40-40 16,-40 40-16,0 0 15,-41 0-15,41 0 16,40 0-16,-40-40 16,-1 40-16,1 0 15,0 0-15,0 0 16,-1 0-16,1 0 15,0 0-15,-1 0 16,1 0-16,0-40 16,40 40-16,0 0 15,-41 0-15,1 0 16,40 0-16,0 0 16,-80 0-16,79 0 15,1 0-15,0 0 16,0 0-1,0 0 1,0 0-16</inkml:trace>
  <inkml:trace contextRef="#ctx0" brushRef="#br0" timeOffset="17944.867">5979 14759 0,'40'0'78,"40"0"-78,41 0 15,39 0-15,121 40 16,-40-40-16,-41 0 16,41 0-16,-40 0 15,40 40-15,-81-40 16,41 0-16,-41 0 15,1 0-15,79 0 16,-79 0-16,40 0 16,-81 0-16,40 0 15,-39 0-15,-1 0 16,-40 0-16,41 0 16,-41 0-16,0 0 15,41 0-15,-1 0 16,0 0-16,1 0 15,-1 0-15,1 0 16,-1 0 0,0 0-16,1 0 15,-81 0-15,0 0 16,0 0-16,0 0 78,-40 40-78,0 0 109,-40-40-93,40 40-16,-40 0 16,0 40-1,0-80 1,40 41-16,-40-1 16,40 0-16,0 0 15,-40 0-15,-1 40 16,41-40-1,-40 0 1,40 1-16,-40-1 16,40 0-16,0 0 15,0 0 1,-40 0 15,0-40 47,0 0-78,0 40 16,-41-40-16,-39 40 16,0-40-16,-41 0 15,81 0-15,-121 0 16,41 0-16,-41 0 15,-40 0-15,1 0 16,-1 0-16,80 0 16,1 0-16,39 0 15,1 0-15,0 0 16,-1 0 0,41 0-16,-40-40 15,39 40-15,41-40 16,-40 40-16,0 0 15,-41-40-15,41 40 16,0-40-16,0 40 16,-1 0-16,1 0 15,-40-40-15,39 0 16,1 40-16,0-40 16,0 40-16,-1-41 15,1 1-15,0 40 16,40 0-16,-40-40 15,-1 40-15,41-40 16,-40 40-16,40 0 16,40-40-16,0 0 15,-40 40-15,0 0 16,-1 0 15,1 0 0,40-40 1,-40 40-17,0-40 1,40 0 62,0-1-62,0 1-1,0-40 17,40 80-32,0-40 15,0 40 1,-40-40-1,41 40 32,-1 0-47,0 0 32,0 0-32,0 0 15,0 0-15,-40-40 31,40 40 157,0 0-172,1-40-16,-1 40 15,0 0 1,0 0-16,0 0 15,0 0 64,0 0-79,0 0 15,-40-40 1,41 40-1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4T22:37:46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7985 12513 0,'40'0'234,"41"0"-234,-41 0 16,40-40-1,-40 40 1,0 0 15,0 0-15,0 0 15,1 0-15,-1 0-1,0 0 1,0 0 0,0 0-16,0 0 15,0 0 1,0 0 0,1 0-16,-1 0 15,0 0 1,0 0-16,0 0 15,0 0-15,0 0 16,0 0-16,1 0 16,39 0-16,-40 0 15,40 0 1,-40 0 0,0 0-1,1 0-15,39 0 16,-40 0-16,0 0 15,0 0-15,0 0 16,41 0 0,-41 40-1,0-40 1,0 0 0,0 0-16,0 0 15,0 0 1,0 40-1,1-40-15,39 0 16,-40 0 0,40 0-1,-40 40-15,0-40 16,41 0-16,-41 40 16,0-40-16,40 0 15,-40 0-15,41 40 16,-41-40-16,40 40 15,-40-40-15,40 0 16,1 0 0,39 0-16,-40 0 15,-40 0-15,41 0 16,-1 0-16,0 0 16,0 0-16,41 0 15,-41 0-15,40 40 16,-39-40-16,-1 0 15,0 0-15,0 0 16,1 0-16,-1 0 16,0 0-16,-40 0 15,0 0-15,41 0 16,-41 0-16,0 0 16,0 0-16,0 0 15,0 0-15,0 0 16,1 0-1,-1 0-15,0 0 16,0 0 0,0 0-1,0 0-15,0 0 32,0 0-1,-40 40-31,41-40 15,-1 0 1,0 0 15,0 41-15,0-41 15,-40 40-31,40-40 16,-40 40 15,0 0 0,0 0 1,40 0-17,-40 0-15,0 0 16,0 0-1,0 1 1,0-1 15,0 0-15,0 0 0,40 0-16,-40 0 15,0 40 1,0-40-1,0 0-15,0 41 16,0-41 0,0 40-1,0-40-15,0 0 16,0 0-16,0 0 16,0 1-16,0 39 15,0-40 1,0 0-16,0 0 15,0 0-15,0 0 16,0 0 0,0 0-16,0 1 15,0-1 1,0 0-16,0 0 16,0 0-1,0 0 1,0 0-16,0 0 15,0 0 1,0 1 0,0-1-16,0 0 15,0 0 17,0 0-32,0 0 15,0 0 16,0 0-15,0 0-16,0 0 16,0 1-1,-40-1 1,40 0 0,-40 0-1,0-40 1,0 40-16,0 0 15,40 0 1,-80-40-16,80 40 16,-41-40-16,1 0 15,0 0-15,0 40 16,40 1-16,-80-41 16,40 0-1,0 0 1,-1 40-16,1-40 15,0 0 1,0 0-16,0 0 16,0 0-1,40 40-15,-80-40 16,39 40 0,-39-40-16,40 0 15,0 0-15,0 0 16,0 0-16,0 0 15,-1 0 1,1 0-16,0 0 16,0 0-16,-40 0 15,40 0 1,0 0 0,-1 0-16,1 0 15,0 0-15,0 0 16,0 0-16,-40 0 15,-1 0-15,1 0 16,0 0-16,0 0 16,-1 0-16,-39 0 15,40 0 1,0 0-16,-1 0 16,1 0-16,0 0 15,-41 0-15,41 0 16,0 0-16,-41 0 15,1 0-15,40 0 16,0 0-16,-1 0 16,1 0-16,0 0 15,0 0-15,-41 0 16,81 0-16,0 0 16,-40 0-16,-1 0 15,41 0 1,-40 0-16,0 0 15,0 0-15,39 0 16,-39 0-16,0 0 16,-40 0-16,39 0 15,1-40-15,40 40 16,-40-40-16,40 40 16,-1 0-16,1 0 15,0 0-15,0-40 16,0 40-1,0 0-15,-40-41 16,39 1 0,1 40-16,0 0 15,0-40-15,0 0 16,0 40 0,0-40-1,0 0 1,-1 0-1,41 0 1,-40 0-16,0 40 16,40-41-1,0 1-15,0 0 16,-40 0-16,40 0 16,0 0-16,0 0 15,0 0-15,0 0 16,0 0-16,0-1 15,0-39-15,0 40 16,0 0 0,0 0-16,0-40 15,0 40 1,0-1-16,0-39 16,0 0-1,0 40 1,0 0-16,0 0 15,40 0-15,-40 0 16,40-1-16,-40 1 16,0 0-16,0 0 15,0 0-15,0 0 16,0-40 0,0 40-1,0-1 1,0-39-1,0 40 1,0 0 0,0 0-16,40 0 15,-40 0 1,0 0-16,0 0 16,0-1-16,0 1 15,41 0 1,-41 0-16,40 40 15,-40-40-15,0 0 16,0 0 0,40 0-1,-40 0 1,0-1 0,0 1-1,40 40 1,-40-40-16,0 0 31,0 0-15,0 0-1,40 40-15,-40-40 16,40 40 218</inkml:trace>
  <inkml:trace contextRef="#ctx0" brushRef="#br0" timeOffset="3759.705">8106 15240 0,'0'40'109,"40"-40"-77,40 0-17,-40 0 1,40 0-16,-40 0 15,1 0-15,-1 0 16,0 0 15,0 0 1,0 0-17,0 0-15,0 0 16,0 0-1,1 0 1,-1 0 0,0 0-1,0 0 1,0 0 0,0 0-1,0 0 1,0 0-1,1 0-15,-1 0 16,0 0 0,0 0-1,0 0 1,0 0 0,0 0-1,0 0 1,1 0-16,-1 0 15,0 0 17,0 0-1</inkml:trace>
  <inkml:trace contextRef="#ctx0" brushRef="#br0" timeOffset="15031.787">7624 5133 0,'0'40'47,"80"1"-16,1-41-31,-1 0 16,40 0-16,-40 0 15,1 0-15,-1 40 16,-40-40-16,80 0 16,-39 0-16,-1 0 15,40 40-15,-39-40 16,-1 0-16,0 0 16,0 40-16,1-40 15,-1 0-15,-40 0 16,40 40-16,0-40 15,-39 0-15,39 40 16,0-40-16,0 0 16,41 0-16,-41 0 15,0 0-15,0 0 16,-39 0-16,39 0 16,0 40-16,-40-40 15,40 40-15,1-40 16,-41 0-16,40 0 15,-40 0-15,40 0 16,1 0-16,-1 0 16,0 0-16,1 0 15,-1 0 1,40 0-16,-40 0 0,1 0 16,-1 0-1,0 0-15,0 0 16,-39 0-16,79 0 15,-80 0-15,0 40 16,0-40-16,41 0 16,-41 0-16,40 0 15,0 0-15,0 0 16,41 0-16,-41 0 16,0 0-16,1 0 15,-1 0-15,-40 0 16,40 0-16,0 0 15,-39 0-15,39 0 16,0 0-16,-40 0 16,0 0-16,0 0 15,41 0-15,-41 0 16,0 0-16,0 0 16,0 0-16,0 0 15,0 0-15,1 0 16,-1 0-16,0 0 15,0 0 17</inkml:trace>
  <inkml:trace contextRef="#ctx0" brushRef="#br0" timeOffset="18144.182">8346 5976 0,'0'0'0,"-40"0"16,-80 0-16,40 0 15,39 0-15,-39 0 16,40 0-16,-80 0 16,80 0-1,-41 0 1,41 0-16,0 0 15,0 0-15,0 40 16,0-40-16,40 40 16,-81 0-16,81 0 15,-80 40-15,80-40 16,0 41-16,-40-1 16,40 0-16,-40 40 15,40-40-15,0 1 16,0-1-16,0 40 15,40 1-15,-40-1 16,40 0-16,0 0 16,41 1-16,-41-41 15,0 0-15,40 0 16,-40 1-16,0-81 16,0 80-16,41-40 15,-41-40-15,40 40 16,0 0-16,-40-40 15,41 40-15,-1 0 16,40-40-16,41 81 16,-41-41-16,1 0 15,-41-40 1,40 0-16,1 40 16,39 0-16,41-40 15,-41 0-15,1 0 16,39 0-16,41 0 15,-40 0-15,39 0 16,-39 0-16,0 0 16,40 0-16,-81 0 15,1 0-15,39-40 16,-79 0-16,-1 0 16,-40-41-16,41 41 15,-41 0-15,0 0 16,0-80-16,1 80 15,-1-40-15,0-1 16,-40 1-16,40 0 16,-80 0-16,0-1 15,0 41-15,0-40 16,0 0-16,0 0 16,0 0-16,0-1 15,-120 1-15,80-40 16,-40 40-16,40-1 15,-41 1 1,-39 0-16,40 0 16,-121-41-16,81 41 15,-41 40-15,-39-80 16,-121 120-16,-81-40 16,81 40-16,0 0 15,-40 0-15,0-40 16,-40 40-16,160 0 15,0 0-15,41-41 16,-41 41-16,80 0 16,41 0-16,40 0 15,40 0-15,-1 0 16,1 0-16</inkml:trace>
  <inkml:trace contextRef="#ctx0" brushRef="#br0" timeOffset="21575.875">8226 12352 0,'0'0'0,"-40"40"0,-40 1 16,39-1-1,-39 0-15,0 40 16,0 0-16,-1 0 16,41 1-16,-40 39 15,40-40-15,-40 0 16,80 41-1,-81-41-15,41 40 16,40 81-16,-40-41 16,0-80-16,0 81 15,40-41-15,0 0 16,0-39-16,0 39 16,0-40-16,40 40 15,40 1-15,1-1 16,39-40-16,-80 41 15,40-1-15,-40-40 16,1 0-16,79 41 16,-40 39-16,41-80 15,-1 81-15,81-81 16,-81 0-16,121 0 16,-41-40-16,81-40 15,-40 41-15,80-41 16,0 0-16,-40 0 15,-81 0-15,-39 0 16,80 0-16,-121-41 16,41 41-16,-81 0 15,0-40-15,81 0 16,-41 0-16,0 0 16,-39 40-1,39 0-15,0-40 16,1 0-16,39 0 15,41 40-15,-41 0 16,1 0-16,-1-40 16,1 40-16,40-41 15,-81-39-15,0 40 16,81 0-16,-121-40 16,0 40-16,41-81 15,-81 81-15,0-40 16,-40 0-16,40 0 15,-40-1-15,40 1 16,-40 0-16,0-40 16,0 40-16,0-41 15,0 41-15,-40-40 16,0 39-16,-40-39 16,40-40-16,-41 120 15,1-81-15,-80-39 16,79 80-16,-39-41 15,40 41 1,0 40-16,-1-80 16,-39 80-16,0-41 15,-1 1-15,-79 40 16,39 0-16,-80-40 16,81 0-16,-81 39 15,-40 1-15,121 0 16,-41-40-16,41 80 15,-41-80-15,40 40 16,1 0-16,39 40 16,-39-40-16,40-1 15,-1 41-15,1 0 16,-1 0-16,1 0 16,0 0-16,39 0 15,1 0-15,0 0 16,0 0-16,-1 0 15,1 0-15,40 0 16,-40 0-16,40 0 16,0 0-16,-1 0 15,1 0-15,-40 0 16,40 0-16,0 0 16,0 0-16,-41 0 15,41 0 1,0 0-16,-40 0 15,40 0 1,-40 0-16,39 0 16,1 0-16,-40 0 15,0 0-15,40 0 16,0 0-16,-1 0 16,1 0-16,0 0 15,0 0-15,0 0 16,0 0 15,0 0-31,0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4T22:40:35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13763 13195 0,'40'0'31,"41"0"-31,-41 0 16,0 0-16,40 0 16,0 0-16,41 0 15,-41 0-15,40 0 16,-39 0-16,39 0 15,1 0-15,39 0 16,-40 0-16,41 0 16,-41 0-16,41 0 15,-1 0-15,1 0 16,39 0-16,1 0 16,0 0-16,-81 0 15,41 0-15,-1 0 16,-80 0-16,41 0 15,-1 0-15,0 0 16,-39 0-16,39 0 16,0 0-16,1 0 15,-41 0-15,40 0 16,1 0-16,-1 0 16,1 0-1,-1 0-15,-40 0 16,1 0-16,-1 0 15,0 0-15,0 0 16,1 0-16,39 0 16,-40 0-16,0 0 15,41 0-15,-41 0 16,0 0-16,1 0 16,-1 0-16,40 0 15,1 0-15,-1 0 16,-40 0-16,41 0 15,39 0-15,-80 0 16,41 0-16,-1 0 16,0 0-16,1 0 15,-1 0-15,41 0 16,-1 0-16,1 0 16,39 0-16,-39 0 15,-41 0-15,41 0 16,-41 0-16,1 0 15,39 0-15,-40 0 16,1 0-16,-1 0 16,1 0-16,-1 0 15,0 40-15,-39-40 16,79 0-16,-40 0 16,41 0-1,-41 0-15,-39 0 16,-1 0-16,0 0 15,0 0-15,1 0 16,-1 0-16,0 0 16,0 0-16,1 0 15,-1 0-15,0 0 16,40 0-16,-39 0 16,-1 0-16,-40 0 15,0 0-15,40 0 16</inkml:trace>
  <inkml:trace contextRef="#ctx0" brushRef="#br0" timeOffset="1223.969">16331 14879 0,'41'0'63,"-1"0"-48,40 0-15,40 0 16,41 0-16,-1 0 16,81 0-16,-40 0 15,-1 0-15,41 0 16,-40 0-16,40 0 15,-41 0-15,1 0 16,-81 0-16,41 0 16,-41 0-16,0 0 15,1 40 1,-1-40-16,1 0 16,-1 0-16,40 0 15,41 0-15,-40 0 16,79 0-16,-39 0 15,0 0-15,-1 0 16,1 0-16,80 0 16,-81 0-16,-39 0 15,40 0-15,-41 0 16,1 0-16,-1 0 16,-40 0-16,1-40 15,-1 40-15,-40 0 16,1 0-16,-1 0 15,-40 0-15,0 0 16,0 0-16,0 0 16,1 0-1,-1 0 1,0 0-16,40 0 16,-40 0-1,0 0 16</inkml:trace>
  <inkml:trace contextRef="#ctx0" brushRef="#br0" timeOffset="20911.864">10112 9745 0,'40'0'188,"40"0"-173,0 0-15,1 0 16,-1 0-16,-40 0 16,0 0-16,0 0 15,0 0 32,1 0 0,-1 0-31,0 0-16,40 0 15,-40 0 1,41 0 0,-41 0-1,0 0-15,0 0 16,0 0-1,0 0 1,40 0 0,-39 0-1,-41-40 1,80 40-16,-40 0 16,0 0-1,0 0 1,0 0-16,0 0 15,1 0-15,-1 0 16,0 0 0,0 0 93,0 0-93,0 0-1,0 0 1,0 0 0,1 0-1,-1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4T22:42:20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2969 4692 0,'40'0'109,"1"0"-93,39 0-16,0 0 16,0 0-16,1 0 15,-1 0-15,-40 0 16,40 0-16,41 0 16,-81 0-16,40 0 15,-40 0-15,40 0 16,41 0-16,-41 0 15,0 0-15,-40 0 16,41 0-16,-1 0 16,0 0-16,-40 0 15,41 0 1,-1 0-16,-40 0 16,0 0-16,40 0 15,-40 0-15,41 0 16,-41 0-16,40 0 15,0 0-15,-40 0 16,1 0-16,79 0 16,-40 0-16,0 0 15,1 0-15,-1 0 16,0 0 0,0 0-16,1 0 15,39 0-15,-40 0 16,1 0-16,-1 0 15,0 0-15,40 0 16,1 0-16,-1 0 16,1 0-16,-41 0 15,40 0-15,1 0 16,-1 0-16,41 0 16,-41 0-16,40 0 15,-39 0-15,39 0 16,1 0-16,39 0 15,1 0-15,-40 0 16,-41 0-16,0 0 16,-39 0-16,-1 0 15,40 0-15,-40 0 16,1 0-16,-1 0 16,0 0-16,0 0 15,1 0-15,39 0 16,-40 0-16,1 0 15,-1 0 1,0 0-16,0 0 16,1 0-16,-1 0 0,40 0 15,-40 0 1,1 0-16,-1 0 16,-40 0-16,40 40 15,1-40-15,-1 0 16,0 0-16,0 0 15,1 0-15,-1 0 16,40 0-16,1 0 16,-1 0-16,0 0 15,1 0-15,-1 0 16,1 0-16,-41 0 16,40 0-16,-40 0 15,41 0-15,-41 0 16,121 40-16,-81-40 15,0 0-15,1 0 16,-1 41-16,1-41 16,-1 0-16,0 0 15,1 40-15,-41-40 16,40 0-16,1 0 16,-1 0-16,0 0 15,1 0 1,-1 0-16,1 0 0,-41 0 15,40 0 1,1 0-16,-1 0 16,0 0-16,1 0 15,-1 0-15,1 0 16,-1 0-16,0 0 16,-39 0-16,-1 0 15,0 0-15,-40 0 16,0 0-16,81 0 15,-81 0-15,40 0 16,0 0-16,-40 0 16,41 0-16,-1 0 15,-40 0-15,40 0 16,1 0-16,-41 0 16,0 0-16,0 0 15,0 0-15,0 0 16,0 0-16,0 0 15,1 0-15,-1 0 16,0 0 0,0 0-16,0 0 15,0 0 1,0 0 15,0 0-15</inkml:trace>
  <inkml:trace contextRef="#ctx0" brushRef="#br0" timeOffset="31304.463">18298 12192 0,'40'40'62,"0"-40"-46,40 0-16,-40 0 15,41 0-15,-1 40 16,0-40-16,40 0 16,-39 0-16,39 0 15,-40 0-15,1 0 16,-1 0-16,0 0 15,0 0-15,-40 0 16,1 0 0,-41-40-1,40 0 1,0 0-16,0 0 16,0 0-1,0-1 1,-40 1-16,40 0 0,0 0 31,1 0-31,-41 0 16,0 0-1,40 0-15,-40 0 16,0 0 0,0-1-1,0 1 1,0 0-1,0 0 1,0 0 0,-40 40-1,-1-40-15,41 0 16,-40 40-16,40-40 16,-40 40-1,-40 0 1,40-40-16,0-1 15,0 41-15,-1 0 16,-39 0-16,0-40 16,0 40-1,-1 0-15,41 0 16,-40 0-16,0 0 16,0 0-1,-1 0-15,1 0 16,0 0-16,40 0 15,0 0-15,-41 0 16,41 40-16,-40 1 16,40-41-16,-40 40 15,80 0 1,-41-40-16,41 40 16,-80-40-16,80 80 15,-40-80 1,40 40-16,0 40 15,0 1 1,0-41 0,0 40-16,0 0 15,40 0-15,0 1 16,0-1-16,-40 0 16,41-40-16,-1 40 15,0-80 1,-40 40-16,40-40 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4T22:43:42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15168 9465 0,'40'0'125,"0"0"-110,0 0 1,0 0-16,41 0 15,-1 0-15,0 0 16,-40 0-16,0 0 16,41 0-16,-41 0 15,40 0 1,-40 0 0,0 0-16,40 0 15,-39 0 1,-1 0-1,0 0-15,0 0 16,40 0 0,-40 0-1,41 0-15,-41 0 16,0 0-16,0 0 16,0 0-16,0 0 15,40 0 1,-39 0-16,39 0 15,-40 0 1,40 0 0,-40 0-1,41 0 1,-41 0-16,0 0 16,0 0-16,40 0 15,-40 0-15,0 0 16,1 0-1,-1 0-15,40 0 16,-40 0-16,0 0 16,40 0-16,-39 0 15,39 0 1,-40 0-16,0 0 16,40 0-16,1 0 15,-41 0 1,0 0-16,0 0 15,0 0-15,40 0 16,-39 0-16,-1 0 16,40 0-16,-40 0 15,0 0 1,40 0 0,-39 0-1,-1 0 1,0 0-16,0 0 15,0 0-15,0 0 16,0 0-16,0 0 16,1 0-16,39 0 15,-40 0-15,0 0 16,0 0-16,0 0 16,0 0-16,41 0 15,-41 0 1,0 0-16,40 0 15,-40 0 1,41 0 0,-41 0-16,0 0 15,40 0-15,-40 0 16,40 0 0,-39 0-1,39 0-15,-40 0 16,0 0-16,0 0 15,0 0 1,0 0 0,1-40-1,-1 40-15,0 0 16,0 0-16,40 0 16,-40 0-16,0 0 15,1 0-15,39 0 16,-40 0-1,0 0 1,0 0 0,0 0-16,0 0 15,1 0 1,-1 0-16,0 0 16,0 0-1,0 0 1,0 0-1,0 0 1,0 0 0,1 0-1,-1 0-15,0 0 16,0 0 15,0 0-15,0 0-16,0 0 31,0 0-15,1 0-1,-1 0 1,0 0-16,0 0 16,0 0-1,0 0 1,0 0-1,0 0 1,1 0 0,-1 0-1,0 0 1,0 0 15,0 0-15,0 0-16,0 0 31,1 0 0,-1 0 63,0 0-63,0 0-31,0 0 16,0 0-16,40 0 16,41 0-16,-41 0 15,0 0-15,1 0 16,-41 0-16,40 0 15,0 0-15,0 0 16,-39 0-16,-1 0 16,40 0-16,0 0 15,0 0-15,1 0 16,-1 0-16,0 0 16,0 0-16,41 0 15,-41 0-15,0 0 16,1 0-16,-1 0 15,-40 0-15,40 0 16,41 0-16,-41 0 16,-40 0-1,40 0-15,0 0 16,1 0-16,39 0 16,-80 0-16,40 0 15,-39 0-15,39 0 16,0 0-16,0 0 15,-40 0 1,81 0-16,-41 0 16,-40 0-16,41 0 15,-1-40-15,0-1 16,-40 41 0,40 0-16,1 0 15,-1 0-15,0 0 16,-40-40-16,81 40 15,-41 0-15,0 0 16,-40-40-16,41 40 16,-1 0-16,40 0 15,-80 0-15,41 0 16,-1 0-16,0 0 16,0 0-16,41 0 15,-41 0 1,0 0-16,-40 0 15,41 0-15,-1 0 16,0 0-16,-40 0 16,40 0-16,-39 0 15,39 0-15,-40 0 16,40 0 0,-40 0-16,0 0 15,1 0-15,39 0 16,-40 0-1,0 0 1,0 0-16,0 0 16,41 0-1,-41 0 1,0 0-16,40 0 16,-40 0-1,0 0 1,0 0-1,1 0 1,-1 0 0,0 0 15,0 0 16,0 0-47,0 0 31,0 0 32,0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14T23:10:14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22992 9344 0,'0'0'0,"-80"0"0,201 0 63,39 0-63,41 0 15,160 0-15,80 0 16,121 0-16,0 0 16,-41 0-16,1 0 15,-161 0-15,0 0 16,-160 0-16,-41 0 15,-79 0-15,-1 0 16,-40 0-16,0 0 16,0 0-1,0 0 17</inkml:trace>
  <inkml:trace contextRef="#ctx0" brushRef="#br0" timeOffset="5863.802">8427 14518 0,'0'40'157,"80"-40"-142,-40 0 16,0 0-31,0 0 16,0 0 0,0 0-1,1 0 1,-1 0 0,0 0-16,0 0 15,0 0 1,0 0-1,0 0-15,0 0 16,1 0 0,-1 0-1,0 0 1,0 0 0,0 0-1,0 0-15,0 0 16,41 0-1,-41 0 1,0 0 0,0 0-1,0 0-15,0 0 16,0 0 0,41 0-1,-41 0 1,40 0-1,-40 0 1,0 0 0,0 0-1,0 40-15,1 0 16,39-40 0,-40 0-1,0 40 1,0-40-16,0 0 31,0 0-15,1 0-1,-1 0 1,0 41 0,0-41-1,0 0 1,0 0-1,0 0 1,0 0-16,1 0 16,-1 0-1,0 0-15,40 40 16,-40-40 0,0 0-1,1 0-15,-1 0 16,40 0-16,-40 0 15,0 0-15,40 0 16,-39 0-16,-1 0 16,0 0-16,0 0 15,40 0 1,-40 0 0,0 0-16,1 0 15,-1 0 1,0 0-16,0 0 15,0 0-15,0 0 16,40 0-16,-39 0 16,39 0-16,-40 0 15,0 0-15,40 0 16,-40 0-16,1 0 16,-1 0-16,0 0 15,40 0 1,-40 0-1,40 0 1,-39 0 0,39 0-16,-40 0 15,40 0 1,-40 0 0,0 0-1,1 0-15,39 0 16,-40 0-16,0 0 15,0 0-15,0 0 16,0 0-16,1 0 16,-1 0-1,0 0 1,0 0 0,0 0-1,0 0 1,0 0-16,0 0 15,1 0 1,-1 0-16,0 0 16,0 0-16,0 0 15,0 0-15,0 0 16,41 0 0,-41 0-16,0 0 15,40 0-15,-40 0 16,40 0-16,-39 0 15,39 0-15,40 0 16,-40 0-16,1 0 16,-41 0-16,40 0 15,0 0-15,41 0 16,-81 0-16,40 0 16,0 0-16,-39 0 15,39 0-15,-40 0 16,40 0-16,-40 0 15,41 0-15,-41 0 16,0 0-16,40-40 16,-40 40-1,40 0 1,-39 0 0,39 0-16,-40 0 15,0 0-15,40 0 16,-40 0-1,41 0-15,-41 0 16,40 0-16,-40 0 16,40 0-16,1 0 15,-41 0-15,0 0 16,80 0-16,-80 0 16,1 0-16,-1 0 15,40 0-15,-40 0 16,0 0-16,40 0 15,41 0-15,-41 0 16,-40 0-16,40 0 16,-39 0-16,39 0 15,0 0-15,-40 0 16,0 0-16,41 0 16,-41 0-16,40 0 15,-40 0-15,80 0 16,-39 0-1,-41 0 1,40 0-16,0 0 16,-39 0-16,39 0 15,-40 0-15,40 0 16,0 0-16,-39 0 16,-1 0-16,40 40 15,0-40-15,-40 0 16,0 0-16,81 0 15,-81 0-15,0 0 16,0 0-16,40 0 16,-39 0-16,-1 0 15,40 0-15,-40 0 16,0 0-16,0 0 16,41 0-16,-41 0 15,40 0-15,-40 0 16,40 0-16,-40 0 15,41 0 1,-1 0 0,-40 0-1,40 0-15,-40 0 16,41 0 0,-41 0-1,40 0 1,-40 0-1,0 0-15,0 0 16,1 0-16,-1 0 16,0 0-1,0 0-15,0 0 16,0 0-16,0 0 16,0 0-1,1 0-15,-1 0 16,0 0-1,0 0 1,0 0 0,0 0-1,0 0 1,-40 40-16,40-40 16,1 0-1,-1 0 16,0 0-15,0 0 0,0 0 15,0 0-31,0 0 31,0 0-31,1 0 31,-1 0 1,0 0-1,0 0-15,0 0 30,0 0-14,-40 40-17,40-40-15,0 0 32,1 0-17,-1 0 48,0 0-16</inkml:trace>
  <inkml:trace contextRef="#ctx0" brushRef="#br0" timeOffset="11207.672">8186 14478 0,'0'0'0,"40"0"16,0 0 0,0 0-1,0 0-15,0 40 16,1-40-16,39 40 16,0-40-16,0 0 15,1 0-15,-1 0 16,0 0-16,81 40 15,-81-40-15,80 40 16,-79-40-16,-1 0 16,0 0-16,0 0 15,1 0 1,-41 0-16,40 0 16,-40 0-16,0 40 15,0-40-15,0 0 16,1 0-16,39 0 15,-40 0-15,0 0 16,40 0-16,-40 0 16,41 0-16,-41 0 15,40 0-15,0 0 16,1 0-16,-1 0 16,0 0-16,41 0 15,-41 0-15,0 0 16,40 0-16,-79 0 15,39 0-15,-40 0 16,40 0-16,0 0 16,-39 0-16,39 0 15,-40 0-15,80 0 16,-39 0-16,-1 0 16,0 0-16,0 0 15,1-40 1,-1 40-16,-40 0 15,0 0-15,40 0 16,-40-40 0,1 0-16,-1 40 15,0 0-15,-40-40 16,40 40-16,-40-40 16,0 0-16,0 0 15,40 40 1,-40-40-16,0-1 15,0 1 1,0 0 15,0 0-15,-40 0 0,40 0-1,-40 40-15,0 0 16,0 0-16,-41-40 15,41 40-15,-40-40 16,-40 40-16,-1 0 16,1 0-16,-1 0 15,1 0-15,-40 0 16,-81 0-16,40 0 16,1 0-1,-41 0-15,40 0 16,-40 0-16,41 0 15,-41 0-15,80 0 16,1 0-16,40 0 16,-41 0-16,41 0 15,-1 0-15,1 0 16,0 0-16,39 0 16,41 0-16,0 0 15,0 0-15,40-40 16,-40 40-16</inkml:trace>
  <inkml:trace contextRef="#ctx0" brushRef="#br0" timeOffset="13727.416">14205 13435 0,'0'0'0,"-40"0"16,-1 0-1,1 0 1,0 0-16,0 0 15,0 0 1,0 0 0,40 40-16,-40-40 15,0 0 1,40 40 0,-41-40-16,1 0 15,0 0-15,0 0 16,40 40-1,-40-40-15,0 41 32,0-1-17,0 0 1,-1-40 0,41 40-1,-40 0 1,40 0-1,-40-40-15,40 40 16,-40-40-16,40 40 31,0 41-15,0-41 0,0 0-16,0 0 15,0 0 1,-40 0-16,40 0 15,0 0 1,0 0 0,0 0-1,0 1-15,0-1 16,0 0 0,40-40-1,-40 40-15,0 0 16,0 0-1,40-40-15,0 40 16,0 0 15,1 0-31,-1 1 32,0-1-17,40-40 1,-40 0-1,0 40 1,0-40-16,1 0 16,39 0-1,-40 40-15,0-40 16,40 0-16,-40 0 16,1 0-16,-1 0 15,40 0-15,-40 0 16,0 0-1,0 0-15,0 0 16,41 0 0,-41 0-1,0 0-15,0 0 16,0 0-16,0 0 16,1 0-16,39 0 15,-40 0-15,40 0 16,-40 0-1,41 0 1,-41 0 0,40 0-16,-40 0 15,0 0-15,40 0 16,-39 0 0,-1 0-1,0 0-15,0 0 16,0 0-16,40 0 15,-40 0 1,41 0 0,-41-40-1,0 40-15,0-40 16,0 0-16,0 40 16,0-41-16,1 41 15,-41-40 1,40 0-16,-40 0 31,40 0-31,0 0 16,-40 0-1,0 0-15,0 0 32,0-1-32,0 1 0,0-40 15,0 40 1,0 0-1,0 0-15,0 0 16,0 0 0,0 0-1,-40 40 1,40-41-16,0 1 16,-40 0-1,40 0 1,-40 40-16,40-40 15,0 0-15,-41 40 16,1-40-16,0 0 16,-40 0-1,40-1 1,0 1-16,-41 40 16,1 0-16,0-40 15,0 0-15,-1 40 16,1 0-16,-40 0 15,40 0-15,39 0 16,-39 0-16,0 0 16,0 0-16,-1 0 15,1 0-15,40 0 16,-40 0-16,40 0 16,-1 0-1,1 0 16,0 0-15</inkml:trace>
  <inkml:trace contextRef="#ctx0" brushRef="#br0" timeOffset="37023.838">9670 15922 0,'41'0'47,"-1"0"-31,80 0-16,-40 0 16,41 40-16,39-40 15,41 0-15,80 0 16,-121 40-16,81-40 15,-80 0 1,-1 0-16,-40 0 16,1 0-16,-1 0 15,1 0-15,-1 0 16,-40 0-16,41 0 16,-41 0-16,40 0 15,-40 0-15,41 0 16,-1 0-16,1 0 15,-1 0-15,-40 0 16,41 0-16,-1 0 16,-40 0-16,0 0 15,1 0-15,-41 0 16,40 0-16,-40 0 16,40 0-16,1 0 15,-1 0 1,-40 0-16,40 0 15,1 0-15,-1 0 16,0 0-16,0 0 16,-40 0-16,1 0 15,79 0-15,-40 0 16,-40 0-16,1 0 16,39 0-1,0 0-15,-40 0 16,0 0-16,41 0 15,-81-40-15,40 40 32,-40-40-17,0-41 1,0 41 15,-81 0-31,41-40 16,0 80-16,40-40 15,-80 40-15,40-80 16,0 80-16,0-40 16,-1 0-16,-39 40 15,0-41-15,0 1 16,-1 40-16,1 0 16,40 0-16,-40-40 15,-1 0-15,1 40 16,0 0-16,-40 0 15,39 0-15,1-40 16,0 40-16,0 0 16,-1 0-16,1 0 15,40 0 1,-40 0-16,-1 0 16,1 0-16,0 0 15,-40 0-15,39 0 16,1 0-16,0 0 15,0 0-15,39 0 16,-79 0-16,40 0 16,0 0-16,-1 0 15,1 0-15,0 0 16,0 0-16,-41 0 16,1 0-16,-1 0 15,81 0-15,-40 0 16,40 0-16,-40 0 15,-1 0-15,41 0 16,0 0-16,-40 0 16,0 0-16,40 0 15,-1 0-15,1 0 16,-40 0-16,40 0 16,0 0-16,0 0 15,-1 0 1,1 0-16,0 0 31,0 0 16,80 0 47,0 0-94,81 0 15,-1-40-15,1 40 16,79 0-16,-39 0 16,79 0-16,-79 0 15,-41 0-15,1 0 16,-41 0-16,0 0 15,0 0-15,-39 0 16,39 0-16,-40 0 16,0 0-16,0 0 15,0 0 17,0 0-32,1 0 0,-41 40 46,40-40-30,-40 40 31,0 0-31,-40 0 15,-1-40-16,41 40-15,0 1 16,-80-1 0,40-40-1,40 40-15,-40-40 16,0 0 0,40 40-16,0 0 46,0 0 111,0 0-142,0 0-15,0 0 16,0 0 0,0 1-16,0-1 31,40-40-31,-40 40 15,40-40 1,0 0 0,0 40-1,0-40 1,41 0-16,-41 0 16,0 0-16,40 0 15,41 0-15,-41 0 16,0 0-16,0 0 15,1 0 1,-1 0-16,0 0 16,40 0-16,-39 0 15,39 0-15,-40 0 16,1 0-16,-41 0 16,40 0-16,40 0 15,-80 0-15,41 0 16,-1 0-16,0 0 15,0 0-15,1 0 16,39 0-16,-80 0 16,41 0-1,-41 0-15,0 0 16,0 0 0,-40-40-1,40 40 1,-40-40-1,0 0 32,0-1 16</inkml:trace>
  <inkml:trace contextRef="#ctx0" brushRef="#br0" timeOffset="78103.038">9550 9786 0,'40'0'156,"0"0"-140,0 0-1,41 0 1,-41 0-1,0 0-15,0 0 16,0 0 0,0 0-1,0 0 1,1 0-16,-1 0 16,0 0 15,0 0-31,0 0 15,0 0-15,0 0 16,0 0 0,1 0-16,-1 0 15,0 0 1,0 0 0,0 0-16,0 0 15,0 0-15,0 0 16,1 0-1,-1 0 17,0 0-32,0 0 15,0 0 17,0 0-17,0 0 1,1 0-1,-1 0 1,0 0 31,0 0-16,0 0 0,0 0 1,0 0-17,0 0 1,1 0 15,-1 0 0,0 0 16,0 0-31,0 0 15,0 0-15,0 0 46,0 0-62,1 0 16,-1 0 0,0 0-1,40 0 1,-40 0-1,40 0 1,-39 0-16,-1 0 16,0 0-16,0 0 15,0 0-15,0 0 16,0 0-16,0 0 16,1 0-1,-1 0 1,0 0-16,0 0 15,0 0 1,0 0 0,0 0-16,0 0 15,1 0 1,-1 0 0,0 0-1,0 0-15,40 0 16,-40 0-1,41 0 1,-41 0 0,0 0-1,0 0 1,0 0 0,0 0-16,40 0 15,-39 0 1,39 0-1,-40 0 1,40 0-16,-40 0 16,0 0-16,1 0 15,-1 0 1,0 0 0,0 0-16,0 0 15,0 0 1,0 0-1,0 0-15,1 0 16,-1 0 0,0 0-16,0 0 15,0 0 17,0 0-32,0 0 15,0 0 1,1 0-16,-1 0 15,0 0 1,0 0-16,0 0 16,0 0-1,0 0 1,0 0 0,1 0-1,-1 0 1,0 0-1,0 0-15,0 0 16,0 0 0,0 0-1,1 0 1,39 0 0,-40 0-1,0 0 1,0 0-1,0 0-15,0 0 32,1 0-17,-1 0 1,0 0 0,0 0 30,0 0 1,0 0-15,0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368DD-8C9A-4A96-A538-2EE85E1342FD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B2EA7-FFC1-4527-8CEF-F11937B1F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56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https://stackoverflow.com/questions/2111857/why-do-we-need-boxing-and-unboxing-in-c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B2EA7-FFC1-4527-8CEF-F11937B1F98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66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hyperlink" Target="http://msdn.microsoft.com/en-us/library/s1ax56ch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invalidcastexception.aspx" TargetMode="External"/><Relationship Id="rId2" Type="http://schemas.openxmlformats.org/officeDocument/2006/relationships/hyperlink" Target="http://msdn.microsoft.com/en-us/library/system.nullreferenceexception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90.emf"/><Relationship Id="rId7" Type="http://schemas.openxmlformats.org/officeDocument/2006/relationships/image" Target="../media/image11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3.emf"/><Relationship Id="rId5" Type="http://schemas.openxmlformats.org/officeDocument/2006/relationships/image" Target="../media/image100.emf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1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hyperlink" Target="https://www.tutorialspoint.com/csharp/if_else_statement_in_csharp.htm" TargetMode="External"/><Relationship Id="rId7" Type="http://schemas.openxmlformats.org/officeDocument/2006/relationships/customXml" Target="../ink/ink21.xml"/><Relationship Id="rId2" Type="http://schemas.openxmlformats.org/officeDocument/2006/relationships/hyperlink" Target="https://www.tutorialspoint.com/csharp/if_statement_in_csharp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sharp/nested_switch_statements_in_csharp.htm" TargetMode="External"/><Relationship Id="rId5" Type="http://schemas.openxmlformats.org/officeDocument/2006/relationships/hyperlink" Target="https://www.tutorialspoint.com/csharp/switch_statement_in_csharp.htm" TargetMode="External"/><Relationship Id="rId4" Type="http://schemas.openxmlformats.org/officeDocument/2006/relationships/hyperlink" Target="https://www.tutorialspoint.com/csharp/nested_if_statements_in_csharp.ht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hyperlink" Target="https://docs.microsoft.com/en-us/dotnet/csharp/language-reference/keywords/string" TargetMode="External"/><Relationship Id="rId7" Type="http://schemas.openxmlformats.org/officeDocument/2006/relationships/hyperlink" Target="https://docs.microsoft.com/en-us/dotnet/csharp/language-reference/keywords/enum" TargetMode="External"/><Relationship Id="rId2" Type="http://schemas.openxmlformats.org/officeDocument/2006/relationships/hyperlink" Target="https://docs.microsoft.com/en-us/dotnet/csharp/language-reference/keywords/ch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anguage-reference/keywords/long" TargetMode="External"/><Relationship Id="rId5" Type="http://schemas.openxmlformats.org/officeDocument/2006/relationships/hyperlink" Target="https://docs.microsoft.com/en-us/dotnet/csharp/language-reference/keywords/int" TargetMode="External"/><Relationship Id="rId4" Type="http://schemas.openxmlformats.org/officeDocument/2006/relationships/hyperlink" Target="https://docs.microsoft.com/en-us/dotnet/csharp/language-reference/keywords/bool" TargetMode="External"/><Relationship Id="rId9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sharp/csharp_break_statement.htm" TargetMode="External"/><Relationship Id="rId2" Type="http://schemas.openxmlformats.org/officeDocument/2006/relationships/hyperlink" Target="https://www.tutorialspoint.com/csharp/csharp_loop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customXml" Target="../ink/ink24.xml"/><Relationship Id="rId4" Type="http://schemas.openxmlformats.org/officeDocument/2006/relationships/hyperlink" Target="https://www.tutorialspoint.com/csharp/csharp_continue_statement.htm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111857/why-do-we-need-boxing-and-unboxing-in-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://msdn.microsoft.com/en-us/library/s1ax56ch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6B1C-026F-4096-82AF-953F9D030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Csharp</a:t>
            </a:r>
            <a:r>
              <a:rPr lang="en-CA" dirty="0"/>
              <a:t> – 4 - program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DA9CE-9A91-4A07-9F4E-3509D91DD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74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In relation to simple assignments, boxing and unboxing are computationally </a:t>
            </a:r>
            <a:r>
              <a:rPr lang="en-US" sz="2800" dirty="0">
                <a:solidFill>
                  <a:srgbClr val="002060"/>
                </a:solidFill>
              </a:rPr>
              <a:t>expensive processes</a:t>
            </a:r>
            <a:r>
              <a:rPr lang="en-US" sz="2800" dirty="0"/>
              <a:t>. </a:t>
            </a:r>
          </a:p>
          <a:p>
            <a:pPr>
              <a:buNone/>
            </a:pPr>
            <a:r>
              <a:rPr lang="en-US" sz="2800" dirty="0"/>
              <a:t>When a value type is boxed, a new object must be allocated and constructed. To a lesser degree, the cast required for </a:t>
            </a:r>
            <a:r>
              <a:rPr lang="en-US" sz="2800" dirty="0" err="1"/>
              <a:t>unboxing</a:t>
            </a:r>
            <a:r>
              <a:rPr lang="en-US" sz="2800" dirty="0"/>
              <a:t> is also expensive computationally.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955832-B3E8-42F0-AE02-9A5079DA4B74}"/>
                  </a:ext>
                </a:extLst>
              </p14:cNvPr>
              <p14:cNvContentPartPr/>
              <p14:nvPr/>
            </p14:nvContentPartPr>
            <p14:xfrm>
              <a:off x="1068840" y="1689120"/>
              <a:ext cx="6096600" cy="2772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955832-B3E8-42F0-AE02-9A5079DA4B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9480" y="1679760"/>
                <a:ext cx="6115320" cy="27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80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Unboxing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9199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err="1"/>
              <a:t>Unboxing</a:t>
            </a:r>
            <a:r>
              <a:rPr lang="en-US" sz="3200" dirty="0"/>
              <a:t> is an explicit conversion from the type object to a </a:t>
            </a:r>
            <a:r>
              <a:rPr lang="en-US" sz="3200" dirty="0">
                <a:hlinkClick r:id="rId2"/>
              </a:rPr>
              <a:t>value type</a:t>
            </a:r>
            <a:r>
              <a:rPr lang="en-US" sz="3200" dirty="0"/>
              <a:t> or from an interface type to a value type that implements the interface. An </a:t>
            </a:r>
            <a:r>
              <a:rPr lang="en-US" sz="3200" dirty="0" err="1"/>
              <a:t>unboxing</a:t>
            </a:r>
            <a:r>
              <a:rPr lang="en-US" sz="3200" dirty="0"/>
              <a:t> operation consists of:</a:t>
            </a:r>
          </a:p>
          <a:p>
            <a:pPr lvl="1"/>
            <a:r>
              <a:rPr lang="en-US" sz="2800" dirty="0"/>
              <a:t>Checking the object instance to make sure that it is a boxed value of the given value type.</a:t>
            </a:r>
          </a:p>
          <a:p>
            <a:pPr lvl="1"/>
            <a:r>
              <a:rPr lang="en-US" sz="2800" dirty="0"/>
              <a:t>Copying the value from the instance into the value-type variable.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E565AB-1337-4613-B8C9-314ECF27AAE4}"/>
                  </a:ext>
                </a:extLst>
              </p14:cNvPr>
              <p14:cNvContentPartPr/>
              <p14:nvPr/>
            </p14:nvContentPartPr>
            <p14:xfrm>
              <a:off x="5460480" y="3335040"/>
              <a:ext cx="4998240" cy="7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E565AB-1337-4613-B8C9-314ECF27AA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1120" y="3325680"/>
                <a:ext cx="5016960" cy="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87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Unboxing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For the unboxing of value types to succeed at run time, the item being unboxed must be a reference to an object that was previously created by boxing an instance of that value type. </a:t>
            </a:r>
          </a:p>
          <a:p>
            <a:pPr>
              <a:buNone/>
            </a:pPr>
            <a:r>
              <a:rPr lang="en-US" sz="3200" dirty="0"/>
              <a:t>Attempting to unbox null causes a </a:t>
            </a:r>
            <a:r>
              <a:rPr lang="en-US" sz="3200" dirty="0" err="1">
                <a:hlinkClick r:id="rId2"/>
              </a:rPr>
              <a:t>NullReferenceException</a:t>
            </a:r>
            <a:r>
              <a:rPr lang="en-US" sz="3200" dirty="0"/>
              <a:t>. </a:t>
            </a:r>
          </a:p>
          <a:p>
            <a:pPr>
              <a:buNone/>
            </a:pPr>
            <a:r>
              <a:rPr lang="en-US" sz="3200" dirty="0"/>
              <a:t>Attempting to unbox a reference to an incompatible value type causes an </a:t>
            </a:r>
            <a:r>
              <a:rPr lang="en-US" sz="3200" dirty="0" err="1">
                <a:hlinkClick r:id="rId3"/>
              </a:rPr>
              <a:t>InvalidCastException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08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453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/>
              <a:t>Using the as operator differs from a cast in C# in three important ways:</a:t>
            </a:r>
          </a:p>
          <a:p>
            <a:r>
              <a:rPr lang="en-US" sz="2800" dirty="0"/>
              <a:t>It returns null when the variable you are trying to convert is not of the requested type or in it's inheritance chain, instead of throwing an exception.</a:t>
            </a:r>
          </a:p>
          <a:p>
            <a:r>
              <a:rPr lang="en-US" sz="2800" dirty="0"/>
              <a:t>It can </a:t>
            </a:r>
            <a:r>
              <a:rPr lang="en-US" sz="2800" b="1" dirty="0"/>
              <a:t>only be applied to reference type variables converting to reference types</a:t>
            </a:r>
            <a:r>
              <a:rPr lang="en-US" sz="2800" dirty="0"/>
              <a:t>.</a:t>
            </a:r>
          </a:p>
          <a:p>
            <a:r>
              <a:rPr lang="en-US" sz="2800" dirty="0"/>
              <a:t>Using as will not perform user-defined conversions, such as implicit or explicit conversion operators, which casting syntax will 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0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F163-4F43-4EFA-B5D6-95D34361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2436-A3B2-4A3B-8AEC-A7978546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as operator is used to tell the application "I want you to try and convert this. It might not, and I know this, so don't throw an exception. I'll deal with it accordingly."</a:t>
            </a:r>
          </a:p>
        </p:txBody>
      </p:sp>
    </p:spTree>
    <p:extLst>
      <p:ext uri="{BB962C8B-B14F-4D97-AF65-F5344CB8AC3E}">
        <p14:creationId xmlns:p14="http://schemas.microsoft.com/office/powerpoint/2010/main" val="96807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 Operator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012" y="1869830"/>
            <a:ext cx="79247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177FBC-8EED-4143-B7EE-8FDF23E8C738}"/>
                  </a:ext>
                </a:extLst>
              </p14:cNvPr>
              <p14:cNvContentPartPr/>
              <p14:nvPr/>
            </p14:nvContentPartPr>
            <p14:xfrm>
              <a:off x="2946960" y="3363840"/>
              <a:ext cx="7049520" cy="239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177FBC-8EED-4143-B7EE-8FDF23E8C7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7600" y="3354480"/>
                <a:ext cx="7068240" cy="24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9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 Operator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8712" y="1763151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FF214C-2A65-4117-A85D-363E318D1E0F}"/>
                  </a:ext>
                </a:extLst>
              </p14:cNvPr>
              <p14:cNvContentPartPr/>
              <p14:nvPr/>
            </p14:nvContentPartPr>
            <p14:xfrm>
              <a:off x="4506840" y="2800800"/>
              <a:ext cx="4854240" cy="239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FF214C-2A65-4117-A85D-363E318D1E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7480" y="2791440"/>
                <a:ext cx="4872960" cy="24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407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example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2539" y="1828800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E266A6F-9980-4F52-8AA0-98835D9ED623}"/>
                  </a:ext>
                </a:extLst>
              </p14:cNvPr>
              <p14:cNvContentPartPr/>
              <p14:nvPr/>
            </p14:nvContentPartPr>
            <p14:xfrm>
              <a:off x="2166840" y="2570040"/>
              <a:ext cx="4666320" cy="3840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266A6F-9980-4F52-8AA0-98835D9ED6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7480" y="2560680"/>
                <a:ext cx="4685040" cy="38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97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EE5A-5F00-4E11-A444-FB778B81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8B2D-73B0-4BC1-8F16-D7F0B059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Running the codes will be helpful to understand boxing and unboxing. </a:t>
            </a:r>
          </a:p>
        </p:txBody>
      </p:sp>
    </p:spTree>
    <p:extLst>
      <p:ext uri="{BB962C8B-B14F-4D97-AF65-F5344CB8AC3E}">
        <p14:creationId xmlns:p14="http://schemas.microsoft.com/office/powerpoint/2010/main" val="349918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91C5-056D-4FF5-BEEC-BC536000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4.3 Flow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581A-60C2-498B-BDC2-C430B1EA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/>
              <a:t>Operators</a:t>
            </a:r>
            <a:r>
              <a:rPr lang="en-CA" sz="2000" dirty="0"/>
              <a:t> </a:t>
            </a:r>
          </a:p>
          <a:p>
            <a:r>
              <a:rPr lang="en-CA" sz="3200" dirty="0"/>
              <a:t>Decision Making</a:t>
            </a:r>
          </a:p>
          <a:p>
            <a:r>
              <a:rPr lang="en-CA" sz="3200" dirty="0"/>
              <a:t>Error handling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42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7F99-3193-4546-9727-86168588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B8F8-1275-4B72-AE48-DB728E05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Assignment 2 Review</a:t>
            </a:r>
          </a:p>
          <a:p>
            <a:r>
              <a:rPr lang="en-CA" dirty="0"/>
              <a:t>Boxing and Unboxing</a:t>
            </a:r>
          </a:p>
          <a:p>
            <a:r>
              <a:rPr lang="en-CA" dirty="0"/>
              <a:t>Flow control </a:t>
            </a:r>
          </a:p>
          <a:p>
            <a:r>
              <a:rPr lang="en-CA"/>
              <a:t>Lab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9073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48B9-305F-452C-826E-61610EA0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7C4F-96F6-4A9D-BFCE-A10786D7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Arithmetic Operators</a:t>
            </a:r>
          </a:p>
          <a:p>
            <a:r>
              <a:rPr lang="en-CA" dirty="0"/>
              <a:t>Relational Operators</a:t>
            </a:r>
          </a:p>
          <a:p>
            <a:r>
              <a:rPr lang="en-CA" b="1" dirty="0"/>
              <a:t>Logical Operators</a:t>
            </a:r>
          </a:p>
          <a:p>
            <a:r>
              <a:rPr lang="en-CA" dirty="0"/>
              <a:t>Bitwise Operators</a:t>
            </a:r>
          </a:p>
          <a:p>
            <a:r>
              <a:rPr lang="en-CA" dirty="0"/>
              <a:t>Assignment Operators</a:t>
            </a:r>
          </a:p>
          <a:p>
            <a:r>
              <a:rPr lang="en-CA" dirty="0" err="1"/>
              <a:t>Misc</a:t>
            </a:r>
            <a:r>
              <a:rPr lang="en-CA" dirty="0"/>
              <a:t> Operators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32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1C17-19DE-46FB-A649-31C231D0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55077"/>
          </a:xfrm>
        </p:spPr>
        <p:txBody>
          <a:bodyPr>
            <a:normAutofit/>
          </a:bodyPr>
          <a:lstStyle/>
          <a:p>
            <a:r>
              <a:rPr lang="en-CA" dirty="0"/>
              <a:t>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013395-DBAC-4169-9D35-ACD1E3147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215231"/>
              </p:ext>
            </p:extLst>
          </p:nvPr>
        </p:nvGraphicFramePr>
        <p:xfrm>
          <a:off x="1141413" y="844062"/>
          <a:ext cx="10635175" cy="6115584"/>
        </p:xfrm>
        <a:graphic>
          <a:graphicData uri="http://schemas.openxmlformats.org/drawingml/2006/table">
            <a:tbl>
              <a:tblPr/>
              <a:tblGrid>
                <a:gridCol w="1304716">
                  <a:extLst>
                    <a:ext uri="{9D8B030D-6E8A-4147-A177-3AD203B41FA5}">
                      <a16:colId xmlns:a16="http://schemas.microsoft.com/office/drawing/2014/main" val="3789442907"/>
                    </a:ext>
                  </a:extLst>
                </a:gridCol>
                <a:gridCol w="6840477">
                  <a:extLst>
                    <a:ext uri="{9D8B030D-6E8A-4147-A177-3AD203B41FA5}">
                      <a16:colId xmlns:a16="http://schemas.microsoft.com/office/drawing/2014/main" val="308995463"/>
                    </a:ext>
                  </a:extLst>
                </a:gridCol>
                <a:gridCol w="2489982">
                  <a:extLst>
                    <a:ext uri="{9D8B030D-6E8A-4147-A177-3AD203B41FA5}">
                      <a16:colId xmlns:a16="http://schemas.microsoft.com/office/drawing/2014/main" val="1885621819"/>
                    </a:ext>
                  </a:extLst>
                </a:gridCol>
              </a:tblGrid>
              <a:tr h="579255"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 dirty="0">
                          <a:effectLst/>
                        </a:rPr>
                        <a:t>+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3200" dirty="0">
                          <a:effectLst/>
                        </a:rPr>
                        <a:t>Adds two operands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 dirty="0">
                          <a:effectLst/>
                        </a:rPr>
                        <a:t>A + B = 30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380285"/>
                  </a:ext>
                </a:extLst>
              </a:tr>
              <a:tr h="1049700"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>
                          <a:effectLst/>
                        </a:rPr>
                        <a:t>-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3200">
                          <a:effectLst/>
                        </a:rPr>
                        <a:t>Subtracts second operand from the first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>
                          <a:effectLst/>
                        </a:rPr>
                        <a:t>A - B = -10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04377"/>
                  </a:ext>
                </a:extLst>
              </a:tr>
              <a:tr h="579255"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>
                          <a:effectLst/>
                        </a:rPr>
                        <a:t>*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3200">
                          <a:effectLst/>
                        </a:rPr>
                        <a:t>Multiplies both operands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>
                          <a:effectLst/>
                        </a:rPr>
                        <a:t>A * B = 200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358068"/>
                  </a:ext>
                </a:extLst>
              </a:tr>
              <a:tr h="579255"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>
                          <a:effectLst/>
                        </a:rPr>
                        <a:t>/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3200">
                          <a:effectLst/>
                        </a:rPr>
                        <a:t>Divides numerator by de-numerator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>
                          <a:effectLst/>
                        </a:rPr>
                        <a:t>B / A = 2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618502"/>
                  </a:ext>
                </a:extLst>
              </a:tr>
              <a:tr h="1049700"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 dirty="0">
                          <a:effectLst/>
                        </a:rPr>
                        <a:t>%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3200">
                          <a:effectLst/>
                        </a:rPr>
                        <a:t>Modulus Operator and remainder of after an integer division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>
                          <a:effectLst/>
                        </a:rPr>
                        <a:t>B % A = 0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615089"/>
                  </a:ext>
                </a:extLst>
              </a:tr>
              <a:tr h="1049700"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 b="1" dirty="0">
                          <a:effectLst/>
                        </a:rPr>
                        <a:t>++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3200" b="1" dirty="0">
                          <a:effectLst/>
                        </a:rPr>
                        <a:t>Increment operator increases integer value by one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 b="1" dirty="0">
                          <a:effectLst/>
                        </a:rPr>
                        <a:t>A++ = 11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532514"/>
                  </a:ext>
                </a:extLst>
              </a:tr>
              <a:tr h="1049700"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 b="1" dirty="0">
                          <a:effectLst/>
                        </a:rPr>
                        <a:t>--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3200" b="1" dirty="0">
                          <a:effectLst/>
                        </a:rPr>
                        <a:t>Decrement operator decreases integer value by one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 b="1" dirty="0">
                          <a:effectLst/>
                        </a:rPr>
                        <a:t>A-- = 9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85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91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490B-9188-4006-AC26-C883C165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a++ vs ++a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EEA6-1762-4C0D-94E4-D71A59BC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Codes </a:t>
            </a:r>
          </a:p>
        </p:txBody>
      </p:sp>
    </p:spTree>
    <p:extLst>
      <p:ext uri="{BB962C8B-B14F-4D97-AF65-F5344CB8AC3E}">
        <p14:creationId xmlns:p14="http://schemas.microsoft.com/office/powerpoint/2010/main" val="406875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DC6-2A97-4692-BF6A-DBC88982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2113"/>
            <a:ext cx="9905998" cy="1041438"/>
          </a:xfrm>
        </p:spPr>
        <p:txBody>
          <a:bodyPr>
            <a:normAutofit/>
          </a:bodyPr>
          <a:lstStyle/>
          <a:p>
            <a:r>
              <a:rPr lang="en-CA" dirty="0"/>
              <a:t>Relational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67CDD8-961F-4EF6-B583-D691F12EF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304473"/>
              </p:ext>
            </p:extLst>
          </p:nvPr>
        </p:nvGraphicFramePr>
        <p:xfrm>
          <a:off x="835438" y="971705"/>
          <a:ext cx="10517945" cy="5515632"/>
        </p:xfrm>
        <a:graphic>
          <a:graphicData uri="http://schemas.openxmlformats.org/drawingml/2006/table">
            <a:tbl>
              <a:tblPr/>
              <a:tblGrid>
                <a:gridCol w="1504818">
                  <a:extLst>
                    <a:ext uri="{9D8B030D-6E8A-4147-A177-3AD203B41FA5}">
                      <a16:colId xmlns:a16="http://schemas.microsoft.com/office/drawing/2014/main" val="2984301056"/>
                    </a:ext>
                  </a:extLst>
                </a:gridCol>
                <a:gridCol w="7310180">
                  <a:extLst>
                    <a:ext uri="{9D8B030D-6E8A-4147-A177-3AD203B41FA5}">
                      <a16:colId xmlns:a16="http://schemas.microsoft.com/office/drawing/2014/main" val="382676062"/>
                    </a:ext>
                  </a:extLst>
                </a:gridCol>
                <a:gridCol w="1702947">
                  <a:extLst>
                    <a:ext uri="{9D8B030D-6E8A-4147-A177-3AD203B41FA5}">
                      <a16:colId xmlns:a16="http://schemas.microsoft.com/office/drawing/2014/main" val="673711193"/>
                    </a:ext>
                  </a:extLst>
                </a:gridCol>
              </a:tblGrid>
              <a:tr h="421319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==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(A == B)  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343704"/>
                  </a:ext>
                </a:extLst>
              </a:tr>
              <a:tr h="539815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!=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(A != B)  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52518"/>
                  </a:ext>
                </a:extLst>
              </a:tr>
              <a:tr h="539815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effectLst/>
                        </a:rPr>
                        <a:t>&gt;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(A &gt; B)  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310019"/>
                  </a:ext>
                </a:extLst>
              </a:tr>
              <a:tr h="539815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effectLst/>
                        </a:rPr>
                        <a:t>&lt;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 A &lt; B 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463759"/>
                  </a:ext>
                </a:extLst>
              </a:tr>
              <a:tr h="658311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effectLst/>
                        </a:rPr>
                        <a:t>&gt;=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(A &gt;= B)  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312939"/>
                  </a:ext>
                </a:extLst>
              </a:tr>
              <a:tr h="539815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effectLst/>
                        </a:rPr>
                        <a:t>&lt;=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(A &lt;= B)  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22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13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A1EC-960B-4E00-8DB2-136A31EF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EDA154-8323-491F-A3E5-50B6DB964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653690"/>
              </p:ext>
            </p:extLst>
          </p:nvPr>
        </p:nvGraphicFramePr>
        <p:xfrm>
          <a:off x="1141413" y="1996269"/>
          <a:ext cx="9720777" cy="3541713"/>
        </p:xfrm>
        <a:graphic>
          <a:graphicData uri="http://schemas.openxmlformats.org/drawingml/2006/table">
            <a:tbl>
              <a:tblPr/>
              <a:tblGrid>
                <a:gridCol w="1151621">
                  <a:extLst>
                    <a:ext uri="{9D8B030D-6E8A-4147-A177-3AD203B41FA5}">
                      <a16:colId xmlns:a16="http://schemas.microsoft.com/office/drawing/2014/main" val="3381519760"/>
                    </a:ext>
                  </a:extLst>
                </a:gridCol>
                <a:gridCol w="5328897">
                  <a:extLst>
                    <a:ext uri="{9D8B030D-6E8A-4147-A177-3AD203B41FA5}">
                      <a16:colId xmlns:a16="http://schemas.microsoft.com/office/drawing/2014/main" val="3825302508"/>
                    </a:ext>
                  </a:extLst>
                </a:gridCol>
                <a:gridCol w="3240259">
                  <a:extLst>
                    <a:ext uri="{9D8B030D-6E8A-4147-A177-3AD203B41FA5}">
                      <a16:colId xmlns:a16="http://schemas.microsoft.com/office/drawing/2014/main" val="205542880"/>
                    </a:ext>
                  </a:extLst>
                </a:gridCol>
              </a:tblGrid>
              <a:tr h="1024319"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b="1" dirty="0">
                          <a:effectLst/>
                        </a:rPr>
                        <a:t>&amp;&amp;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b="1" dirty="0">
                          <a:effectLst/>
                        </a:rPr>
                        <a:t>Called Logical AND operator. If both the operands are non zero then condition becomes true.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b="1" dirty="0">
                          <a:effectLst/>
                        </a:rPr>
                        <a:t>(A &amp;&amp; B) 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428203"/>
                  </a:ext>
                </a:extLst>
              </a:tr>
              <a:tr h="1024319"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b="1">
                          <a:effectLst/>
                        </a:rPr>
                        <a:t>||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b="1" dirty="0">
                          <a:effectLst/>
                        </a:rPr>
                        <a:t>Called Logical OR Operator. If any of the two operands is non zero then condition becomes true.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b="1" dirty="0">
                          <a:effectLst/>
                        </a:rPr>
                        <a:t>(A || B) </a:t>
                      </a:r>
                    </a:p>
                    <a:p>
                      <a:pPr algn="ctr" fontAlgn="t"/>
                      <a:endParaRPr lang="en-CA" sz="1800" b="1" dirty="0">
                        <a:effectLst/>
                      </a:endParaRP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11231"/>
                  </a:ext>
                </a:extLst>
              </a:tr>
              <a:tr h="1493075"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b="1">
                          <a:effectLst/>
                        </a:rPr>
                        <a:t>!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b="1">
                          <a:effectLst/>
                        </a:rPr>
                        <a:t>Called Logical NOT Operator. Use to reverses the logical state of its operand. If a condition is true then Logical NOT operator will make false.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b="1" dirty="0">
                          <a:effectLst/>
                        </a:rPr>
                        <a:t>!(A &amp;&amp; B) </a:t>
                      </a:r>
                    </a:p>
                    <a:p>
                      <a:pPr algn="ctr" fontAlgn="t"/>
                      <a:endParaRPr lang="en-CA" sz="1800" b="1" dirty="0">
                        <a:effectLst/>
                      </a:endParaRP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01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205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6E78-0A5F-49D5-87B3-F4F524E0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Bitwise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6F05A9-04B3-4199-A0CA-5BE3B62C0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342512"/>
              </p:ext>
            </p:extLst>
          </p:nvPr>
        </p:nvGraphicFramePr>
        <p:xfrm>
          <a:off x="1691223" y="2222695"/>
          <a:ext cx="8806378" cy="4663440"/>
        </p:xfrm>
        <a:graphic>
          <a:graphicData uri="http://schemas.openxmlformats.org/drawingml/2006/table">
            <a:tbl>
              <a:tblPr/>
              <a:tblGrid>
                <a:gridCol w="1766588">
                  <a:extLst>
                    <a:ext uri="{9D8B030D-6E8A-4147-A177-3AD203B41FA5}">
                      <a16:colId xmlns:a16="http://schemas.microsoft.com/office/drawing/2014/main" val="3600689568"/>
                    </a:ext>
                  </a:extLst>
                </a:gridCol>
                <a:gridCol w="1766588">
                  <a:extLst>
                    <a:ext uri="{9D8B030D-6E8A-4147-A177-3AD203B41FA5}">
                      <a16:colId xmlns:a16="http://schemas.microsoft.com/office/drawing/2014/main" val="2578264320"/>
                    </a:ext>
                  </a:extLst>
                </a:gridCol>
                <a:gridCol w="1766588">
                  <a:extLst>
                    <a:ext uri="{9D8B030D-6E8A-4147-A177-3AD203B41FA5}">
                      <a16:colId xmlns:a16="http://schemas.microsoft.com/office/drawing/2014/main" val="3734373380"/>
                    </a:ext>
                  </a:extLst>
                </a:gridCol>
                <a:gridCol w="1753307">
                  <a:extLst>
                    <a:ext uri="{9D8B030D-6E8A-4147-A177-3AD203B41FA5}">
                      <a16:colId xmlns:a16="http://schemas.microsoft.com/office/drawing/2014/main" val="330041948"/>
                    </a:ext>
                  </a:extLst>
                </a:gridCol>
                <a:gridCol w="1753307">
                  <a:extLst>
                    <a:ext uri="{9D8B030D-6E8A-4147-A177-3AD203B41FA5}">
                      <a16:colId xmlns:a16="http://schemas.microsoft.com/office/drawing/2014/main" val="2031371910"/>
                    </a:ext>
                  </a:extLst>
                </a:gridCol>
              </a:tblGrid>
              <a:tr h="682618">
                <a:tc>
                  <a:txBody>
                    <a:bodyPr/>
                    <a:lstStyle/>
                    <a:p>
                      <a:pPr algn="ctr" fontAlgn="t"/>
                      <a:r>
                        <a:rPr lang="en-CA" sz="4400" dirty="0">
                          <a:solidFill>
                            <a:srgbClr val="002060"/>
                          </a:solidFill>
                          <a:effectLst/>
                        </a:rPr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4400" dirty="0">
                          <a:solidFill>
                            <a:srgbClr val="002060"/>
                          </a:solidFill>
                          <a:effectLst/>
                        </a:rPr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4400" dirty="0">
                          <a:solidFill>
                            <a:srgbClr val="002060"/>
                          </a:solidFill>
                          <a:effectLst/>
                        </a:rPr>
                        <a:t>p &amp;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4400" dirty="0">
                          <a:solidFill>
                            <a:srgbClr val="002060"/>
                          </a:solidFill>
                          <a:effectLst/>
                        </a:rPr>
                        <a:t>p |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4400" dirty="0">
                          <a:solidFill>
                            <a:srgbClr val="002060"/>
                          </a:solidFill>
                          <a:effectLst/>
                        </a:rPr>
                        <a:t>p ^ q</a:t>
                      </a:r>
                    </a:p>
                    <a:p>
                      <a:pPr algn="ctr" fontAlgn="t"/>
                      <a:r>
                        <a:rPr lang="en-CA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one operand but not both</a:t>
                      </a:r>
                      <a:endParaRPr lang="en-CA" sz="4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822636"/>
                  </a:ext>
                </a:extLst>
              </a:tr>
              <a:tr h="682618"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68539"/>
                  </a:ext>
                </a:extLst>
              </a:tr>
              <a:tr h="682618">
                <a:tc>
                  <a:txBody>
                    <a:bodyPr/>
                    <a:lstStyle/>
                    <a:p>
                      <a:pPr fontAlgn="t"/>
                      <a:r>
                        <a:rPr lang="en-CA" sz="44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533301"/>
                  </a:ext>
                </a:extLst>
              </a:tr>
              <a:tr h="682618">
                <a:tc>
                  <a:txBody>
                    <a:bodyPr/>
                    <a:lstStyle/>
                    <a:p>
                      <a:pPr fontAlgn="t"/>
                      <a:r>
                        <a:rPr lang="en-CA" sz="4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956102"/>
                  </a:ext>
                </a:extLst>
              </a:tr>
              <a:tr h="682618">
                <a:tc>
                  <a:txBody>
                    <a:bodyPr/>
                    <a:lstStyle/>
                    <a:p>
                      <a:pPr fontAlgn="t"/>
                      <a:r>
                        <a:rPr lang="en-CA" sz="4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25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080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7950-5D4C-44FA-A5AE-DC67FED3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Interview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EBAD-A3EE-46F6-8180-1CF0AD6C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CA" sz="2800" dirty="0"/>
              <a:t>Swapping two integer variables without an intermediary variable</a:t>
            </a:r>
          </a:p>
          <a:p>
            <a:r>
              <a:rPr lang="en-CA" sz="2800" dirty="0"/>
              <a:t>Normal codes: </a:t>
            </a:r>
          </a:p>
          <a:p>
            <a:pPr marL="457200" lvl="1" indent="0">
              <a:buNone/>
            </a:pPr>
            <a:r>
              <a:rPr lang="en-CA" sz="2800" dirty="0" err="1"/>
              <a:t>int</a:t>
            </a:r>
            <a:r>
              <a:rPr lang="en-CA" sz="2800" dirty="0"/>
              <a:t> </a:t>
            </a:r>
            <a:r>
              <a:rPr lang="en-CA" sz="2800" dirty="0" err="1"/>
              <a:t>i</a:t>
            </a:r>
            <a:r>
              <a:rPr lang="en-CA" sz="2800" dirty="0"/>
              <a:t> = 3; </a:t>
            </a:r>
            <a:r>
              <a:rPr lang="en-CA" sz="2800" dirty="0" err="1"/>
              <a:t>int</a:t>
            </a:r>
            <a:r>
              <a:rPr lang="en-CA" sz="2800" dirty="0"/>
              <a:t> j = 4; </a:t>
            </a:r>
            <a:r>
              <a:rPr lang="en-CA" sz="2800" dirty="0" err="1"/>
              <a:t>int</a:t>
            </a:r>
            <a:r>
              <a:rPr lang="en-CA" sz="2800" dirty="0"/>
              <a:t> x = </a:t>
            </a:r>
            <a:r>
              <a:rPr lang="en-CA" sz="2800" dirty="0" err="1"/>
              <a:t>i</a:t>
            </a:r>
            <a:r>
              <a:rPr lang="en-CA" sz="2800" dirty="0"/>
              <a:t>;   </a:t>
            </a:r>
            <a:r>
              <a:rPr lang="en-CA" sz="2800" dirty="0" err="1"/>
              <a:t>i</a:t>
            </a:r>
            <a:r>
              <a:rPr lang="en-CA" sz="2800" dirty="0"/>
              <a:t>= j; j=x;</a:t>
            </a:r>
          </a:p>
          <a:p>
            <a:r>
              <a:rPr lang="en-CA" sz="3200" dirty="0"/>
              <a:t>Bitwise version- Lab </a:t>
            </a:r>
          </a:p>
          <a:p>
            <a:pPr lvl="1"/>
            <a:r>
              <a:rPr lang="en-CA" sz="2800" dirty="0"/>
              <a:t>A = A^B // A is now XOR of A and B</a:t>
            </a:r>
          </a:p>
          <a:p>
            <a:pPr lvl="1"/>
            <a:r>
              <a:rPr lang="en-CA" sz="2800" dirty="0"/>
              <a:t>B = A^B // B is now the original A</a:t>
            </a:r>
          </a:p>
          <a:p>
            <a:pPr lvl="1"/>
            <a:r>
              <a:rPr lang="en-CA" sz="2800" dirty="0"/>
              <a:t>A = A^B // A is now the original B</a:t>
            </a:r>
          </a:p>
          <a:p>
            <a:pPr lvl="1"/>
            <a:endParaRPr lang="en-CA" sz="2800" dirty="0"/>
          </a:p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57BA8F-5624-4685-B0E8-E3DA5640C17B}"/>
                  </a:ext>
                </a:extLst>
              </p14:cNvPr>
              <p14:cNvContentPartPr/>
              <p14:nvPr/>
            </p14:nvContentPartPr>
            <p14:xfrm>
              <a:off x="1112400" y="1717920"/>
              <a:ext cx="5605200" cy="254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57BA8F-5624-4685-B0E8-E3DA5640C1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040" y="1708560"/>
                <a:ext cx="5623920" cy="25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371320" y="4863600"/>
              <a:ext cx="875520" cy="478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1960" y="4854240"/>
                <a:ext cx="894240" cy="4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083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7950-5D4C-44FA-A5AE-DC67FED3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EBAD-A3EE-46F6-8180-1CF0AD6C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Learn more when you need it</a:t>
            </a:r>
          </a:p>
        </p:txBody>
      </p:sp>
    </p:spTree>
    <p:extLst>
      <p:ext uri="{BB962C8B-B14F-4D97-AF65-F5344CB8AC3E}">
        <p14:creationId xmlns:p14="http://schemas.microsoft.com/office/powerpoint/2010/main" val="1742011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9432-57EF-4AF8-A18E-72F67F2D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0ACA21-8658-4F5C-810D-EE55D19D7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364955"/>
              </p:ext>
            </p:extLst>
          </p:nvPr>
        </p:nvGraphicFramePr>
        <p:xfrm>
          <a:off x="1141413" y="2557023"/>
          <a:ext cx="8904849" cy="5168035"/>
        </p:xfrm>
        <a:graphic>
          <a:graphicData uri="http://schemas.openxmlformats.org/drawingml/2006/table">
            <a:tbl>
              <a:tblPr/>
              <a:tblGrid>
                <a:gridCol w="2968283">
                  <a:extLst>
                    <a:ext uri="{9D8B030D-6E8A-4147-A177-3AD203B41FA5}">
                      <a16:colId xmlns:a16="http://schemas.microsoft.com/office/drawing/2014/main" val="3538822582"/>
                    </a:ext>
                  </a:extLst>
                </a:gridCol>
                <a:gridCol w="2968283">
                  <a:extLst>
                    <a:ext uri="{9D8B030D-6E8A-4147-A177-3AD203B41FA5}">
                      <a16:colId xmlns:a16="http://schemas.microsoft.com/office/drawing/2014/main" val="4126000543"/>
                    </a:ext>
                  </a:extLst>
                </a:gridCol>
                <a:gridCol w="2968283">
                  <a:extLst>
                    <a:ext uri="{9D8B030D-6E8A-4147-A177-3AD203B41FA5}">
                      <a16:colId xmlns:a16="http://schemas.microsoft.com/office/drawing/2014/main" val="726747784"/>
                    </a:ext>
                  </a:extLst>
                </a:gridCol>
              </a:tblGrid>
              <a:tr h="868067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=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Simple assignment operator, Assigns values from right side operands to left side operand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CA" sz="2400">
                          <a:effectLst/>
                        </a:rPr>
                        <a:t>C = A + B assigns value of A + B into C</a:t>
                      </a:r>
                    </a:p>
                  </a:txBody>
                  <a:tcPr marL="43403" marR="43403" marT="43403" marB="434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787492"/>
                  </a:ext>
                </a:extLst>
              </a:tr>
              <a:tr h="1336823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+=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Add AND assignment operator, It adds right operand to the left operand and assign the result to left operand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CA" sz="2400" dirty="0">
                          <a:effectLst/>
                        </a:rPr>
                        <a:t>C += A is equivalent to C = C + A</a:t>
                      </a:r>
                    </a:p>
                  </a:txBody>
                  <a:tcPr marL="43403" marR="43403" marT="43403" marB="434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151173"/>
                  </a:ext>
                </a:extLst>
              </a:tr>
              <a:tr h="1336823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……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CA" sz="2400" dirty="0">
                        <a:effectLst/>
                      </a:endParaRP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CA" sz="2400" dirty="0">
                        <a:effectLst/>
                      </a:endParaRPr>
                    </a:p>
                  </a:txBody>
                  <a:tcPr marL="43403" marR="43403" marT="43403" marB="434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27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9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EE72-A8ED-42F4-B195-7C0924E5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07" y="0"/>
            <a:ext cx="9905998" cy="1478570"/>
          </a:xfrm>
        </p:spPr>
        <p:txBody>
          <a:bodyPr>
            <a:normAutofit/>
          </a:bodyPr>
          <a:lstStyle/>
          <a:p>
            <a:r>
              <a:rPr lang="en-CA" dirty="0"/>
              <a:t>Miscellaneous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FA5B15-5DC7-49E3-BBB7-55FDB3AC9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341921"/>
              </p:ext>
            </p:extLst>
          </p:nvPr>
        </p:nvGraphicFramePr>
        <p:xfrm>
          <a:off x="422032" y="1280160"/>
          <a:ext cx="10438227" cy="5711538"/>
        </p:xfrm>
        <a:graphic>
          <a:graphicData uri="http://schemas.openxmlformats.org/drawingml/2006/table">
            <a:tbl>
              <a:tblPr/>
              <a:tblGrid>
                <a:gridCol w="1645919">
                  <a:extLst>
                    <a:ext uri="{9D8B030D-6E8A-4147-A177-3AD203B41FA5}">
                      <a16:colId xmlns:a16="http://schemas.microsoft.com/office/drawing/2014/main" val="2746258287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1683968834"/>
                    </a:ext>
                  </a:extLst>
                </a:gridCol>
                <a:gridCol w="4586068">
                  <a:extLst>
                    <a:ext uri="{9D8B030D-6E8A-4147-A177-3AD203B41FA5}">
                      <a16:colId xmlns:a16="http://schemas.microsoft.com/office/drawing/2014/main" val="3602253284"/>
                    </a:ext>
                  </a:extLst>
                </a:gridCol>
              </a:tblGrid>
              <a:tr h="807689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 err="1">
                          <a:effectLst/>
                        </a:rPr>
                        <a:t>sizeof</a:t>
                      </a:r>
                      <a:r>
                        <a:rPr lang="en-CA" sz="2400" dirty="0">
                          <a:effectLst/>
                        </a:rPr>
                        <a:t>()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Returns the size of a data type.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>
                          <a:effectLst/>
                        </a:rPr>
                        <a:t>sizeof(int), returns 4.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18388"/>
                  </a:ext>
                </a:extLst>
              </a:tr>
              <a:tr h="470063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effectLst/>
                        </a:rPr>
                        <a:t>typeof()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Returns the type of a class.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>
                          <a:effectLst/>
                        </a:rPr>
                        <a:t>typeof(StreamReader);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736032"/>
                  </a:ext>
                </a:extLst>
              </a:tr>
              <a:tr h="756128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effectLst/>
                        </a:rPr>
                        <a:t>&amp;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CA" sz="2400" dirty="0">
                          <a:effectLst/>
                        </a:rPr>
                        <a:t>Returns the address of an variable.</a:t>
                      </a:r>
                    </a:p>
                  </a:txBody>
                  <a:tcPr marL="38001" marR="38001" marT="38001" marB="38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>
                          <a:effectLst/>
                        </a:rPr>
                        <a:t>&amp;a; returns actual address of the variable.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80542"/>
                  </a:ext>
                </a:extLst>
              </a:tr>
              <a:tr h="756128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effectLst/>
                        </a:rPr>
                        <a:t>*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CA" sz="2400" dirty="0">
                          <a:effectLst/>
                        </a:rPr>
                        <a:t>Pointer to a variable.</a:t>
                      </a:r>
                    </a:p>
                  </a:txBody>
                  <a:tcPr marL="38001" marR="38001" marT="38001" marB="38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*a; creates pointer named 'a' to a variable.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856098"/>
                  </a:ext>
                </a:extLst>
              </a:tr>
              <a:tr h="756128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 :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CA" sz="2400" dirty="0">
                          <a:effectLst/>
                        </a:rPr>
                        <a:t>Conditional Expression</a:t>
                      </a:r>
                    </a:p>
                  </a:txBody>
                  <a:tcPr marL="38001" marR="38001" marT="38001" marB="38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If Condition is true ? Then value X : Otherwise value Y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732586"/>
                  </a:ext>
                </a:extLst>
              </a:tr>
              <a:tr h="837938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is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CA" sz="2400" dirty="0">
                          <a:effectLst/>
                        </a:rPr>
                        <a:t>Determines whether an object is of a certain type.</a:t>
                      </a:r>
                    </a:p>
                  </a:txBody>
                  <a:tcPr marL="38001" marR="38001" marT="38001" marB="38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If( Ford is Car) // checks if Ford is an object of the Car class.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467125"/>
                  </a:ext>
                </a:extLst>
              </a:tr>
              <a:tr h="1092282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as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CA" sz="2400" dirty="0">
                          <a:effectLst/>
                        </a:rPr>
                        <a:t>Cast without raising an exception if the cast fails.</a:t>
                      </a:r>
                    </a:p>
                  </a:txBody>
                  <a:tcPr marL="38001" marR="38001" marT="38001" marB="38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2400" dirty="0">
                          <a:effectLst/>
                        </a:rPr>
                        <a:t>Object </a:t>
                      </a:r>
                      <a:r>
                        <a:rPr lang="en-CA" sz="2400" dirty="0" err="1">
                          <a:effectLst/>
                        </a:rPr>
                        <a:t>obj</a:t>
                      </a:r>
                      <a:r>
                        <a:rPr lang="en-CA" sz="2400" dirty="0">
                          <a:effectLst/>
                        </a:rPr>
                        <a:t> = new </a:t>
                      </a:r>
                      <a:r>
                        <a:rPr lang="en-CA" sz="2400" dirty="0" err="1">
                          <a:effectLst/>
                        </a:rPr>
                        <a:t>StringReader</a:t>
                      </a:r>
                      <a:r>
                        <a:rPr lang="en-CA" sz="2400" dirty="0">
                          <a:effectLst/>
                        </a:rPr>
                        <a:t>("Hello");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StringReader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 r = 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obj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 as 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StringReader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55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B69801-39FB-48D8-8A4B-82A857DD7212}"/>
                  </a:ext>
                </a:extLst>
              </p14:cNvPr>
              <p14:cNvContentPartPr/>
              <p14:nvPr/>
            </p14:nvContentPartPr>
            <p14:xfrm>
              <a:off x="844034" y="5666898"/>
              <a:ext cx="9031680" cy="4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B69801-39FB-48D8-8A4B-82A857DD72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034" y="5657898"/>
                <a:ext cx="90493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3DBD7D-0732-4362-ACE5-265FEA8E0336}"/>
                  </a:ext>
                </a:extLst>
              </p14:cNvPr>
              <p14:cNvContentPartPr/>
              <p14:nvPr/>
            </p14:nvContentPartPr>
            <p14:xfrm>
              <a:off x="886154" y="5205018"/>
              <a:ext cx="4783320" cy="113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3DBD7D-0732-4362-ACE5-265FEA8E03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0154" y="5133018"/>
                <a:ext cx="48549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B00686-4F7F-4779-9B25-ED05B25C504B}"/>
                  </a:ext>
                </a:extLst>
              </p14:cNvPr>
              <p14:cNvContentPartPr/>
              <p14:nvPr/>
            </p14:nvContentPartPr>
            <p14:xfrm>
              <a:off x="1198606" y="6013938"/>
              <a:ext cx="4811400" cy="100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5B00686-4F7F-4779-9B25-ED05B25C50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2606" y="5941938"/>
                <a:ext cx="48834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A738E3-80C6-4716-983F-711EEFB2B37C}"/>
                  </a:ext>
                </a:extLst>
              </p14:cNvPr>
              <p14:cNvContentPartPr/>
              <p14:nvPr/>
            </p14:nvContentPartPr>
            <p14:xfrm>
              <a:off x="998834" y="4572138"/>
              <a:ext cx="9721080" cy="115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A738E3-80C6-4716-983F-711EEFB2B3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2834" y="4500138"/>
                <a:ext cx="97927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39249D-6B00-4B16-AAF5-045B7996E562}"/>
                  </a:ext>
                </a:extLst>
              </p14:cNvPr>
              <p14:cNvContentPartPr/>
              <p14:nvPr/>
            </p14:nvContentPartPr>
            <p14:xfrm>
              <a:off x="953280" y="4259160"/>
              <a:ext cx="3871800" cy="44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39249D-6B00-4B16-AAF5-045B7996E5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3920" y="4249800"/>
                <a:ext cx="3890520" cy="46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423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5E15-4E00-45EA-9952-495DED3F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4.1 Assignment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8363-61A8-4C49-8D19-EDF296255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9530"/>
            <a:ext cx="9905999" cy="4929809"/>
          </a:xfrm>
        </p:spPr>
        <p:txBody>
          <a:bodyPr>
            <a:normAutofit/>
          </a:bodyPr>
          <a:lstStyle/>
          <a:p>
            <a:r>
              <a:rPr lang="en-CA" dirty="0"/>
              <a:t>Program Structure </a:t>
            </a:r>
          </a:p>
          <a:p>
            <a:r>
              <a:rPr lang="en-CA" dirty="0"/>
              <a:t>Types</a:t>
            </a:r>
          </a:p>
          <a:p>
            <a:pPr lvl="1"/>
            <a:r>
              <a:rPr lang="en-CA" dirty="0"/>
              <a:t>Value Types</a:t>
            </a:r>
          </a:p>
          <a:p>
            <a:pPr lvl="1"/>
            <a:r>
              <a:rPr lang="en-CA" dirty="0"/>
              <a:t>Reference Types: String, Class </a:t>
            </a:r>
          </a:p>
          <a:p>
            <a:pPr lvl="1"/>
            <a:r>
              <a:rPr lang="en-CA" dirty="0"/>
              <a:t>Conversions</a:t>
            </a:r>
          </a:p>
          <a:p>
            <a:pPr lvl="1"/>
            <a:r>
              <a:rPr lang="en-CA" dirty="0"/>
              <a:t>Declaration </a:t>
            </a:r>
          </a:p>
          <a:p>
            <a:pPr lvl="1"/>
            <a:r>
              <a:rPr lang="en-CA" dirty="0"/>
              <a:t>Assignment </a:t>
            </a:r>
          </a:p>
          <a:p>
            <a:r>
              <a:rPr lang="en-CA" dirty="0"/>
              <a:t>Flows </a:t>
            </a:r>
          </a:p>
        </p:txBody>
      </p:sp>
    </p:spTree>
    <p:extLst>
      <p:ext uri="{BB962C8B-B14F-4D97-AF65-F5344CB8AC3E}">
        <p14:creationId xmlns:p14="http://schemas.microsoft.com/office/powerpoint/2010/main" val="912143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A95C-CF72-47F4-AFF1-55C846A5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90E2-5BE9-4063-B27E-71C80173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// Set y to the value of x if x is NOT null; otherwise, </a:t>
            </a:r>
          </a:p>
          <a:p>
            <a:pPr marL="0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// if x == null, set y to -1. </a:t>
            </a:r>
          </a:p>
          <a:p>
            <a:pPr marL="0" indent="0">
              <a:buNone/>
            </a:pP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y = x ?? -1;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A12EE1-04DA-4883-A2DD-0293D7239279}"/>
                  </a:ext>
                </a:extLst>
              </p14:cNvPr>
              <p14:cNvContentPartPr/>
              <p14:nvPr/>
            </p14:nvContentPartPr>
            <p14:xfrm>
              <a:off x="1040040" y="3450600"/>
              <a:ext cx="2759400" cy="52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A12EE1-04DA-4883-A2DD-0293D72392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0680" y="3441240"/>
                <a:ext cx="2778120" cy="5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7959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AA59-5B52-4FC8-B6FC-7FFDA6C7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Null-conditional Operators (C# 6.0)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65B4-CB47-43E4-90D8-319036D06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 length =  </a:t>
            </a:r>
            <a:r>
              <a:rPr lang="en-CA" sz="4000" dirty="0" err="1">
                <a:latin typeface="Arial" panose="020B0604020202020204" pitchFamily="34" charset="0"/>
                <a:cs typeface="Arial" panose="020B0604020202020204" pitchFamily="34" charset="0"/>
              </a:rPr>
              <a:t>customers?.Substring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E98A18-D1BA-42FA-8F60-E557206313B5}"/>
                  </a:ext>
                </a:extLst>
              </p14:cNvPr>
              <p14:cNvContentPartPr/>
              <p14:nvPr/>
            </p14:nvContentPartPr>
            <p14:xfrm>
              <a:off x="4333680" y="2425680"/>
              <a:ext cx="4883040" cy="60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E98A18-D1BA-42FA-8F60-E557206313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4320" y="2416320"/>
                <a:ext cx="4901760" cy="6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930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2B01-0E94-4498-8A25-213A4484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9FB8-71AE-45FE-84B4-EEE0C510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 descr="Decision making statements in C#">
            <a:extLst>
              <a:ext uri="{FF2B5EF4-FFF2-40B4-BE49-F238E27FC236}">
                <a16:creationId xmlns:a16="http://schemas.microsoft.com/office/drawing/2014/main" id="{516198C4-BF02-49FA-822B-84DAF5B9F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32" y="618518"/>
            <a:ext cx="4726639" cy="604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78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E8EECB-1E4B-4F53-B46A-8974F63752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728050"/>
              </p:ext>
            </p:extLst>
          </p:nvPr>
        </p:nvGraphicFramePr>
        <p:xfrm>
          <a:off x="958531" y="703385"/>
          <a:ext cx="10140878" cy="5537518"/>
        </p:xfrm>
        <a:graphic>
          <a:graphicData uri="http://schemas.openxmlformats.org/drawingml/2006/table">
            <a:tbl>
              <a:tblPr/>
              <a:tblGrid>
                <a:gridCol w="709328">
                  <a:extLst>
                    <a:ext uri="{9D8B030D-6E8A-4147-A177-3AD203B41FA5}">
                      <a16:colId xmlns:a16="http://schemas.microsoft.com/office/drawing/2014/main" val="4036425736"/>
                    </a:ext>
                  </a:extLst>
                </a:gridCol>
                <a:gridCol w="9431550">
                  <a:extLst>
                    <a:ext uri="{9D8B030D-6E8A-4147-A177-3AD203B41FA5}">
                      <a16:colId xmlns:a16="http://schemas.microsoft.com/office/drawing/2014/main" val="2226043461"/>
                    </a:ext>
                  </a:extLst>
                </a:gridCol>
              </a:tblGrid>
              <a:tr h="1082619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1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2400" b="1" u="none" strike="noStrike" dirty="0">
                          <a:solidFill>
                            <a:srgbClr val="313131"/>
                          </a:solidFill>
                          <a:effectLst/>
                          <a:hlinkClick r:id="rId2" tooltip="if statement in C#"/>
                        </a:rPr>
                        <a:t>if </a:t>
                      </a:r>
                      <a:r>
                        <a:rPr lang="en-CA" sz="24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2" tooltip="if statement in C#"/>
                        </a:rPr>
                        <a:t>statement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An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if statement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consists of a 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 expression followed by one or more statements.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383148"/>
                  </a:ext>
                </a:extLst>
              </a:tr>
              <a:tr h="1207042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2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2400" b="1" u="none" strike="noStrike" dirty="0">
                          <a:solidFill>
                            <a:srgbClr val="313131"/>
                          </a:solidFill>
                          <a:effectLst/>
                          <a:hlinkClick r:id="rId3" tooltip="if...else statement in C#"/>
                        </a:rPr>
                        <a:t>if...else </a:t>
                      </a:r>
                      <a:r>
                        <a:rPr lang="en-CA" sz="24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3" tooltip="if...else statement in C#"/>
                        </a:rPr>
                        <a:t>statement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An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if statement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can be followed by an optional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else statement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, which executes when the 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 expression is false.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233396"/>
                  </a:ext>
                </a:extLst>
              </a:tr>
              <a:tr h="1082619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3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2400" b="1" u="none" strike="noStrike" dirty="0">
                          <a:solidFill>
                            <a:srgbClr val="313131"/>
                          </a:solidFill>
                          <a:effectLst/>
                          <a:hlinkClick r:id="rId4" tooltip="nested if statements in C#"/>
                        </a:rPr>
                        <a:t>nested if </a:t>
                      </a:r>
                      <a:r>
                        <a:rPr lang="en-CA" sz="24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4" tooltip="nested if statements in C#"/>
                        </a:rPr>
                        <a:t>statements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You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 can use one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if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or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else if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statement inside another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if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or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else </a:t>
                      </a:r>
                      <a:r>
                        <a:rPr lang="en-CA" sz="2400" b="1" dirty="0" err="1">
                          <a:solidFill>
                            <a:srgbClr val="000000"/>
                          </a:solidFill>
                          <a:effectLst/>
                        </a:rPr>
                        <a:t>if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statement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(s).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425257"/>
                  </a:ext>
                </a:extLst>
              </a:tr>
              <a:tr h="1082619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4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2400" b="1" u="none" strike="noStrike" dirty="0">
                          <a:solidFill>
                            <a:srgbClr val="313131"/>
                          </a:solidFill>
                          <a:effectLst/>
                          <a:hlinkClick r:id="rId5" tooltip="switch statement in C#"/>
                        </a:rPr>
                        <a:t>switch </a:t>
                      </a:r>
                      <a:r>
                        <a:rPr lang="en-CA" sz="24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5" tooltip="switch statement in C#"/>
                        </a:rPr>
                        <a:t>statement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switch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statement allows a variable to be tested for equality against a list of values.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78067"/>
                  </a:ext>
                </a:extLst>
              </a:tr>
              <a:tr h="1082619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5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2400" b="1" u="none" strike="noStrike" dirty="0">
                          <a:solidFill>
                            <a:srgbClr val="313131"/>
                          </a:solidFill>
                          <a:effectLst/>
                          <a:hlinkClick r:id="rId6" tooltip="nested switch statements in C#"/>
                        </a:rPr>
                        <a:t>nested switch </a:t>
                      </a:r>
                      <a:r>
                        <a:rPr lang="en-CA" sz="24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6" tooltip="nested switch statements in C#"/>
                        </a:rPr>
                        <a:t>statements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You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 can use one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switch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statement inside another </a:t>
                      </a:r>
                      <a:r>
                        <a:rPr lang="en-CA" sz="2400" b="1" dirty="0" err="1">
                          <a:solidFill>
                            <a:srgbClr val="000000"/>
                          </a:solidFill>
                          <a:effectLst/>
                        </a:rPr>
                        <a:t>switch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statement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(s).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6843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61B911-59CD-4FF6-A936-7BEAC8D49470}"/>
                  </a:ext>
                </a:extLst>
              </p14:cNvPr>
              <p14:cNvContentPartPr/>
              <p14:nvPr/>
            </p14:nvContentPartPr>
            <p14:xfrm>
              <a:off x="1444680" y="3508200"/>
              <a:ext cx="3380400" cy="105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61B911-59CD-4FF6-A936-7BEAC8D494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5320" y="3498840"/>
                <a:ext cx="3399120" cy="10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680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5552-6E69-4AD7-9BA4-5633C91E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Study Some special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9451-9574-4E1E-8804-0F7586C85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Lab:</a:t>
            </a:r>
          </a:p>
          <a:p>
            <a:pPr marL="0" indent="0">
              <a:buNone/>
            </a:pPr>
            <a:r>
              <a:rPr lang="en-CA" dirty="0"/>
              <a:t>           </a:t>
            </a:r>
            <a:r>
              <a:rPr lang="en-CA" dirty="0" err="1"/>
              <a:t>int</a:t>
            </a:r>
            <a:r>
              <a:rPr lang="en-CA" dirty="0"/>
              <a:t> s = 6;</a:t>
            </a:r>
          </a:p>
          <a:p>
            <a:pPr marL="0" indent="0">
              <a:buNone/>
            </a:pPr>
            <a:r>
              <a:rPr lang="en-CA" dirty="0"/>
              <a:t>            if (s==6)</a:t>
            </a:r>
          </a:p>
          <a:p>
            <a:pPr marL="0" indent="0">
              <a:buNone/>
            </a:pPr>
            <a:r>
              <a:rPr lang="en-CA" dirty="0"/>
              <a:t>            {                </a:t>
            </a:r>
            <a:r>
              <a:rPr lang="en-CA" dirty="0" err="1"/>
              <a:t>Console.Write</a:t>
            </a:r>
            <a:r>
              <a:rPr lang="en-CA" dirty="0"/>
              <a:t>("==6");            }</a:t>
            </a:r>
          </a:p>
          <a:p>
            <a:pPr marL="0" indent="0">
              <a:buNone/>
            </a:pPr>
            <a:r>
              <a:rPr lang="en-CA" dirty="0"/>
              <a:t>            else if (s&gt;2)</a:t>
            </a:r>
          </a:p>
          <a:p>
            <a:pPr marL="0" indent="0">
              <a:buNone/>
            </a:pPr>
            <a:r>
              <a:rPr lang="en-CA" dirty="0"/>
              <a:t>            {                </a:t>
            </a:r>
            <a:r>
              <a:rPr lang="en-CA" dirty="0" err="1"/>
              <a:t>Console.Write</a:t>
            </a:r>
            <a:r>
              <a:rPr lang="en-CA" dirty="0"/>
              <a:t>("s&gt;9");            }</a:t>
            </a:r>
          </a:p>
          <a:p>
            <a:pPr marL="0" indent="0">
              <a:buNone/>
            </a:pPr>
            <a:r>
              <a:rPr lang="en-CA" dirty="0"/>
              <a:t>            else</a:t>
            </a:r>
          </a:p>
          <a:p>
            <a:pPr marL="0" indent="0">
              <a:buNone/>
            </a:pPr>
            <a:r>
              <a:rPr lang="en-CA" dirty="0"/>
              <a:t>            {                </a:t>
            </a:r>
            <a:r>
              <a:rPr lang="en-CA" dirty="0" err="1"/>
              <a:t>Console.WriteLine</a:t>
            </a:r>
            <a:r>
              <a:rPr lang="en-CA" dirty="0"/>
              <a:t>("3rd line </a:t>
            </a:r>
            <a:r>
              <a:rPr lang="en-CA" dirty="0" err="1"/>
              <a:t>fo</a:t>
            </a:r>
            <a:r>
              <a:rPr lang="en-CA" dirty="0"/>
              <a:t> conditions");            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3384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E1AE-F07E-4AD0-974F-222462BE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5482"/>
          </a:xfrm>
        </p:spPr>
        <p:txBody>
          <a:bodyPr/>
          <a:lstStyle/>
          <a:p>
            <a:r>
              <a:rPr lang="en-CA" dirty="0"/>
              <a:t>A typical test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FA8E-D586-4EDB-AAE9-BDD518E3D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54136"/>
            <a:ext cx="9905999" cy="51419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C# switch Statement with grouped cases</a:t>
            </a:r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caseSwitch</a:t>
            </a:r>
            <a:r>
              <a:rPr lang="en-CA" dirty="0"/>
              <a:t> = 1; </a:t>
            </a:r>
          </a:p>
          <a:p>
            <a:pPr marL="0" indent="0">
              <a:buNone/>
            </a:pPr>
            <a:r>
              <a:rPr lang="en-CA" dirty="0"/>
              <a:t>switch (</a:t>
            </a:r>
            <a:r>
              <a:rPr lang="en-CA" dirty="0" err="1"/>
              <a:t>caseSwitch</a:t>
            </a:r>
            <a:r>
              <a:rPr lang="en-CA" dirty="0"/>
              <a:t>) </a:t>
            </a:r>
          </a:p>
          <a:p>
            <a:pPr marL="0" indent="0">
              <a:buNone/>
            </a:pPr>
            <a:r>
              <a:rPr lang="en-CA" dirty="0"/>
              <a:t>{ </a:t>
            </a:r>
          </a:p>
          <a:p>
            <a:pPr marL="0" indent="0">
              <a:buNone/>
            </a:pPr>
            <a:r>
              <a:rPr lang="en-CA" dirty="0"/>
              <a:t>case 1: //break; </a:t>
            </a:r>
          </a:p>
          <a:p>
            <a:pPr marL="0" indent="0">
              <a:buNone/>
            </a:pPr>
            <a:r>
              <a:rPr lang="en-CA" dirty="0"/>
              <a:t>case 2: </a:t>
            </a:r>
            <a:r>
              <a:rPr lang="en-CA" dirty="0" err="1"/>
              <a:t>Console.WriteLine</a:t>
            </a:r>
            <a:r>
              <a:rPr lang="en-CA" dirty="0"/>
              <a:t>("Case 2"); </a:t>
            </a:r>
          </a:p>
          <a:p>
            <a:pPr marL="0" indent="0">
              <a:buNone/>
            </a:pPr>
            <a:r>
              <a:rPr lang="en-CA" dirty="0"/>
              <a:t>break; </a:t>
            </a:r>
          </a:p>
          <a:p>
            <a:pPr marL="0" indent="0">
              <a:buNone/>
            </a:pPr>
            <a:r>
              <a:rPr lang="en-CA" dirty="0"/>
              <a:t>default: </a:t>
            </a:r>
          </a:p>
          <a:p>
            <a:pPr marL="0" indent="0">
              <a:buNone/>
            </a:pPr>
            <a:r>
              <a:rPr lang="en-CA" dirty="0" err="1"/>
              <a:t>Console.WriteLine</a:t>
            </a:r>
            <a:r>
              <a:rPr lang="en-CA" dirty="0"/>
              <a:t>("Default case"); </a:t>
            </a:r>
          </a:p>
          <a:p>
            <a:pPr marL="0" indent="0">
              <a:buNone/>
            </a:pPr>
            <a:r>
              <a:rPr lang="en-CA" dirty="0"/>
              <a:t>break; 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will you get? </a:t>
            </a:r>
          </a:p>
        </p:txBody>
      </p:sp>
    </p:spTree>
    <p:extLst>
      <p:ext uri="{BB962C8B-B14F-4D97-AF65-F5344CB8AC3E}">
        <p14:creationId xmlns:p14="http://schemas.microsoft.com/office/powerpoint/2010/main" val="2760618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D12B-1BA4-4F1F-9258-695F3408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C4CA-18AD-460A-ADF6-5205121F0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 C# 6, the match expression must be an expression that returns a value of the following types:</a:t>
            </a:r>
          </a:p>
          <a:p>
            <a:pPr lvl="1"/>
            <a:r>
              <a:rPr lang="en-CA" dirty="0"/>
              <a:t>a </a:t>
            </a:r>
            <a:r>
              <a:rPr lang="en-CA" dirty="0">
                <a:hlinkClick r:id="rId2"/>
              </a:rPr>
              <a:t>char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a </a:t>
            </a:r>
            <a:r>
              <a:rPr lang="en-CA" dirty="0">
                <a:hlinkClick r:id="rId3"/>
              </a:rPr>
              <a:t>string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a </a:t>
            </a:r>
            <a:r>
              <a:rPr lang="en-CA" dirty="0">
                <a:hlinkClick r:id="rId4"/>
              </a:rPr>
              <a:t>bool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an integral value, such as an </a:t>
            </a:r>
            <a:r>
              <a:rPr lang="en-CA" dirty="0" err="1">
                <a:hlinkClick r:id="rId5"/>
              </a:rPr>
              <a:t>int</a:t>
            </a:r>
            <a:r>
              <a:rPr lang="en-CA" dirty="0"/>
              <a:t> or a </a:t>
            </a:r>
            <a:r>
              <a:rPr lang="en-CA" dirty="0">
                <a:hlinkClick r:id="rId6"/>
              </a:rPr>
              <a:t>long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an </a:t>
            </a:r>
            <a:r>
              <a:rPr lang="en-CA" dirty="0" err="1">
                <a:hlinkClick r:id="rId7"/>
              </a:rPr>
              <a:t>enum</a:t>
            </a:r>
            <a:r>
              <a:rPr lang="en-CA" dirty="0"/>
              <a:t> value.</a:t>
            </a:r>
          </a:p>
          <a:p>
            <a:r>
              <a:rPr lang="en-CA" dirty="0"/>
              <a:t>Starting with C# 7, the match expression can be any non-null expression.</a:t>
            </a:r>
          </a:p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FD60FB-0C77-49C6-BAEB-2586D8CF8CDD}"/>
                  </a:ext>
                </a:extLst>
              </p14:cNvPr>
              <p14:cNvContentPartPr/>
              <p14:nvPr/>
            </p14:nvContentPartPr>
            <p14:xfrm>
              <a:off x="1444680" y="5645160"/>
              <a:ext cx="9086400" cy="15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FD60FB-0C77-49C6-BAEB-2586D8CF8C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5320" y="5635800"/>
                <a:ext cx="9105120" cy="1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3560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46A8-DA94-4814-8F9C-77B68B29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6253-6BFB-42EE-B4CE-340A1A301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Show dynamic welcome messages with </a:t>
            </a:r>
          </a:p>
          <a:p>
            <a:pPr marL="0" indent="0">
              <a:buNone/>
            </a:pPr>
            <a:r>
              <a:rPr lang="en-CA" dirty="0"/>
              <a:t>	good morning/afternoon/evening</a:t>
            </a:r>
          </a:p>
          <a:p>
            <a:pPr marL="0" indent="0">
              <a:buNone/>
            </a:pPr>
            <a:r>
              <a:rPr lang="en-CA" dirty="0"/>
              <a:t>	using the condition of the current time.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9166DB-1113-4D48-BF5D-C5101617CEF2}"/>
                  </a:ext>
                </a:extLst>
              </p14:cNvPr>
              <p14:cNvContentPartPr/>
              <p14:nvPr/>
            </p14:nvContentPartPr>
            <p14:xfrm>
              <a:off x="2166840" y="3277440"/>
              <a:ext cx="4059360" cy="18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9166DB-1113-4D48-BF5D-C5101617CE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7480" y="3268080"/>
                <a:ext cx="4078080" cy="2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991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46D4-F743-428D-ACA8-FB33D7F1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F7F3-EA34-415E-AFFF-B5B37BB9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Learn by yourself </a:t>
            </a:r>
          </a:p>
          <a:p>
            <a:pPr lvl="1"/>
            <a:r>
              <a:rPr lang="en-CA" dirty="0">
                <a:hlinkClick r:id="rId2"/>
              </a:rPr>
              <a:t>https://www.tutorialspoint.com/csharp/csharp_loops.htm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6DDCB4-C0DE-4FAB-9B10-1CB23BA35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82031"/>
              </p:ext>
            </p:extLst>
          </p:nvPr>
        </p:nvGraphicFramePr>
        <p:xfrm>
          <a:off x="314325" y="3181349"/>
          <a:ext cx="7924800" cy="3701704"/>
        </p:xfrm>
        <a:graphic>
          <a:graphicData uri="http://schemas.openxmlformats.org/drawingml/2006/table">
            <a:tbl>
              <a:tblPr/>
              <a:tblGrid>
                <a:gridCol w="615414">
                  <a:extLst>
                    <a:ext uri="{9D8B030D-6E8A-4147-A177-3AD203B41FA5}">
                      <a16:colId xmlns:a16="http://schemas.microsoft.com/office/drawing/2014/main" val="3959111432"/>
                    </a:ext>
                  </a:extLst>
                </a:gridCol>
                <a:gridCol w="7309386">
                  <a:extLst>
                    <a:ext uri="{9D8B030D-6E8A-4147-A177-3AD203B41FA5}">
                      <a16:colId xmlns:a16="http://schemas.microsoft.com/office/drawing/2014/main" val="2620641318"/>
                    </a:ext>
                  </a:extLst>
                </a:gridCol>
              </a:tblGrid>
              <a:tr h="1076013">
                <a:tc>
                  <a:txBody>
                    <a:bodyPr/>
                    <a:lstStyle/>
                    <a:p>
                      <a:pPr algn="ctr" fontAlgn="t"/>
                      <a:r>
                        <a:rPr lang="en-CA" sz="2800" dirty="0">
                          <a:effectLst/>
                        </a:rPr>
                        <a:t>1</a:t>
                      </a:r>
                    </a:p>
                  </a:txBody>
                  <a:tcPr marL="71986" marR="71986" marT="71986" marB="71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2800" b="1" u="none" strike="noStrike" dirty="0">
                          <a:solidFill>
                            <a:srgbClr val="313131"/>
                          </a:solidFill>
                          <a:effectLst/>
                          <a:hlinkClick r:id="rId3" tooltip="break statement in C#"/>
                        </a:rPr>
                        <a:t>break statement</a:t>
                      </a:r>
                      <a:endParaRPr lang="en-CA" sz="2800" b="1" u="none" strike="noStrike" dirty="0">
                        <a:solidFill>
                          <a:srgbClr val="31313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CA" sz="2800" dirty="0" err="1">
                          <a:solidFill>
                            <a:srgbClr val="000000"/>
                          </a:solidFill>
                          <a:effectLst/>
                        </a:rPr>
                        <a:t>Terminatesthe</a:t>
                      </a:r>
                      <a:r>
                        <a:rPr lang="en-CA" sz="2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CA" sz="2800" b="1" dirty="0">
                          <a:solidFill>
                            <a:srgbClr val="000000"/>
                          </a:solidFill>
                          <a:effectLst/>
                        </a:rPr>
                        <a:t>loop</a:t>
                      </a:r>
                      <a:r>
                        <a:rPr lang="en-CA" sz="2800" dirty="0">
                          <a:solidFill>
                            <a:srgbClr val="000000"/>
                          </a:solidFill>
                          <a:effectLst/>
                        </a:rPr>
                        <a:t> or </a:t>
                      </a:r>
                      <a:r>
                        <a:rPr lang="en-CA" sz="2800" b="1" dirty="0">
                          <a:solidFill>
                            <a:srgbClr val="000000"/>
                          </a:solidFill>
                          <a:effectLst/>
                        </a:rPr>
                        <a:t>switch</a:t>
                      </a:r>
                      <a:r>
                        <a:rPr lang="en-CA" sz="2800" dirty="0">
                          <a:solidFill>
                            <a:srgbClr val="000000"/>
                          </a:solidFill>
                          <a:effectLst/>
                        </a:rPr>
                        <a:t> statement and transfers execution to the statement immediately following the loop or switch.</a:t>
                      </a:r>
                    </a:p>
                  </a:txBody>
                  <a:tcPr marL="71986" marR="71986" marT="71986" marB="71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011750"/>
                  </a:ext>
                </a:extLst>
              </a:tr>
              <a:tr h="1380212">
                <a:tc>
                  <a:txBody>
                    <a:bodyPr/>
                    <a:lstStyle/>
                    <a:p>
                      <a:pPr algn="ctr" fontAlgn="t"/>
                      <a:r>
                        <a:rPr lang="en-CA" sz="2800">
                          <a:effectLst/>
                        </a:rPr>
                        <a:t>2</a:t>
                      </a:r>
                    </a:p>
                  </a:txBody>
                  <a:tcPr marL="71986" marR="71986" marT="71986" marB="71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2800" b="1" u="none" strike="noStrike" dirty="0">
                          <a:solidFill>
                            <a:srgbClr val="313131"/>
                          </a:solidFill>
                          <a:effectLst/>
                          <a:hlinkClick r:id="rId4" tooltip="continue statement in C#"/>
                        </a:rPr>
                        <a:t>continue statement</a:t>
                      </a:r>
                      <a:endParaRPr lang="en-CA" sz="2800" b="1" u="none" strike="noStrike" dirty="0">
                        <a:solidFill>
                          <a:srgbClr val="31313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CA" sz="2800" dirty="0">
                          <a:solidFill>
                            <a:srgbClr val="000000"/>
                          </a:solidFill>
                          <a:effectLst/>
                        </a:rPr>
                        <a:t>Causes the loop to skip the remainder of its body and immediately retest its condition prior to reiterating.</a:t>
                      </a:r>
                    </a:p>
                  </a:txBody>
                  <a:tcPr marL="71986" marR="71986" marT="71986" marB="71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8233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ECCDC5-CDFB-46DE-BBA2-A72BFDC03176}"/>
                  </a:ext>
                </a:extLst>
              </p14:cNvPr>
              <p14:cNvContentPartPr/>
              <p14:nvPr/>
            </p14:nvContentPartPr>
            <p14:xfrm>
              <a:off x="1040040" y="3739320"/>
              <a:ext cx="6139800" cy="54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ECCDC5-CDFB-46DE-BBA2-A72BFDC031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0680" y="3729960"/>
                <a:ext cx="6158520" cy="5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089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8085-E80A-44E4-9B46-A570B0D5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Best Practice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8E8B7-F732-4512-841F-87F473541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Avoid multiple-nested loops! </a:t>
            </a:r>
          </a:p>
          <a:p>
            <a:pPr marL="457200" lvl="1" indent="0">
              <a:buNone/>
            </a:pPr>
            <a:r>
              <a:rPr lang="en-CA" dirty="0"/>
              <a:t>(Reason: Learn Big O again if you forget) </a:t>
            </a:r>
          </a:p>
          <a:p>
            <a:pPr marL="457200" lvl="1" indent="0">
              <a:buNone/>
            </a:pPr>
            <a:r>
              <a:rPr lang="en-CA" dirty="0"/>
              <a:t>( not required in this class: </a:t>
            </a:r>
          </a:p>
          <a:p>
            <a:pPr marL="457200" lvl="1" indent="0">
              <a:buNone/>
            </a:pPr>
            <a:r>
              <a:rPr lang="en-CA" dirty="0"/>
              <a:t>Optimise your workflow</a:t>
            </a:r>
          </a:p>
          <a:p>
            <a:pPr marL="457200" lvl="1" indent="0">
              <a:buNone/>
            </a:pPr>
            <a:r>
              <a:rPr lang="en-CA" dirty="0"/>
              <a:t>Change your data model  </a:t>
            </a:r>
          </a:p>
          <a:p>
            <a:pPr marL="457200" lvl="1" indent="0">
              <a:buNone/>
            </a:pPr>
            <a:r>
              <a:rPr lang="en-CA" dirty="0"/>
              <a:t>Use stored procedures to do heavy tasks) 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544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627C-8391-4C30-B8B1-7E18B2A7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/>
              <a:t>Why do we need boxing and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8AA3-673D-4CF7-99A2-B1283941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CA" dirty="0"/>
              <a:t>For example, the old collection type </a:t>
            </a:r>
            <a:r>
              <a:rPr lang="en-CA" dirty="0" err="1"/>
              <a:t>ArrayList</a:t>
            </a:r>
            <a:r>
              <a:rPr lang="en-CA" dirty="0"/>
              <a:t> only eats objects. That is, it only stores references to somethings that live somewhere. Without boxing you cannot put an </a:t>
            </a:r>
            <a:r>
              <a:rPr lang="en-CA" dirty="0" err="1"/>
              <a:t>int</a:t>
            </a:r>
            <a:r>
              <a:rPr lang="en-CA" dirty="0"/>
              <a:t> into such a collection. But with boxing, you can.</a:t>
            </a:r>
          </a:p>
          <a:p>
            <a:pPr lvl="1">
              <a:buFontTx/>
              <a:buChar char="-"/>
            </a:pPr>
            <a:r>
              <a:rPr lang="en-CA" dirty="0"/>
              <a:t>(Now, in the days of generics you don't really need this)</a:t>
            </a:r>
          </a:p>
          <a:p>
            <a:pPr lvl="1">
              <a:buFontTx/>
              <a:buChar char="-"/>
            </a:pPr>
            <a:r>
              <a:rPr lang="en-CA" dirty="0">
                <a:hlinkClick r:id="rId3"/>
              </a:rPr>
              <a:t>https://stackoverflow.com/questions/2111857/why-do-we-need-boxing-and-unboxing-in-c</a:t>
            </a:r>
            <a:endParaRPr lang="en-CA" dirty="0"/>
          </a:p>
          <a:p>
            <a:pPr>
              <a:buFontTx/>
              <a:buChar char="-"/>
            </a:pPr>
            <a:r>
              <a:rPr lang="en-CA" sz="2800" dirty="0"/>
              <a:t>Test and Interview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DE07F3-6753-4C39-80D3-C3306A3F813F}"/>
                  </a:ext>
                </a:extLst>
              </p14:cNvPr>
              <p14:cNvContentPartPr/>
              <p14:nvPr/>
            </p14:nvContentPartPr>
            <p14:xfrm>
              <a:off x="1661400" y="2613240"/>
              <a:ext cx="8479800" cy="212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DE07F3-6753-4C39-80D3-C3306A3F81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2040" y="2603880"/>
                <a:ext cx="8498520" cy="21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993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Group Coding lab: </a:t>
            </a:r>
            <a:br>
              <a:rPr lang="en-CA" dirty="0"/>
            </a:br>
            <a:r>
              <a:rPr lang="en-CA" dirty="0"/>
              <a:t>select three checkboxes</a:t>
            </a:r>
            <a:br>
              <a:rPr lang="en-CA" dirty="0"/>
            </a:br>
            <a:r>
              <a:rPr lang="en-CA" dirty="0"/>
              <a:t>Click OK button to show a message box with the result text</a:t>
            </a:r>
            <a:br>
              <a:rPr lang="en-CA" dirty="0"/>
            </a:br>
            <a:r>
              <a:rPr lang="en-CA" dirty="0"/>
              <a:t>How many lines of codes for the button?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038745"/>
              </p:ext>
            </p:extLst>
          </p:nvPr>
        </p:nvGraphicFramePr>
        <p:xfrm>
          <a:off x="1141413" y="2584580"/>
          <a:ext cx="9906000" cy="3470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6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4690">
                <a:tc>
                  <a:txBody>
                    <a:bodyPr/>
                    <a:lstStyle/>
                    <a:p>
                      <a:r>
                        <a:rPr lang="en-CA" dirty="0"/>
                        <a:t>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53"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Invoice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53"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Invoice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53"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</a:t>
                      </a:r>
                      <a:r>
                        <a:rPr lang="en-CA" baseline="0" dirty="0"/>
                        <a:t>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Invoice and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53"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Invoice and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444"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Statement and Ticket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753"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4690"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7562088" y="3685032"/>
            <a:ext cx="557784" cy="1014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569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1364-1D3E-4FE5-863C-02F3C8B9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Handling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C281-355C-42DE-BE25-F11F7A746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Next session</a:t>
            </a:r>
          </a:p>
        </p:txBody>
      </p:sp>
    </p:spTree>
    <p:extLst>
      <p:ext uri="{BB962C8B-B14F-4D97-AF65-F5344CB8AC3E}">
        <p14:creationId xmlns:p14="http://schemas.microsoft.com/office/powerpoint/2010/main" val="2715444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53CF-8EA1-4E39-AC72-19514656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8D67-37A9-4BCB-B87F-23374154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Run and learn the codes I am sharing </a:t>
            </a:r>
          </a:p>
          <a:p>
            <a:r>
              <a:rPr lang="en-CA" dirty="0"/>
              <a:t>Will do an in-class test next time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Do not need to submit.</a:t>
            </a:r>
          </a:p>
        </p:txBody>
      </p:sp>
    </p:spTree>
    <p:extLst>
      <p:ext uri="{BB962C8B-B14F-4D97-AF65-F5344CB8AC3E}">
        <p14:creationId xmlns:p14="http://schemas.microsoft.com/office/powerpoint/2010/main" val="401351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F4D3-2CEF-4381-B9D2-1A7F00EB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4.2 Boxing and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CA40-4685-435A-B71B-D27B04B3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Boxing is the process of converting a 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value type</a:t>
            </a:r>
            <a:r>
              <a:rPr lang="en-US" dirty="0"/>
              <a:t> to the type object or to any </a:t>
            </a:r>
            <a:r>
              <a:rPr lang="en-US" dirty="0">
                <a:solidFill>
                  <a:srgbClr val="002060"/>
                </a:solidFill>
              </a:rPr>
              <a:t>interface</a:t>
            </a:r>
            <a:r>
              <a:rPr lang="en-US" dirty="0"/>
              <a:t> type implemented </a:t>
            </a:r>
            <a:r>
              <a:rPr lang="en-US" b="1" dirty="0">
                <a:solidFill>
                  <a:srgbClr val="002060"/>
                </a:solidFill>
                <a:highlight>
                  <a:srgbClr val="C0C0C0"/>
                </a:highlight>
              </a:rPr>
              <a:t>by this value type (Structure). </a:t>
            </a:r>
          </a:p>
          <a:p>
            <a:r>
              <a:rPr lang="en-US" dirty="0"/>
              <a:t>When the CLR boxes a value type, it wraps the value inside a </a:t>
            </a:r>
            <a:r>
              <a:rPr lang="en-US" dirty="0" err="1">
                <a:solidFill>
                  <a:srgbClr val="002060"/>
                </a:solidFill>
              </a:rPr>
              <a:t>System.Object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and stores it on the managed heap. </a:t>
            </a:r>
            <a:r>
              <a:rPr lang="en-US" dirty="0">
                <a:solidFill>
                  <a:srgbClr val="0070C0"/>
                </a:solidFill>
              </a:rPr>
              <a:t>Unboxing </a:t>
            </a:r>
            <a:r>
              <a:rPr lang="en-US" dirty="0"/>
              <a:t>extracts the value type from the object. (Microsoft)</a:t>
            </a:r>
          </a:p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E56CD0-760C-4D6E-AE32-5E44280F4DB1}"/>
                  </a:ext>
                </a:extLst>
              </p14:cNvPr>
              <p14:cNvContentPartPr/>
              <p14:nvPr/>
            </p14:nvContentPartPr>
            <p14:xfrm>
              <a:off x="1459080" y="2151360"/>
              <a:ext cx="7223040" cy="272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E56CD0-760C-4D6E-AE32-5E44280F4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9720" y="2142000"/>
                <a:ext cx="7241760" cy="27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74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E544-8B80-4418-81E8-EA084EF3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32C9-AAFE-4F89-B308-C7E49621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= 123;</a:t>
            </a:r>
          </a:p>
          <a:p>
            <a:pPr marL="0" indent="0">
              <a:buNone/>
            </a:pPr>
            <a:r>
              <a:rPr lang="en-CA" b="1" dirty="0">
                <a:latin typeface="Courier New" pitchFamily="49" charset="0"/>
                <a:cs typeface="Courier New" pitchFamily="49" charset="0"/>
              </a:rPr>
              <a:t> object o =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;  // Implicit boxing</a:t>
            </a:r>
          </a:p>
          <a:p>
            <a:pPr marL="0" indent="0">
              <a:buNone/>
            </a:pP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= 456;       // Change the contents of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CA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("The value-type value = {0}",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CA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("The object-type value = {0}", o); </a:t>
            </a:r>
          </a:p>
          <a:p>
            <a:pPr marL="0" indent="0">
              <a:buNone/>
            </a:pPr>
            <a:r>
              <a:rPr lang="en-CA" b="1" dirty="0">
                <a:latin typeface="Courier New" pitchFamily="49" charset="0"/>
                <a:cs typeface="Courier New" pitchFamily="49" charset="0"/>
              </a:rPr>
              <a:t>(Run it in VS; Explanation in next slide)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0A5322-42F5-4FEB-AC7C-FE0ADEADE92D}"/>
                  </a:ext>
                </a:extLst>
              </p14:cNvPr>
              <p14:cNvContentPartPr/>
              <p14:nvPr/>
            </p14:nvContentPartPr>
            <p14:xfrm>
              <a:off x="1170000" y="2844360"/>
              <a:ext cx="10762200" cy="262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0A5322-42F5-4FEB-AC7C-FE0ADEADE9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640" y="2835000"/>
                <a:ext cx="10780920" cy="26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57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in Boxing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6961" y="2097088"/>
            <a:ext cx="720449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121960-BD44-4C2C-8D3F-69A4249B9894}"/>
                  </a:ext>
                </a:extLst>
              </p14:cNvPr>
              <p14:cNvContentPartPr/>
              <p14:nvPr/>
            </p14:nvContentPartPr>
            <p14:xfrm>
              <a:off x="1242360" y="3291840"/>
              <a:ext cx="8710920" cy="238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121960-BD44-4C2C-8D3F-69A4249B98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3000" y="3282480"/>
                <a:ext cx="8729640" cy="24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04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of </a:t>
            </a:r>
            <a:r>
              <a:rPr lang="en-US" dirty="0" err="1"/>
              <a:t>Unboxing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600200"/>
            <a:ext cx="6400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C8A001-2696-41DB-B5C5-DB112E61DCDE}"/>
                  </a:ext>
                </a:extLst>
              </p14:cNvPr>
              <p14:cNvContentPartPr/>
              <p14:nvPr/>
            </p14:nvContentPartPr>
            <p14:xfrm>
              <a:off x="2614680" y="1847880"/>
              <a:ext cx="2571480" cy="399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C8A001-2696-41DB-B5C5-DB112E61DC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5320" y="1838520"/>
                <a:ext cx="2590200" cy="40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77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Quirks of </a:t>
            </a:r>
            <a:r>
              <a:rPr lang="en-US" dirty="0" err="1"/>
              <a:t>Unboxing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112" y="2027751"/>
            <a:ext cx="7848600" cy="400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50C27A-98D2-4E58-ABB7-B22FDA2A85FB}"/>
                  </a:ext>
                </a:extLst>
              </p14:cNvPr>
              <p14:cNvContentPartPr/>
              <p14:nvPr/>
            </p14:nvContentPartPr>
            <p14:xfrm>
              <a:off x="3640320" y="3493800"/>
              <a:ext cx="5446080" cy="187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50C27A-98D2-4E58-ABB7-B22FDA2A85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0960" y="3484440"/>
                <a:ext cx="5464800" cy="18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7393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A05A4197C59409E7B570369F74C4E" ma:contentTypeVersion="13" ma:contentTypeDescription="Create a new document." ma:contentTypeScope="" ma:versionID="0e63d315a94f20f5a764d0041f1592d4">
  <xsd:schema xmlns:xsd="http://www.w3.org/2001/XMLSchema" xmlns:xs="http://www.w3.org/2001/XMLSchema" xmlns:p="http://schemas.microsoft.com/office/2006/metadata/properties" xmlns:ns3="314e9384-4f21-4684-9ec7-4710b26e8a94" xmlns:ns4="ccbf7843-e186-41ce-909f-780a927d0f38" targetNamespace="http://schemas.microsoft.com/office/2006/metadata/properties" ma:root="true" ma:fieldsID="33e0a4a99f71b30adcdacaccad14835e" ns3:_="" ns4:_="">
    <xsd:import namespace="314e9384-4f21-4684-9ec7-4710b26e8a94"/>
    <xsd:import namespace="ccbf7843-e186-41ce-909f-780a927d0f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e9384-4f21-4684-9ec7-4710b26e8a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f7843-e186-41ce-909f-780a927d0f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9BD121-A3B1-419C-B333-7CC4332B7D19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ccbf7843-e186-41ce-909f-780a927d0f38"/>
    <ds:schemaRef ds:uri="http://schemas.openxmlformats.org/package/2006/metadata/core-properties"/>
    <ds:schemaRef ds:uri="314e9384-4f21-4684-9ec7-4710b26e8a94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8EA4EB9-069B-4423-A3D8-EDD53AF90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4e9384-4f21-4684-9ec7-4710b26e8a94"/>
    <ds:schemaRef ds:uri="ccbf7843-e186-41ce-909f-780a927d0f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C23932-1F1D-49C0-A5BC-B18546209C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4175</TotalTime>
  <Words>1874</Words>
  <Application>Microsoft Office PowerPoint</Application>
  <PresentationFormat>Widescreen</PresentationFormat>
  <Paragraphs>292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Courier New</vt:lpstr>
      <vt:lpstr>Trebuchet MS</vt:lpstr>
      <vt:lpstr>Tw Cen MT</vt:lpstr>
      <vt:lpstr>Circuit</vt:lpstr>
      <vt:lpstr>Csharp – 4 - program flow</vt:lpstr>
      <vt:lpstr>Outline</vt:lpstr>
      <vt:lpstr>4.1 Assignment Review</vt:lpstr>
      <vt:lpstr>Why do we need boxing and unboxing</vt:lpstr>
      <vt:lpstr>4.2 Boxing and Unboxing</vt:lpstr>
      <vt:lpstr>PowerPoint Presentation</vt:lpstr>
      <vt:lpstr>Memory Allocation in Boxing</vt:lpstr>
      <vt:lpstr>Memory Allocation of Unboxing</vt:lpstr>
      <vt:lpstr>Quirks of Unboxing</vt:lpstr>
      <vt:lpstr>Boxing Performance</vt:lpstr>
      <vt:lpstr>Unboxing (Cont’d)</vt:lpstr>
      <vt:lpstr>Unboxing (Cont’d)</vt:lpstr>
      <vt:lpstr>As Operator</vt:lpstr>
      <vt:lpstr>PowerPoint Presentation</vt:lpstr>
      <vt:lpstr>Implicit Conversion Operator</vt:lpstr>
      <vt:lpstr>Explicit Conversion Operator</vt:lpstr>
      <vt:lpstr>As example</vt:lpstr>
      <vt:lpstr>PowerPoint Presentation</vt:lpstr>
      <vt:lpstr>4.3 Flow control </vt:lpstr>
      <vt:lpstr>Operators </vt:lpstr>
      <vt:lpstr>Arithmetic Operators</vt:lpstr>
      <vt:lpstr>a++ vs ++a</vt:lpstr>
      <vt:lpstr>Relational Operators</vt:lpstr>
      <vt:lpstr>Logical Operators</vt:lpstr>
      <vt:lpstr>Bitwise Operators</vt:lpstr>
      <vt:lpstr>An Interview Question</vt:lpstr>
      <vt:lpstr>PowerPoint Presentation</vt:lpstr>
      <vt:lpstr>Assignment Operators</vt:lpstr>
      <vt:lpstr>Miscellaneous Operators</vt:lpstr>
      <vt:lpstr>??</vt:lpstr>
      <vt:lpstr>Null-conditional Operators (C# 6.0)</vt:lpstr>
      <vt:lpstr>Decision Making</vt:lpstr>
      <vt:lpstr>PowerPoint Presentation</vt:lpstr>
      <vt:lpstr>Study Some special cases</vt:lpstr>
      <vt:lpstr>A typical test question </vt:lpstr>
      <vt:lpstr>PowerPoint Presentation</vt:lpstr>
      <vt:lpstr>Lab </vt:lpstr>
      <vt:lpstr>Loops</vt:lpstr>
      <vt:lpstr>Best Practice </vt:lpstr>
      <vt:lpstr>Group Coding lab:  select three checkboxes Click OK button to show a message box with the result text How many lines of codes for the button?</vt:lpstr>
      <vt:lpstr>Error Handling </vt:lpstr>
      <vt:lpstr>Assignment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- 4</dc:title>
  <dc:creator>Zhongkai Kevin Li</dc:creator>
  <cp:lastModifiedBy>Kevin Li</cp:lastModifiedBy>
  <cp:revision>42</cp:revision>
  <dcterms:created xsi:type="dcterms:W3CDTF">2018-02-11T02:22:03Z</dcterms:created>
  <dcterms:modified xsi:type="dcterms:W3CDTF">2020-06-07T21:09:33Z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0x0101005E4A05A4197C59409E7B570369F74C4E</vt:lpwstr>
  </property>
</Properties>
</file>