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4"/>
  </p:notesMasterIdLst>
  <p:sldIdLst>
    <p:sldId id="256" r:id="rId2"/>
    <p:sldId id="310" r:id="rId3"/>
    <p:sldId id="315" r:id="rId4"/>
    <p:sldId id="316" r:id="rId5"/>
    <p:sldId id="312" r:id="rId6"/>
    <p:sldId id="313" r:id="rId7"/>
    <p:sldId id="327" r:id="rId8"/>
    <p:sldId id="328" r:id="rId9"/>
    <p:sldId id="329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259" r:id="rId21"/>
    <p:sldId id="306" r:id="rId22"/>
    <p:sldId id="297" r:id="rId23"/>
    <p:sldId id="330" r:id="rId24"/>
    <p:sldId id="260" r:id="rId25"/>
    <p:sldId id="261" r:id="rId26"/>
    <p:sldId id="262" r:id="rId27"/>
    <p:sldId id="263" r:id="rId28"/>
    <p:sldId id="266" r:id="rId29"/>
    <p:sldId id="268" r:id="rId30"/>
    <p:sldId id="269" r:id="rId31"/>
    <p:sldId id="270" r:id="rId32"/>
    <p:sldId id="271" r:id="rId33"/>
    <p:sldId id="272" r:id="rId34"/>
    <p:sldId id="273" r:id="rId35"/>
    <p:sldId id="311" r:id="rId36"/>
    <p:sldId id="275" r:id="rId37"/>
    <p:sldId id="276" r:id="rId38"/>
    <p:sldId id="285" r:id="rId39"/>
    <p:sldId id="301" r:id="rId40"/>
    <p:sldId id="286" r:id="rId41"/>
    <p:sldId id="287" r:id="rId42"/>
    <p:sldId id="288" r:id="rId43"/>
    <p:sldId id="289" r:id="rId44"/>
    <p:sldId id="302" r:id="rId45"/>
    <p:sldId id="290" r:id="rId46"/>
    <p:sldId id="291" r:id="rId47"/>
    <p:sldId id="292" r:id="rId48"/>
    <p:sldId id="278" r:id="rId49"/>
    <p:sldId id="279" r:id="rId50"/>
    <p:sldId id="280" r:id="rId51"/>
    <p:sldId id="303" r:id="rId52"/>
    <p:sldId id="304" r:id="rId53"/>
    <p:sldId id="305" r:id="rId54"/>
    <p:sldId id="293" r:id="rId55"/>
    <p:sldId id="281" r:id="rId56"/>
    <p:sldId id="294" r:id="rId57"/>
    <p:sldId id="295" r:id="rId58"/>
    <p:sldId id="296" r:id="rId59"/>
    <p:sldId id="282" r:id="rId60"/>
    <p:sldId id="283" r:id="rId61"/>
    <p:sldId id="307" r:id="rId62"/>
    <p:sldId id="308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kai (Kevin) Li" userId="61583ff3-9372-48f6-acff-60541b340f8a" providerId="ADAL" clId="{FE1958D1-1654-42BC-8FB0-BD7D139CB60C}"/>
  </pc:docChgLst>
  <pc:docChgLst>
    <pc:chgData name="Zhongkai (Kevin) Li" userId="S::zhongkaikevin.li@georgiancollege.ca::61583ff3-9372-48f6-acff-60541b340f8a" providerId="AD" clId="Web-{39E498EB-9C9E-466F-80F7-E5C6D53EA670}"/>
  </pc:docChgLst>
  <pc:docChgLst>
    <pc:chgData name="Zhongkai (Kevin) Li" userId="S::zhongkaikevin.li@georgiancollege.ca::61583ff3-9372-48f6-acff-60541b340f8a" providerId="AD" clId="Web-{A5188FFC-3593-ACF6-FEB5-2D513513DFFC}"/>
  </pc:docChgLst>
  <pc:docChgLst>
    <pc:chgData name="Zhongkai (Kevin) Li" userId="S::zhongkaikevin.li@georgiancollege.ca::61583ff3-9372-48f6-acff-60541b340f8a" providerId="AD" clId="Web-{F7ED1EE8-67D9-462F-82F0-1B84A2E3A18B}"/>
  </pc:docChgLst>
  <pc:docChgLst>
    <pc:chgData name="Zhongkai (Kevin) Li" userId="S::zhongkaikevin.li@georgiancollege.ca::61583ff3-9372-48f6-acff-60541b340f8a" providerId="AD" clId="Web-{53B682C3-1014-4436-BFA9-8F52E019A139}"/>
  </pc:docChgLst>
  <pc:docChgLst>
    <pc:chgData name="Kevin Li" userId="61583ff3-9372-48f6-acff-60541b340f8a" providerId="ADAL" clId="{69E88971-BBC9-49A6-9547-827171DBF198}"/>
    <pc:docChg chg="modSld">
      <pc:chgData name="Kevin Li" userId="61583ff3-9372-48f6-acff-60541b340f8a" providerId="ADAL" clId="{69E88971-BBC9-49A6-9547-827171DBF198}" dt="2020-07-06T19:52:56.282" v="66" actId="6549"/>
      <pc:docMkLst>
        <pc:docMk/>
      </pc:docMkLst>
      <pc:sldChg chg="modSp">
        <pc:chgData name="Kevin Li" userId="61583ff3-9372-48f6-acff-60541b340f8a" providerId="ADAL" clId="{69E88971-BBC9-49A6-9547-827171DBF198}" dt="2020-07-06T18:58:01.297" v="61" actId="14100"/>
        <pc:sldMkLst>
          <pc:docMk/>
          <pc:sldMk cId="0" sldId="256"/>
        </pc:sldMkLst>
        <pc:spChg chg="mod">
          <ac:chgData name="Kevin Li" userId="61583ff3-9372-48f6-acff-60541b340f8a" providerId="ADAL" clId="{69E88971-BBC9-49A6-9547-827171DBF198}" dt="2020-07-06T18:58:01.297" v="61" actId="14100"/>
          <ac:spMkLst>
            <pc:docMk/>
            <pc:sldMk cId="0" sldId="256"/>
            <ac:spMk id="2" creationId="{00000000-0000-0000-0000-000000000000}"/>
          </ac:spMkLst>
        </pc:spChg>
      </pc:sldChg>
      <pc:sldChg chg="addSp modSp">
        <pc:chgData name="Kevin Li" userId="61583ff3-9372-48f6-acff-60541b340f8a" providerId="ADAL" clId="{69E88971-BBC9-49A6-9547-827171DBF198}" dt="2020-07-06T15:57:31.135" v="3" actId="1076"/>
        <pc:sldMkLst>
          <pc:docMk/>
          <pc:sldMk cId="1634824901" sldId="316"/>
        </pc:sldMkLst>
        <pc:picChg chg="add mod">
          <ac:chgData name="Kevin Li" userId="61583ff3-9372-48f6-acff-60541b340f8a" providerId="ADAL" clId="{69E88971-BBC9-49A6-9547-827171DBF198}" dt="2020-07-06T15:57:31.135" v="3" actId="1076"/>
          <ac:picMkLst>
            <pc:docMk/>
            <pc:sldMk cId="1634824901" sldId="316"/>
            <ac:picMk id="1026" creationId="{73C01470-77A0-411B-80C3-4902F66D98D3}"/>
          </ac:picMkLst>
        </pc:picChg>
      </pc:sldChg>
      <pc:sldChg chg="modSp">
        <pc:chgData name="Kevin Li" userId="61583ff3-9372-48f6-acff-60541b340f8a" providerId="ADAL" clId="{69E88971-BBC9-49A6-9547-827171DBF198}" dt="2020-07-06T19:52:56.282" v="66" actId="6549"/>
        <pc:sldMkLst>
          <pc:docMk/>
          <pc:sldMk cId="2851923451" sldId="322"/>
        </pc:sldMkLst>
        <pc:spChg chg="mod">
          <ac:chgData name="Kevin Li" userId="61583ff3-9372-48f6-acff-60541b340f8a" providerId="ADAL" clId="{69E88971-BBC9-49A6-9547-827171DBF198}" dt="2020-07-06T19:52:56.282" v="66" actId="6549"/>
          <ac:spMkLst>
            <pc:docMk/>
            <pc:sldMk cId="2851923451" sldId="322"/>
            <ac:spMk id="4" creationId="{00000000-0000-0000-0000-000000000000}"/>
          </ac:spMkLst>
        </pc:spChg>
        <pc:spChg chg="mod">
          <ac:chgData name="Kevin Li" userId="61583ff3-9372-48f6-acff-60541b340f8a" providerId="ADAL" clId="{69E88971-BBC9-49A6-9547-827171DBF198}" dt="2020-07-06T19:51:43.692" v="64" actId="1076"/>
          <ac:spMkLst>
            <pc:docMk/>
            <pc:sldMk cId="2851923451" sldId="322"/>
            <ac:spMk id="5" creationId="{00000000-0000-0000-0000-000000000000}"/>
          </ac:spMkLst>
        </pc:spChg>
        <pc:cxnChg chg="mod">
          <ac:chgData name="Kevin Li" userId="61583ff3-9372-48f6-acff-60541b340f8a" providerId="ADAL" clId="{69E88971-BBC9-49A6-9547-827171DBF198}" dt="2020-07-06T19:51:46.208" v="65" actId="1076"/>
          <ac:cxnSpMkLst>
            <pc:docMk/>
            <pc:sldMk cId="2851923451" sldId="322"/>
            <ac:cxnSpMk id="7" creationId="{00000000-0000-0000-0000-000000000000}"/>
          </ac:cxnSpMkLst>
        </pc:cxnChg>
      </pc:sldChg>
    </pc:docChg>
  </pc:docChgLst>
  <pc:docChgLst>
    <pc:chgData name="Zhongkai (Kevin) Li" userId="S::zhongkaikevin.li@georgiancollege.ca::61583ff3-9372-48f6-acff-60541b340f8a" providerId="AD" clId="Web-{D030F7AC-91C0-3BEE-624D-C1B11BDB0713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2:50:56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10739 3604 0,'40'0'78,"78"0"-78,-78 0 16,0 0-16,-1 0 15,80 0-15,-40 0 16,1 0-16,-1 0 16,0 0-16,0 0 15,1 0-15,-1 0 16,40 0 0,-40 0-16,0 0 15,1 0-15,-1 0 16,0 0-16,0 0 15,40 0-15,0 0 16,-40 0-16,1 0 16,-1 0-16,40 0 15,-40 0-15,40 0 16,0 0-16,-40 0 16,40 0-16,-40 0 15,0 0-15,40 0 16,-39 0-16,-1 0 15,40 0-15,0 0 16,39 0-16,-39 0 16,-40 0-16,40 0 15,-79 0-15,39 0 16,0 0-16,-39 0 16,-1 0-16,41 0 15,-41 0-15,41 0 16,-41 0-16,40 0 15,1 0-15,-1 0 16,0 0-16,-39 0 16,-1 0-16,41 0 15,-1 0 1,-39 0 0,39 0-1,0 0-15,-39 0 16,39 0-16,-39 0 15,78 0-15,-78 0 16,0 0-16,-1 0 16,1 0-16,0 0 15,-1 0-15,40 0 16,-39 0 0,39 0-16,-39 0 15,0 0-15,39 0 16,-40 0-16,1 0 15,0 0-15,39 0 16,-39 0-16,-1 0 16,40 0-16,-39 0 15,0 0-15,-1 0 16,1 0-16,0 0 16,39 0-16,-40 0 15,1 0-15,0 0 16,-1 0-1,41 0 1,-41 0-16,1 0 16,39 0-16,-39 0 15,39 0 1,-39 0 0,-1 0-16,1 0 15,39 0-15,-39 0 16,39 0-1,-39 0-15,-1 0 16,1 0-16,-1 0 16,1 0-16,0 0 15,-1 0 1,1 0 0,0 0-16,39 0 15,-40 0 1,41 0-16,-41 0 15,41 0 1,-41 0 0,1 0-16,-1 0 15,41 0-15,-41 0 16,1 0-16,0 0 16,39 0-1,-40 0 1,41 0-16,-41 40 15,1-40-15,39 0 16,0 0 0,-39 0-16,39 0 15,-39 0-15,39 0 16,-39 0-16,-1 0 16,1 0-16,0 0 15,39 0-15,-39 0 16,-1 0-16,40 0 15,1 0 1,-41 0-16,1 0 16,0 0-1,-1 0-15,40 0 16,-39 0-16,39 0 16,-39 0-1,0 0 1,-1 0-1,1 0 1,-1 0-16,1 0 16,0 0-1,-1 0-15,41 0 16,-41 0 0,1 0-1,0 0-15,39 0 16,-40 0-16,1 0 15,0 0-15,-1 0 16,1 0-16,0 0 16,39 0-16,-40 0 15,1 0-15,0 0 16,-1 0-16,1 0 16,39 0-16,-39 0 15,-1 0-15,1 0 16,0 0-16,-1 0 15,1 0 1,0 0-16,-1 0 16,1 0-1,-1 0-15,1 0 16,0 0 0,-1 0 15,1 0 0</inkml:trace>
  <inkml:trace contextRef="#ctx0" brushRef="#br0" timeOffset="30089.174">18545 9822 0,'40'0'78,"79"0"-62,-40 0-16,119 40 15,40-40-15,-40 0 16,79 39-16,-79-39 15,40 0-15,-79 0 16,-40 0-16,-1 0 16,1 0-16,0 0 15,0 0-15,0 0 16,0 0-16,0 0 16,-40 0-16,40 0 15,0 0 1,-40 0-16,40 0 15,-40 0-15,40 0 16,-40 0-16,40-39 16,-40 39-16,1 0 15,-1 0-15,0 0 16,0-40-16,40 0 16,0 1-16,-40 39 15,40-40-15,-79-39 16,118 39-16,-78 1 15,-41-1-15,1 0 16,0 1-16,-1 39 16,-39-40-16,40 1 15,-40-1-15,0 0 16,0 1 0,0-1-16,0 1 15,0-1 1,0 0-1,0 1-15,-40 39 16,1-40 0,-1 40-16,-79-39 15,79 39 1,-39-40-16,-40 0 16,40 40-16,0 0 15,39 0-15,-79-39 16,40 39-16,39 0 15,-78-40-15,-1 40 16,39 0-16,-38 0 16,38 0-16,1 0 15,-40 0-15,40 0 16,0 0-16,-1 0 16,-38 0-16,-1 0 15,39 0-15,1 0 16,-40 0-16,40 0 15,0 0-15,-1 0 16,1 0-16,0 0 16,0 0-16,-1 0 15,41 0-15,-40 0 16,-1 0-16,-39 0 16,40 0-16,0 0 15,39 0-15,-39 0 16,0 0-16,0 0 15,39 0-15,-39 0 16,-1 0 0,1 0-16,40 0 15,-41 0-15,41 0 16,-1 0-16,0 0 16,1 0-16,-40 0 15,39 0-15,0 0 16,1 0-16,-1 40 15,-39-40 1,79 39 0,-40-39-16,1 0 15,-1 40 1,0-40-16,-39 40 16,39-40-1,1 39-15,-1-39 16,1 40-16,-1-40 15,0 0-15,40 39 16,-39-39-16,-1 40 16,0-40-1,40 40-15,-39-1 16,39 1 0,-40-1-1,1 1 1,39 0 15,0-1-15,0 1-16,0-1 15,0 1 1,0 0-16,0-1 16,0 40-1,0-39-15,0 0 16,39-1 15,-39 1-31,0 0 31,40-40-31,-1 0 16,1 39 0,0-39-1,-1 0 1,1 0-16,0 0 15,-1 0 1,1 0 31,-1 0 94,1 0-126,0 0 1,-1 0-16,1 0 15,0 0-15,-1 0 16,1 0 156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6:5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4993 6693 0,'40'0'79,"0"0"-64,-1 0-15,40 0 16,-39 0-1,0 0-15,-1 0 16,41 0-16,-41 0 16,1 0-16,-1 0 15,1 0 1,0 0 0,-1 0-16,1 0 15,0 0 1,-1 0-16,1 0 15,-1 0 1,1 0 0,0 0-1,-1 0 1,1 0 0,0 0-16,-1 0 15,1 0-15,39 0 16,-39 0-1,-1 0-15,1 0 16,39 0-16,-39 0 16,-1 0-16,41 0 15,-41 0 1,41 0-16,-41 0 16,1 0-16,-1 0 15,1 0 1,0 0-16,39 0 15,-39 0-15,-1 0 16,1 0-16,39 0 16,-39 0-16,-1 0 15,41 0-15,-41 0 16,1 0-16,-1 0 16,41 0-16,-41 0 15,41 0-15,-41 0 16,1 0-16,-1 0 15,1 0-15,39 0 16,-39 0 0,39 0-16,-39 0 15,-1 0-15,41 0 16,-1 0-16,-39 0 16,39 0-16,-40 0 15,41 0-15,-41 0 16,1 0-16,39 0 15,-39 0-15,39 0 16,0 0-16,-39 0 16,39 0-16,40 0 15,-40 0 1,1 0-16,-1 0 16,-40 0-16,41 0 15,-41 0 1,41 0-16,-41 0 15,40 0 1,1 0-16,-1 0 16,0 0-1,-39 0-15,-1 0 16,1 0-16,0 0 16,-1 0-16,1 0 15,0 0-15,-1 0 16,40 0-16,-39 0 15,0 0-15,-1 0 16,41 0-16,-1 0 16,0 0-16,-39 0 15,39 0-15,0 0 16,-39 0-16,-1 0 16,1 0-16,79 0 15,-79 0-15,-1 0 16,40 0-1,-39 0-15,39 0 16,-39 0-16,39 0 16,-39 0-16,-1 0 15,1 0-15,39 0 16,-39 0-16,0 0 16,-1 0-16,1 0 15,-1 0-15,1 0 16,39 0-1,-39 0 1,0 0-16,-1 0 16,1 0-1,-1 0 1,1 0-16,0 0 16,-1 0-16,1 0 15,0 0-15,-1 0 16,40 0-16,1 0 15,-41 0 1,1 0-16,0 0 16,-1 0-16,41 0 15,-41 0 1,40 0 0,-39 0-1,0 0 1,-1 0-1</inkml:trace>
  <inkml:trace contextRef="#ctx0" brushRef="#br0" timeOffset="8960.284">14385 13505 0,'39'0'109,"1"0"-93,-1 0-16,41 0 15,-1 0-15,0 0 16,-39 0-16,-1 0 16,1 0-16,39 0 15,-39 0 1,0 0-16,-1 0 15,1 0 1,39 0 0,-39 0-1,-1 0 1,1 0 0,0 0-16,-1 0 15,1 0 1,-1 0-1,1 0-15,0 0 16,-1 0 0,1 0-1,0 0-15,-1 0 16,1 0 0,-1 0-16,41 0 15,-41 0 1,1 0-1,0 0 1,-1 0-16,1 0 16,-1 0-16,1 0 15,0 0-15,-1 0 16,1 0-16,0 0 16,-1 0-1,1 0-15,-1 0 16,1 0-1,0 0 1,-1 0-16,1 0 16,0 0-1,-1 0-15,1 0 16,-1 0 0,1 0-1,0 0-15,-1 0 31,1 0-31,0 0 16,-1 0 0,1 0-1,-1 0-15,1 0 16,0 0-16,-1 0 16,1 0-1,0 0 1,-1 0-16,1 0 15,-1 0 1,1 0 0,0 0-1,-1 0-15,1 0 16,0 0 0,-1 0-16,40 0 15,-39 0 1,0 0-1,-1 0-15,1 0 16,39 0 0,-39 0-1,-1 0 17</inkml:trace>
  <inkml:trace contextRef="#ctx0" brushRef="#br0" timeOffset="10000.174">18823 13505 0,'0'0'0,"39"0"15,1 0 1,39 0 0,-39 0-1,-1 0-15,1 0 16,0 0-16,-1 0 15,40 0 1,-39 0 0,0 0-16,-1 0 15,41 0-15,-41 0 16,1 0-16,39 0 16,-39 0-16,-1 0 15,41 0-15,-1 0 16,-40 0-16,1 0 15,39 0-15,-39 0 16,0 0-16,-1 0 16,40 0-16,-39 0 15,0 0-15,-1 0 16,41 0-16,-41 0 16,40 0-16,1 0 15,-1 0-15,40 0 16,-40 0-16,0 0 15,1 0-15,-41 0 16,41 0-16,38 0 16,-38 0-16,-41 0 15,1 0-15,39 0 16,-39 0 0,-1 0-16,1 0 31,0 0-31</inkml:trace>
  <inkml:trace contextRef="#ctx0" brushRef="#br0" timeOffset="11512.187">7212 10020 0,'80'0'78,"-1"0"-62,0 0-1,0 0-15,1 0 16,-1 0-16,40 0 16,-40 0-16,0 0 15,0 0 1,-39 0-16,39 0 15,-39 0-15,0 0 16,39 0-16,0 0 16,0 0-16,-39 0 15,39 0-15,0 0 16,-39 0-16,39 0 16,1 0-16,-1 0 15,0 0-15,-39 0 16,-1 0-16,1 0 15,0 0-15,-1 0 16,1 0 0,-1 0-1</inkml:trace>
  <inkml:trace contextRef="#ctx0" brushRef="#br0" timeOffset="12384.604">7133 10852 0,'40'0'78,"-1"0"-63,80 0-15,-40 0 16,1 0-16,39 0 16,-40 0-16,40 0 15,-40 39-15,0-39 16,0 0-16,1 0 15,39 0-15,-1 0 16,1 0-16,0 0 16,0 0-1,0 0-15,-40 0 16,40 0-16,-40 0 16,1 0-16,-1 0 15,0 0-15,-39 0 16,39 0-16,-39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8:02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7965 7802 0,'40'0'16,"-1"0"15,1 0-31,0 0 16,39 0 0,0 0-16,0 0 15,1-40-15,39 40 16,39 0-16,-79 0 15,40 0-15,0 0 16,-40 0 0,1 0-16,-1 0 15,0-39-15,-39 39 16,39 0-16,-39 0 16,-1 0-1,40 0 1,-39 0-1,39 0-15,-39 0 16,0 0 0,-1 0-16,40 0 15,-39 0 1,0 0-16,-1 0 16,1 0-16,0 0 15,-1 0-15,1 0 16,-1 0-16,1 0 15,0 0-15,-1 0 16,1 0-16,39 0 16,-39 0-1,39 0-15,-39 0 16,39 0 0,-39 0-1,-1 0-15,40 0 16,-39 0-16,39 0 15,1 0 1,-41 0-16,40 0 16,1 0-16,-1 0 15,40 0-15,-40 0 16,0 0-16,1 0 16,-1 0-16,0 0 15,0 0-15,1 0 16,38 0-16,1 0 15,-39 0-15,38 0 16,-38 0-16,-1 0 16,0 0-16,1 0 15,-1 0-15,0 0 16,0 0-16,40 0 16,-79 0-16,118 39 15,-39-39-15,40 0 16,-40 0-16,39 0 15,80 0-15,-40 0 16,40 0 0,-40 40-16,79-40 15,-79 0-15,40 0 0,-40 0 16,40 0-16,-80 0 16,-39 0-1,0 0-15,-79 0 16,-1 0-16</inkml:trace>
  <inkml:trace contextRef="#ctx0" brushRef="#br0" timeOffset="768.593">10224 6257 0,'39'0'93,"41"40"-93,-1-40 16,79 40-16,80-40 16,79 0-16,40 0 15,39 0-15,0 0 16,40 0-16,0 79 16,0-79-16,-40 0 15,1 0 1,-1 0-16,-40 0 15,-39 0-15,0 0 16,-39 0-16,-1 39 16,-39-39-16,0 0 15,-40 0-15,40 0 16,-40 0-16,39 0 16,-78 0-16,-40 0 15,-40 0-15,-39 40 16,39-40-16,-39 0 15,-40 40 1</inkml:trace>
  <inkml:trace contextRef="#ctx0" brushRef="#br0" timeOffset="1672.139">9709 10614 0,'0'0'0,"79"0"0,0 0 16,199-40 0,-80 40-16,39-39 15,80 39-15,80-40 16,39 40-16,39 0 16,40 0-16,0 0 15,-39 0-15,-1 0 16,1 0-16,-1 0 15,-118 0-15,-40 0 16,79 0-16,-79 0 16,0 0-16,40 0 15,-80 0-15,-39 0 16,158 0-16,-79 0 16,40-39-16,39 39 15,0 0-15,1 0 16,-1 0-16,-119 0 15,80 0-15,-40 0 16,0 0-16,-79 0 16,0 0-16,-120 0 15,41 0-15,-40-40 16,-40 40-16,-39 0 16,-1 0-16</inkml:trace>
  <inkml:trace contextRef="#ctx0" brushRef="#br0" timeOffset="7416.999">17079 4475 0,'0'0'0,"-40"0"0,1 0 16,-1 0-16,1 0 15,-1 0-15,0 0 16,-39 0-16,39 0 16,-39 0-16,40 0 15,-1 0-15,0 0 16,-39 40-16,39-40 16,-39 39-16,40 1 15,-41 39-15,1-79 16,39 40-16,1-1 15,-1 1-15,-39 0 16,79-1 0,-40 1-16,1-1 15,-1 1 1,40 0-16,0-1 16,0 1-1,0 0 16,0-1-15,40-39-16,-40 40 16,0-1-16,39 1 15,1-40-15,0 40 16,39-40-16,-40 39 16,1 1-16,39-40 15,40 39-15,-40-39 16,1 0-16,39 0 15,-1 0-15,41 0 16,-40 0-16,39 0 16,1 0-16,79 0 15,-80 0-15,-39 0 16,39 0-16,-39-39 16,0 39-16,0 0 15,0-40-15,0 40 16,39 0-16,-39 0 15,0 0 1,0 0-16,39 0 16,-39-39-16,0 39 15,0 0-15,0 0 16,0-40-16,0 40 16,0 0-16,-40 0 15,0 0-15,-39-40 16,39 40-16,0-39 15,0 39-15,-39 0 16,39 0-16,1-40 16,-41 1-16,40 39 15,1 0-15,-41 0 16,1-40-16,39 0 16,-39 40-16,0-39 15,-1-1 1,-39 0-16,40 1 15,-40-1 1,0 1 0,0-1-1,0 0 1,0 1 0,0-1-1,0 1 1,0-1-1,-40 40 1,40-40-16,-79 1 31,79-1-31,-79 40 16,39 0-16,-39-39 16,39-1-16,-79 40 15,0 0-15,0 0 16,1 0-16,-1 0 15,-119 0-15,40 0 16,-40 0-16,40 0 16,-40 0-16,40 0 15,-79 0-15,79 0 16,-80 0-16,-39 0 16,40 40-16,-1-40 15,41 0-15,-41 39 16,41-39-16,38 0 15,41 40-15,-40-40 16,79 0 0,40 0-16,39 0 15</inkml:trace>
  <inkml:trace contextRef="#ctx0" brushRef="#br0" timeOffset="9408.349">13988 6891 0,'-39'0'78,"-1"0"-62,-39 0-16,39 0 16,-79 0-16,80 0 15,-41 40-15,1-1 16,-40-39-16,80 40 16,-41 0-1,1-40-15,0 39 16,39 1-16,-39-40 0,39 119 15,1-119 1,39 39-16,-40 1 16,1 39-16,-1-39 15,40-1 17,0 1-32,40-1 15,-1 1 1,40 0-16,1-1 15,-1 1-15,40-1 16,0 1-16,79 39 16,79-39-16,-79-1 15,80 1-15,39-40 16,0 0-16,0 0 16,0 0-16,-40 0 15,0 0-15,-78 0 16,38-40-16,-39 40 15,40-39-15,0-1 16,-80 1-16,-39 39 16,0-40-16,0 40 15,-40-40-15,1 40 16,-1-39 0,-40-1-16,41 40 15,-80-39-15,39 39 16,-39-40-16,40 0 15,-40 1 1,40-1-16,-40 1 16,0-1-16,0 0 15,0 1-15,0-1 16,0-39 0,-80 39-16,80 1 15,-39-1-15,-1 1 16,0-1-16,1 0 15,-40-39-15,39 40 16,-39-1-16,-40 0 16,40 40-16,-40 0 15,-119 0-15,0 0 16,0 0-16,40 0 16,-119 0-16,40 0 15,0 0-15,-40 0 16,0 0-16,39 0 15,40 40-15,1-40 16,78 0 0,-39 0-16,79 0 15,40 0-15,79 40 16,-40-40-16</inkml:trace>
  <inkml:trace contextRef="#ctx0" brushRef="#br0" timeOffset="12664.464">10937 8396 0,'-79'0'78,"39"0"-62,1 40-16,-1-40 15,0 39-15,-39 1 16,79 0 0,-40-1-16,1 1 15,-1-40-15,40 39 16,-39 1-16,-1 0 15,40-1 1,0 1 0,0-1-1,0 1 1,0 0 0,40-1-1,-1-39 1,40 40-16,-39-1 15,39-39-15,40 40 16,40-40-16,-40 0 16,118 0-16,-39 0 15,80 0-15,-120 0 16,40 0-16,40 0 16,-40 0-16,40 0 15,-40 0-15,-39 40 16,39-40-16,0 0 15,-79 0 1,39 0-16,1 0 16,-80 0-16,80 0 15,-40 0-15,-40 0 16,40 0-16,-40 0 16,0 0-16,0 0 15,1 0-15,-1 0 16,40 0-16,0 0 15,-40 0-15,40 0 16,0 0-16,0 0 16,-1 0-16,1 0 15,-39 0-15,38 0 16,1 0-16,0 0 16,0 0-16,-40 0 15,1-40-15,-1 40 16,-40 0-16,41-40 15,-41 40-15,1 0 16,0 0-16,39-39 16,-40 39 15,1 0-31,0-40 16,-1 40-16,1-39 15,0 39-15,-1-40 16,1 40-16,39-40 15,-39 1 1,-1 39-16,1-40 16,0 40-1,-1-39 1,-39-1 0,0 0 15,0-39 0,-39 79-15,39-39-1,-40 39-15,-79 0 16,40-40-16,0 40 16,-80 0-16,-39 0 15,-40 0-15,0 0 16,-79 0-16,0 0 15,-79 0-15,79 0 16,-39 0 0,78 0-16,-39 0 0,40 0 15,79 0 1,-40 0-16,40 0 16,39 0-16,40 0 15,1 0-15,-1 0 16,39 0-16,-39 0 15,40 0-15,0-40 16,0 40-16,-1 0 16,1 0-16,-40 0 15,40 0-15,-40 0 16,0 0-16,40 0 16,0 0-16,0 0 15,-1 0-15,-39 0 16,80 0-16,-80 0 15,40 0-15,39 0 16,0 0-16,1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8:52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5865 6772 0,'0'0'0,"40"0"110,-1 0-110,1 0 31,0 0 63,-1 0-79,1 0 1</inkml:trace>
  <inkml:trace contextRef="#ctx0" brushRef="#br0" timeOffset="856.131">6380 6891 0,'0'-39'78,"40"39"-62,-1 0-16,1 0 16</inkml:trace>
  <inkml:trace contextRef="#ctx0" brushRef="#br0" timeOffset="1736.675">6380 6852 0,'40'0'94,"-1"0"-78,1 0-16,0 0 15,-1 0 1,1 0 0,0 0 31,-1 0 46</inkml:trace>
  <inkml:trace contextRef="#ctx0" brushRef="#br0" timeOffset="4839.85">3250 13188 0,'39'0'32,"1"0"-17,39 0 1,40 0-16,40 0 15,39 0-15,119 0 16,-119 0-16,0 0 16,40-39-16,-80 39 15,-39 0-15,-40 0 16,40 0-16,-39 0 16,38 0-16,-38 0 15,39 0-15,-40 0 16,79 0-16,-39 0 15,0 0-15,-40 0 16,1 0-16,-1 0 16,0 0-16,-39 0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9:10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4716 7960 0,'40'0'93,"-1"0"-77,80 0 0,-40 0-16,40 0 0,-40 0 15,80 0-15,-40 0 16,0 0-16,0 0 15,39 0-15,-39 0 16,39 0-16,41 0 16,-41 0-16,40 0 15,-39 0-15,-1 0 16,-39 0 0,40 0-16,-1 0 15,1 0-15,-1 0 16,1 0-16,-1 0 15,80 0-15,-80 0 16,40 0-16,80-39 16,-40 39-16,-80 0 15,40 0-15,-39 0 16,39 0-16,0 0 16,0 0-16,40 0 15,-40 0-15,40 0 16,-40 0-16,0 0 15,40 0-15,-40 0 16,40 0-16,-40 0 16,39 0-16,-38 0 15,-1 0-15,79 0 16,-39 0-16,-40 0 16,79 0-16,-78 0 15,118 0-15,-40 0 16,0 0-16,40 0 15,0 0-15,0 0 16,-39 0 0,78 0-16,-78 0 15,-41 0-15,80 0 16,-79 0-16,-40 0 16,40 0-16,-40 0 15,40 0-15,-40 0 16,-39 0-16,39 0 15,0 39-15,-40-39 16,-39 0-16,0 0 16,0 0-16,0 0 15,0 0-15,0 0 16,-1 0-16,1 0 16,0 0-16,-40 0 15,-39 0-15,79 0 16,-40 0-16,-39 0 15,39 0-15,-39 0 16,39 0-16,0 0 16,1 0-16,-41 0 15,40 0-15,1 0 16,-1 0-16,-39 0 16,39 0-1,0 0-15,0 0 16,-39 0-16,0 0 15,-1 0-15,1 0 16,-80 0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9:40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8758 9941 0,'79'0'110,"0"0"-110,0 0 15,80 0-15,-40 0 16,0 0-16,0 0 16,-40 0-16,40 0 15,-40 0-15,0 0 16,0 0-16,1 0 15,-1 0-15,40 0 16,-40 0-16,40 0 16,0 0-16,-40 0 15,40 0-15,-40 0 16,0 0-16,40 0 16,-39 0-16,-1 0 15,0 0-15,40 0 16,0 0-16,0 0 15,0 0-15,-1 0 16,1 0-16,79 0 16,-79 0-16,0 0 15,0 0-15,0 0 16,0 0-16,0 0 16,-40 0-1,0 0-15,1 0 16,-41 0-16,1 0 15,-40 39 1</inkml:trace>
  <inkml:trace contextRef="#ctx0" brushRef="#br0" timeOffset="1054.74">8916 11446 0,'119'0'78,"-40"0"-78,1 0 16,78 0-16,-39 0 15,39 0-15,-78 0 16,-1 0-16,0 0 16,-39 0-16,39 0 15,0 0-15,-39 0 16,39 0-16,0 0 15,1 0-15,39 0 16,-80 0-16,40 0 16,1 0-16,-1 0 15,0 0-15,0 0 16,1 0-16,-1 0 16,0 0-16,0 0 15,1 0-15,-41 0 16,41 0-16,-41 0 15,40 0-15,-39 0 16,39 0-16,-39 0 16,39 0-16,-39 0 15,-1 0-15,41 0 16,-1 0-16,-39 0 16,39 0-16,-40 0 15,41 0 1,39 0-16,-40 0 15,0 0-15,0 0 16,1 0-16,-1 0 16,0 0-16,40 0 15,-79 0-15,39 0 16,0 0-16,0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9:52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3091 2059 0,'40'0'63,"-1"0"-63,41 0 15,-1 0 1,0 0-16,40 40 16,-40-40-16,80 0 15,-40 0-15,0 0 16,-1 0-16,1 40 15,0-40-15,0 0 16,0 0-16,40 0 16,-41 0-16,41 0 15,-1 0-15,1 0 16,-40 0-16,39 0 16,-39 0-16,0 0 15,0 0-15,-40 0 16,80 0-16,-40 0 15,-1 0-15,1 0 16,-39 0-16,-1 0 16,0 0-16,40 0 15,0 0-15,-40 0 16,40 0-16,0 0 16,-40 0-16,0 0 15,1 0-15,38 0 16,-38 0-16,-41 0 15,41 0-15,-1 0 16,40 0-16,-40 0 16,40 0-16,-40 0 15,0 0-15,1 0 16,-1 0 0,0 0-16,0 0 15,40 0-15,0 0 16,0 0-16,0 0 15,-40 0-15,80 0 16,39 0-16,-40 0 16,1 0-16,-1 0 15,1 0-15,78 0 16,-38 0-16,-1 0 16,39 0-16,-78 0 15,-1 0-15,41 0 16,-1 0-16,0 0 15,-40 0-15,80 0 16,-79 0-16,39 0 16,40 0-16,-40 0 15,0 0-15,0 0 16,0 0-16,0 0 16,-39 0-16,39 0 15,0 0-15,-40 0 16,1 0-16,-1 0 15,41 0 1,-81 0-16,1 0 0,0 0 16,-40 0-1,40 0-15,0 0 16,0 0-16,0 0 16,0 0-16,0 0 15,0 0-15,-1 0 16,1 0-16,0 0 15,0 0-15,0 0 16,0 0-16,0 39 16,0-39-16,-40 0 15,40 0-15,-40 0 16,0 0-16,0 0 16,40 0-16,-79 0 15,79 0-15,-40 40 16,0-40-16,40 0 15,-40 39-15,40-39 16,0 40-16,-40 0 16,40-40-16,0 0 15,0 39-15,0-39 16,39 0-16,-39 0 16,0 0-16,0 0 15,40 0 1,-80 0-16,40 0 15,-40 0-15,0 0 16,40 0-16,-40 40 16,1-40-16,-1 0 15,0 39-15,-39-39 16,-1 0-16,41 0 16,-41 0-16,1 0 15,0 0 1,-1 0-1,1 0 1,-1 0 15,1 0-31,0 0 32,-1 0-1,41 0-16,-41 0 1,1 0-16,-1 0 16,41 0-16,-41 0 15,1 0-15,39 0 16,-39 0 0,-1 0-16,1 0 15</inkml:trace>
  <inkml:trace contextRef="#ctx0" brushRef="#br0" timeOffset="10825.342">7292 3960 0,'39'0'79,"40"0"-79,1 0 15,-1 0-15,40 0 16,-40 0-16,0 0 15,-39 0-15,0 0 16,39 0-16,-40 0 16,1 0-16,39 0 15,1 0-15,-1 0 16,-40 0-16,1 0 16,79 0-16,-79 0 15,-1 0-15,40 0 16,-39 0-16,79 0 15,-79 0-15,39 0 16,-40 0-16,41 0 16,-41 0-16,1 0 15,0 0-15,78 0 16,-38 0-16,-1 0 16,0 0-1,0 0-15,1 0 16,-1 0-16,0 0 15,0 0-15,-39 0 16,0 0-16,39 0 16,-39 0-1,-1 0 1</inkml:trace>
  <inkml:trace contextRef="#ctx0" brushRef="#br0" timeOffset="13744.608">4003 13386 0,'39'0'62,"40"0"-46,1 0-16,-1 0 16,40 0-16,0 0 15,0 0-15,0 0 16,-40 0-16,0 0 15,0 0-15,-39-39 16,0 39-16,-1 0 16,1 0-16,39 0 15,0 0-15,1 0 16,-1 0-16,-40 0 16,41 0-16,-41 0 15,1 39-15,39-39 16,-39 0-16,-1 0 15,1 0-15,39 0 16,-39 0-16,39 0 16,-39 0-16,39 0 15,-39 0-15,-1 0 16,41 0-16,-1 0 16,-40 0-16,1 0 15,0 0-15,39 0 16,-39 0-16,39 0 15,-40 0-15,41 0 16,-41 0-16,1 0 16,0 0-16,-1 0 15,1 0 1,-1 0 0,41 0-16,-41 0 15,1 0 1,0 0-1,-1 0 17,1 0-1,-1 0-15,1 0-1,0 0 1,-1 0-1,1 0 17</inkml:trace>
  <inkml:trace contextRef="#ctx0" brushRef="#br0" timeOffset="14384.62">8044 13624 0,'0'0'0,"-39"0"16,78 0 31,41 0-32,-1 0-15,40 0 16,39 0-16,1 0 16,-1 0-16,40 0 15,-39 0-15,79 0 16,-119 0-16,39 0 16,-39 0-16,-40 0 15,-39 0-15,-1 0 16</inkml:trace>
  <inkml:trace contextRef="#ctx0" brushRef="#br0" timeOffset="15527.999">10580 12792 0,'-39'0'0,"-1"0"15,1 0-15,39 40 16,-40-1-16,0-39 15,1 80 1,39-41 0,0 1-1,0 39 1,0-39 0,0-1-16,0 1 15,0 0 1,0-1-1,39 1 1,1-1-16,0-39 16,39 0-1,-40 40 1,41-40-16,-41 0 16,80 40-16,-40-40 15,1 0-15,-1 0 16,40 0-16,-40 0 15,0 0-15,1 0 16,38 0-16,-38 0 16,-41 0-16,41 0 15,-41 0-15,40 0 16,1-40-16,-41 0 16,80 1-16,-40-1 15,1 1 1,-41-1-1,1 0-15,0 40 16,-40-39 0,0-1-1,0 1-15,0-1 16,0-39 0,-40 79-16,-39-119 15,39 79-15,0 1 16,1-1-16,-40 0 15,39 1 1,-39-1-16,-1 40 16,1-39-16,0-1 15,-40 40-15,0 0 16,40 0-16,-40 0 16,0 40-16,40-40 15,-40 39-15,40 1 16,0-1-16,39-39 15,0 0 1</inkml:trace>
  <inkml:trace contextRef="#ctx0" brushRef="#br0" timeOffset="22896.383">6459 14218 0,'40'0'79,"0"0"-64,39 0 1,0 0-16,0 0 0,1 0 15,-1 0 1,-39 0-16,-1 0 16,1 0-16,-1 0 15,1 0 1,0 0-16,-1 0 16,1 0-16,39 0 15,-39 40-15,-1-40 16,1 0-16,0 0 15,-1 0-15,1 0 16,0 0 15,-40 39 16</inkml:trace>
  <inkml:trace contextRef="#ctx0" brushRef="#br0" timeOffset="23416.368">6539 15010 0,'39'0'16,"1"0"-16,79 40 16,0-40-16,39 0 15,-39 0-15,40 0 16,-41 0-16,-38 0 15,-1 0-15</inkml:trace>
  <inkml:trace contextRef="#ctx0" brushRef="#br0" timeOffset="23936.771">6697 15683 0,'79'0'47,"1"0"-47,39 0 16,39 0-16,-39 0 15,39 0-15,-39 0 16,0 0-16,-40 0 15,1 40-15,-41-40 16,1 0-16,0 0 16,-1 0-16</inkml:trace>
  <inkml:trace contextRef="#ctx0" brushRef="#br0" timeOffset="25400.085">8877 14258 0,'39'0'110,"1"0"-95,79 0-15,-40 0 16,40 0-16,0 0 16,39 0-16,1 0 15,-40 0 1,39 0-16,1 0 0,-1 0 15,1 0 1,-41 0-16,1 0 16,0 0-16,0 0 15,0 0-15,-40 0 16,40 0-16,-40 0 16,40 0-16,-40 0 15,1 0-15,-41 0 16,41 0-16,38 0 15,-78 0-15,0 0 16,39 0-16,0 0 16,-39 0-16,39 0 15,0 0-15,1 0 16,-1 0-16,0 0 16,0 0-16,40 0 15,-79 0-15,39 0 16,40 0-16,-40 0 15,40 0-15,0 0 16,40-40-16,39 40 16,0 0-16,0 0 15,40 0-15,-40 0 16,-40 0-16,-39 0 16,40 0-1,-1 0-15,-39 0 16,0 0-16,0 0 15,0 0-15,0 0 16,-1 0-16,41 0 16,-40 0-16,39 0 15,-39-40-15,0 40 16,-40 0-16,40 0 16,-40 0-16,1 0 15,-1 0-15,0 0 16,0 0-16,40 0 15,-39 0-15,38 0 16,-38 0-16,-1 0 16,40 0-16,-40 0 15,0 0-15,1 0 16,-41 0-16,40 0 16,-39 0-16,0 0 15,39 0-15,-39 0 16,-1 0-1,-78 0 95</inkml:trace>
  <inkml:trace contextRef="#ctx0" brushRef="#br0" timeOffset="31393.018">4003 16119 0,'39'0'47,"1"0"-32,39 0-15,0 0 16,1 0-16,-1 0 15,0 0-15,0 0 16,1 0-16,39-39 16,-80 39-1,40 0-15,-39 0 16,39 0-16,40 0 0,-79 0 16,39 0-1,-39 0-15,39 0 0,40 0 16,-80 0-16,41 0 15,-1 0 1,0 0-16,40 0 16,-40 0-16,80 0 15,-40 0-15,0 0 16,-1 0-16,1 0 16,0 0-16,-40 0 15,1 0-15,-41 0 16,1 0-16,39 0 15,0 0-15,1 0 16,-41 0 0,1 0-16,0 0 15,-1 0-15,40 0 16,-39 0 0,0 0-1,-1 0-15,1 0 16,39 0-1,-39 0 1,39 0-16,-39 0 16,39 0-1,-39 0 1,-1 0 0,1 0-1,-1 0 16,1 0-15,0 0 0,-1 0-16,1 0 31,0 0 0,-40 39-31,39-39 16,1 0-16,-1 0 15,1 0 1,39 0 0,-39 0-1,0 0 1,-40 40-16,39-40 16,1 0-1,-1 0 1,1 0 15,0 0-31,-1 0 16,1 0-1,0 0 1,-1 0 0,1 0-1,-1 0 1,1 0-1,0 0 1,-1 0-16,1 0 16,0 0-1,-1 0 1,1 0 0,-1 0-16,1 0 15,0 0 1,39 0-16,-39 0 15,-1 0-15,1 0 16,-1 0-16,1 0 16,0 0-16,39 0 15,-39 0-15,-1 0 16,40 0 0,1 0-16,-1 0 15,-39 0-15,39 0 16,0 0-16,0 0 15,1 0-15,-1 0 16,0 0-16,0 0 16,40 0-16,-40 0 15,1 0-15,39 0 16,-40 0-16,0 0 16,0 0-16,1 0 15,-41 0-15,80 0 16,-79 0-16,39 0 15,-39 0-15,39 0 16,0 0-16,0 0 16,-39 0-16,0 0 15,39 0-15,0 0 16,-39 0-16,-1 0 16,41 0-16,-41 0 15,1 0-15,-1 0 16,1 0-16,0 0 15,-1 0 1,1 0-16,0 0 16,-1 0-16,1 0 31,39 0-31,-39 0 31,-1 0-31,1 0 16,0 0-16,-1 0 15,1 0-15,0 0 16,-1 0-16,40 0 16,-39 0-16,0 0 15,-1 0-15,1 0 16,0 0-16,39 0 16,0 0-16,-39 0 15,-1 0-15,41 0 16,-1 0-16,-40 0 15,1 0-15,0 0 16,39 0-16,-39 0 16,-1-40-16,40 40 15,-39 0-15,0 0 16,-1 0 0,1 0-1,-40-39-15,0-1 47,0 0-16,0 1-15,0-1 0,0 0-1,0 1 16,0-1-15,-40 40-16,-39 0 31,79-39-31,-40 39 16,1 0-16,-40 0 16,39 0-16,-79 0 15,119-40-15,-79 40 16,39 0-16,-39-40 15,39 40-15,1 0 16,-1 0-16,-39 0 16,39 0-16,1 0 15,-41 0-15,41 0 16,-41 0 0,41 0-16,-1 0 15,1 0 1,-41 0-16,41 0 15,-41 0-15,41 0 16,-1 0-16,1 0 16,-1 0-16,-39 0 15,39 0-15,0 0 16,-39 0-16,0 0 16,39 0-16,1 0 15,-41 0-15,41 0 16,-41 0-1,41 0 1,-40 0-16,39 0 16,-39 0-16,39 0 15,-79 0-15,80 0 16,-41 0 0,41 0-16,-1 0 15,0 0-15,1 0 16,-40 0-1,39 0 1,-39 0-16,39 0 16,0 0-16,1 0 15,-1 0-15,1 0 16,-1 0 0,0 0-1,1 0 1,-1 0-1,0 0 1,40 40-16,-39-40 16,39 40 46,0-1-46,0 1-1,39-1 1,41-39-16,-41 40 16,1 0-16,0-1 15,-1 1 1,1 0-16,-1-40 16,-39 39-16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40:3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5505 0,'79'0'62,"0"0"-46,40 0 0,-40 0-16,1 0 15,-1 0-15,-39 0 16,39 0-16,-40 0 15,1 0-15,0 0 16,-1 0-16,41 0 16,-41 0-1,1 0-15,39 0 16,0 0-16,1 0 16,-41 0-16,1 0 15,-1 0-15,41 0 16,-41 0-16,1 0 15,39 0-15,-39 0 16,-1 0-16,41 0 16,-1 0-16,40 0 15,-40 0-15,0 0 16,1 0-16,-41 0 16,40 0-16,40 0 15,-39 0-15,-41 0 16,40 0-16,-39 0 15,0 0-15,-1 0 16,1 0 0,39 0-1,-39 0 1,-1 0 0</inkml:trace>
  <inkml:trace contextRef="#ctx0" brushRef="#br0" timeOffset="1527.408">9550 6257 0,'40'0'47,"39"40"-47,-39-40 15,79 0-15,39 0 16,1 0-16,39 0 15,39 0-15,-38 0 16,-41 0-16,-39 0 16,0 0-16,-40 0 15,-39 0-15,-1 0 16,1 0-16,-40 40 16,40-40-16,-1 0 15,1 0-15,-1 0 16,1 0-16,0 0 15,-1 0 1,1 0-16,0 0 16,-1 0-1,1 0 17,-1 0-17,-39 39 1</inkml:trace>
  <inkml:trace contextRef="#ctx0" brushRef="#br0" timeOffset="4575.609">3369 5505 0,'39'0'62,"40"0"-46,1 0-16,39 0 15,39 0-15,-39 0 16,-40 0-16,40 0 16,0 0-16,-40 0 15,1 0-15,-1 0 16,40 0-16,0 0 16,39 0-16,-39 0 15,39 0-15,-39 0 16,40 0-16,-80 0 15,0 0-15,1 0 16,-1 0-16,0 0 16,-39 0-16,39 0 15,0 0-15,0 0 16,1 0-16,39 0 16,-80 0-16,40 0 15,1 0-15,39 0 16,-80 0-16,1 0 15,39 0-15,0 0 16,1 0-16,-1 0 16,-40 0-16,1 0 15,79 0 1,-79 0-16,-1 0 16,1 0-16,-1 0 15,80 0 1,-119 40-16,80-40 15,-41 0-15,40 0 16,1 0-16,-41 0 16,1 0-16,39 0 15,0 0-15,-39 0 16,0 0-16,39 0 16,0 0-16,-39 0 15,39 0-15,0 0 16,1 0-16,38 0 15,-38 0-15,-1 0 16,0 0-16,0 0 16,-39 0-16,79 0 15,-79 0-15,-1 0 16,1 0-16,39 0 16,-39 0-16,-1 0 15,1 0-15,0 0 31,-1 0-15,1 0-16,-1 0 31,1 0 16,0 0-31,-1 0-1,1 0 1,0 0 0,-1 0-1,1 0 1,-1 0 0,41 0-16,-41 0 15,1 0-15,0 0 16,-1 0-16,1 0 15,39 0-15,0 0 16,1 0 0,-41 0-16,40 0 15,1 0 1,-41 0-16,41 0 0,-1 0 16,0 0-1,0 0-15,1 0 16,-1 0-16,0 0 15,0 0-15,40 0 16,-40 0-16,1 0 16,-1 39-16,0-39 15,40 0-15,0 0 16,0 0-16,0 0 16,0 0-16,-1 0 15,1 0-15,0 0 16,0 0-16,0 0 15,0 0-15,39 0 16,-78 0-16,39 0 16,-1 0-16,41 0 15,-1 0-15,1 0 16,39 40-16,-39-40 16,-1 0-16,-79 0 15,80 0-15,-40 0 16,0 0-16,-1 39 15,1-39-15,0 0 16,0 0 0,0 0-16,0 40 15,0-40-15,0 0 16,-1 0-16,1 0 16,0 0-16,0 0 15,0 0-15,0 0 16,0 0-16,0 0 15,-1 0-15,41 0 16,-40 0-16,79 0 16,-79 0-16,39 0 15,-39 0-15,0 0 16,-40 0-16,80 0 16,-80 0-16,40 0 15,0 0-15,0 0 16,0 0-16,39 0 15,-39 0-15,0 0 16,0 0-16,0 0 16,39 0-16,-79 0 15,40 0-15,40 0 16,-40 0-16,-1 0 16,1 0-16,40 0 15,-40 0-15,0 0 16,-1 0-1,1 0-15,0 0 16,-39 0-16,38 0 16,-38 0-16,-1 0 15,0 0-15,-39 0 16,79 0-16,-40 0 16,0 0-16,-39-40 15,39 40-15,-39 0 16,-1 0-16,1 0 15,39 0-15,-39 0 16,-1 0 0,1 0-16,0 0 15,-1 0-15,1 0 16,0 0 15</inkml:trace>
  <inkml:trace contextRef="#ctx0" brushRef="#br0" timeOffset="6695.496">18387 5465 0,'0'0'16,"39"0"-16,1 0 16,0 0-16,-1 0 15,40 0-15,40 0 16,0 0 0,79 0-16,40 0 15,-79 0-15,39 0 16,0 40-16,-40-40 15,1 0-15,-40 0 16,-40 0-16,0 0 16,-39 0-16,-1 0 15,1 0-15,0 0 16,-1 0 0,1 0-16,0 0 31,-80 0 47</inkml:trace>
  <inkml:trace contextRef="#ctx0" brushRef="#br0" timeOffset="8287.064">3250 6970 0,'39'0'47,"41"0"-31,38 0-16,41 0 15,79 0-15,-40 0 16,79 0-16,1 0 15,-80 0-15,0 0 16,0 0-16,0 0 16,0 0-16,0 0 15,-39 0-15,-1 0 16,41 0-16,-41 0 16,80 0-16,-40 0 15,40 0-15,-40 0 16,79 0-16,-79 0 15,40 0-15,-79 0 16,-1 0-16,1 0 16,39 40-1,-119-40-15,79 0 16,41 40-16,-41-40 16,40 0-16,-79 0 15,40 0-15,-1 0 16,40 0-16,-79 0 15,0 0-15,-40 0 16,40 0-16,0 0 16,-40 0-16,-39 0 15,39 0-15,0 0 16,40 0-16,40 0 16,-40 0-16,-40 0 15,40 0-15,0 0 16,39 0-16,-79 0 15,1 0-15,-1 0 16,-40 0-16,41 0 16,-1 0-1,0 0-15,-39 0 0,-1 0 16,41 0-16,-41 0 16,1 0 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40:50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4676 6059 0,'80'0'63,"38"0"-48,1 0-15,-39 0 16,-1 0-16,0 0 15,40 0 1,-40 0-16,0 0 16,1 0-16,-1 0 15,40 0-15,-40 0 16,0 0-16,1 0 16,-1 0-16,0 40 15,0-40-15,40 0 16,0 0-16,0 0 15,-40 0-15,0 0 16,1 0-16,-1 0 16,0 0-16,0 0 15,1 0-15,-1 0 16,-39 0-16,-1 0 16,80 0-16,-79 40 15,39-40-15,-39 0 16,39 0-16,40 0 15,-80 0-15,1 0 16,0 0-16,39 0 16,-40 0-1,1 0-15,0 0 16,39 0 0,-39 0-16,-1 0 15,1 0-15,39 0 16,-39 0-16,-1 0 15,1 0-15,39 0 16,-39 0-16,-1 0 16,41 0-16,39 0 15,-80 0-15,1 0 16,-1 0-16,41 0 16,-41 0-16,1 0 15,0 0-15,-1 0 16,1 0-16,-1 0 15,1 0-15,0 0 16,39 0-16,-39 0 16,39 0-1,-40 0 1,41 0 0,-41 0-1,41 0 1,-41 0-16,1 0 15,-1 0-15,41 0 16,-41 0 0,1 0-16,39 0 15,0 0-15,-39 0 16,39 0-16,-39 0 16,39 0-16,-39 39 15,-1-39-15,41 0 16,-1 0-16,-39 0 15,-1 0-15,40 0 16,-39 0-16,0 0 16,-1 0-16,80 0 15,-79 0-15,-1 0 16,1 0-16,0 0 16,-1 0-16,1 0 15</inkml:trace>
  <inkml:trace contextRef="#ctx0" brushRef="#br0" timeOffset="15103.715">8678 7129 0,'40'0'94,"39"0"-78,1 0-16,-1 0 15,40 0-15,39 0 16,1 0-16,-80 0 15,40 0-15,-40 0 16,0 0-16,1 0 16,-41 0-16,1 0 15,39 0 1,-39 0 0,-1 0-16,1 0 15,0 0-15,-1 0 16,40 0-1,-39 0-15,0 0 16,-1 0-16,41 0 16,-1 0-1,0 0-15,0 0 16,40 0-16,0 0 16,0 0-16,-40 0 15,40 0-15,-40 0 16,40 0-16,0 0 15,0 0-15,0 0 16,-40 0-16,40 0 16,-40 0-16,0 0 15,-39 0-15,0 0 16,-1 0-16,1 0 16,0 0-1,-1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42:09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8401 11287 0,'40'0'47,"39"0"-16,0 0-31,0 0 0,1 0 16,39 0 0,-40 0-16,0 0 15,0 0-15,1 0 16,-41 0-16,40 0 16,1 0-16,-1 0 15,-39 0 1,-1 0-16,1 0 15,39 0-15,0 0 16,1 0 0,-41 0-16,1 0 15,-1 0-15,1 0 16,0 0-16,-1 0 16,1 0-1,0 0-15,-1 0 16,40 0-1,-39 0-15,0 0 16,39 0-16,0 0 16,-39 0-16,-1 0 15,41 0-15,-1 0 16,0 0-16,0 0 16,1 0-16,-1 0 15,0 0 1,0 0-16,40 0 15,-79 0-15,39 0 16,-39 0-16,39 0 16,-39 0-16,-1 0 15,1 0 1</inkml:trace>
  <inkml:trace contextRef="#ctx0" brushRef="#br0" timeOffset="752.804">9194 11367 0,'39'0'47,"40"39"-47,120-39 31,-81 0-31,1 40 0,40-40 16,-80 0-16,40 0 15,-40 0-15,0 0 16,1 0-1,-1 0-15,0 0 16,-39 0-16,39 0 31,-39 0-31,39 0 16,-39 0-16,-1 0 16,1 0-16,-1 0 15,1 0 1</inkml:trace>
  <inkml:trace contextRef="#ctx0" brushRef="#br0" timeOffset="6808.593">11254 11089 0,'0'79'516,"0"-39"-501,0 0-15,0-1 16,0 41-16,0-41 16,0 1-1,0-1-15,0 1 16,0 0 140,0-80-78,0 0-78,0 1 16,0-1-1,0 1-15,0-41 0,0 41 16,0-1 0,40 40 140,-40 40-140,0-1-16,0 1 15,0 0 1,0-1-1,0 1-15,0-1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42:27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14385 7248 0,'39'0'78,"1"0"-62,-1 0-16,41 0 15,-41 0-15,41 0 16,-41 0-16,80 0 16,-79 0-16,-1 0 15,1 0-15,79 0 16,-80 0-16,1 0 16,0 0-16,79 0 15,-80 0-15,40 0 16,1-40-16,-41 40 15,80 0-15,-79 0 16,-1 0-16,1 0 16,79 0-16,-79 0 15,39 0 1,-40 0-16,41 0 16,-41 0-16,1 0 15,0 0-15,-1 0 16,40 0-1,-39 0-15,0 0 16,-1 0-16,41 0 16,-41 0-16,1 0 15,39 0-15,-39 0 16,-1 0-16,1 0 16,39 0-16,-39 0 15,-1 0-15,41 0 16,-41 0-16,1 0 15,0 0-15,39 0 16,-40 0 0,80 0-16,-79 0 15,0 0-15,-1 0 16,1 0-16,-1 0 16,1 0-16,0 0 15,-1 0-15,1 0 16,39 0-1,-39 0-15,39-40 16,-39 40 0,-1 0-16,1 0 15,0 0 1,-1 0-16,1 0 16,-1 0-1,1 0-15,0 0 16,-1 0-16,41 0 15,-41 0 1,1 0 0,-1 0-16,1 0 15,0 0-15,-1 0 16,1 0-16,39 0 16,-39 0-1,-1 0-15,1 0 16,39 0-16,-39 0 15,39 0-15,-39 0 16,39 0-16,-39 0 16,-1 0-16,1 0 15,39 0-15,-39 0 16,-1 0-16,41 0 16,-41 0-16,41 0 15,-41 0 1,1 0-1,-1 0-15,1 0 16,0 0 0,-1 0-1,1 0 1,0 0-16,39 0 16,-40 0-1,1 0 1,0 0-16,-1 0 15,1 0-15,0 0 16,-1 0-16,1 0 16,-1 0-16,1 0 15,0 40-15,-1-40 16,1 0-16,0 0 16,-1 0-16,1 0 15,-1 0-15,1 0 16,0 0-1,-1 0 1,1 0-16,0 0 16,-1 0-1,1 0-15,0 0 16,-1 0-16,1 0 16,39 0-1,-39 0-15,39 0 16,-39 0-16,-1 0 15,40 0-15,-39 0 16,39 0-16,-39 0 16,39 0-16,-39 0 15</inkml:trace>
  <inkml:trace contextRef="#ctx0" brushRef="#br0" timeOffset="1215.648">3725 8238 0,'0'0'0,"40"0"16,-1 0-1,80 0-15,40 0 16,-1 0-16,80 0 16,158 0-16,1 0 15,-1 0-15,40 0 16,0 0-16,-119 0 15,0 0-15,0 0 16,-80 0-16,1 0 16,-119 0-16,0 0 15,-40 0 1,40 0-16,-79 0 16,-1 0-16,41 0 15,-41 0-15,1 0 16,-1 0-16,41 0 15,-41 0-15,41 0 16,-41 0-16,80 0 16,-79 0-16,-1 0 15,1 0-15,39 0 16,-39 0 0,-1 0-1</inkml:trace>
  <inkml:trace contextRef="#ctx0" brushRef="#br0" timeOffset="32031.101">13552 11525 0,'40'40'78,"0"-40"-62,-1 0-1,1 0-15,0 0 16,-1 0-1,1 0 1,-1 0-16,1 0 16,0 0-1,-1 0 1,1 0 0,39 0-16,-39 0 15,39 0 1,-39 0-16,-1 0 15,1 0-15,39 0 16,-39 0-16,-1 0 16,80 0-16,-79 0 15,0 0-15,-1 0 16,40 0-16,-39 0 16,0 0-16,-1 0 15,41 0-15,-41 0 16,1 0-16,39 0 15,-39 0 1,39 0-16,-39 0 16,-1 0-16,1 0 15,79 0-15,-80 0 16,41-40 0,-41 40-16,40 0 15,1 0-15,-1 0 16,-39 0-16,39 0 15,-40 0-15,41 0 16,-1 0-16,0 0 16,0 0-16,-39 0 15,39 0 1,-39 0-16,0 0 16,-1 0-16,40 0 15,-39 0-15,0 0 16,39 0-16,0 0 15,-39 0-15,-1 0 16,41 0-16,-1 0 16,0 0-16,-39 0 15,39 0-15,0 0 16,1 0-16,-41 0 16,40 0-16,1 0 15,-41 0-15,80 0 16,-79 0-16,-1 0 15,41 0-15,-1 0 16,40 0-16,-40 0 16,0 0-16,1 0 15,-1-40-15,0 40 16,0 0-16,40 0 16,-40 0-16,1 0 15,-1 0-15,0 0 16,0 0-1,1 0-15,-41 0 16,1 0-16,0 0 16,39 0-16,0 0 15,-39 0-15,-1 0 16,41 0-16,-41 0 16,40 0-16,-39 0 15,39 0-15,-39 0 16,0 0-16,39 0 15,0 0-15,-39 0 16,-1 0-16,41 0 16,-41 0-16,40 0 15,-39 0-15,0 0 16,39 0-16,0 0 16,-39 0-1,39 0 1,-39 0-16,39 0 15,-39 0 1,-1 0 15,1 0 1,0 0-1</inkml:trace>
  <inkml:trace contextRef="#ctx0" brushRef="#br0" timeOffset="36392.261">13037 12634 0,'40'0'187,"0"0"-171,-1 0-16,1 0 15,-1 0-15,1 0 16,0 0-16,-1 0 16,1 0-1,0 0-15,-1 0 16,1 0 0,39 0-1,-39 0-15,39 0 16,0 0-16,0 0 15,40 0-15,-39 0 16,78 0-16,-39 0 16,39 0-16,-39 0 15,0 0-15,0 0 16,-40 0-16,-39 0 16,39 0-16,-39 0 15,39 0-15,-39 0 16,-1 0-16,1 0 15,0-40-15,-1 40 16,1 0-16,39 0 16,-39 0-16,-1 0 15,80 0 1,-40 0-16,1 0 16,-41 0-16,41 0 15,-1 0-15,0 0 16,-39 0-16,-1 0 15,41 0-15,-41 0 16,1 0-16,-1 0 16,41 0-16,-41 0 15,1 0-15,0 0 16,39 0-16,-40 0 16,1 0-16,0 0 15,-1 0-15,1 0 16,79 0-16,-80 0 15,41 0-15,-1 0 16,0 0-16,0 0 16,40 0-16,-39 0 15,38 0-15,-38 0 16,-1 0-16,-39 0 16,39 0-16,0-39 15,40 39-15,-40 0 16,0 0-16,1 0 15,-1 0 1,0 0-16,0 0 16,40 0-16,-39 0 15,-41 0-15,40 0 16,1 0-16,-1 0 16,40 0-16,-40 0 15,0 0-15,1 0 16,-1 0-16,40 0 15,-40 0-15,0 0 16,0 0-16,40 0 16,-39 0-16,-1 0 15,0 0-15,-39 0 16,39 0-16,0 0 16,0 0-16,-39 0 15,39 0-15,1 0 16,-1 0-16,-40 0 15,1 0-15,39 0 16,-39 0-16,0-40 16,-1 40-16,41 0 15,-1 0-15,-40-40 16,1 40-16,0 0 16,-1 0-1,1 0-15,0 0 16,-1 0-16,1 0 15,39 0 1,-39 0 0,-1 0-16,1 0 15,0 0 17,-1 0-1,1 0 0,-1 0 0,1-39 1,0 39 124</inkml:trace>
  <inkml:trace contextRef="#ctx0" brushRef="#br0" timeOffset="38687.549">6459 13664 0,'40'0'109,"39"0"-109,1 0 16,118 0-16,0 0 15,-79 0-15,79 0 16,-40 0-16,-39 0 16,40 0-16,-80 0 15,40 0-15,-40 0 16,0 0-16,1 0 15,-1 0-15,40 0 16,-40 0-16,0 0 16,-39 0-1,39 0-15,0 0 16,1 0-16,38 0 16,-38 0-16,-1 0 15,0 0-15,40 0 16,-40 0-16,40 0 15,0 0-15,0 0 16,0 0-16,0 0 16,39 0-16,-39 0 15,-40 0-15,40 0 16,0 0-16,40 0 16,-1 0-16,-39 0 15,0 0-15,0 0 16,-40 0-16,0 0 15,0 0-15,-39 0 16,0 0-16,-1 0 16,1-40-16,0 40 15,-40-40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2:58:31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15058 8555 0,'40'0'109,"-1"0"-93,41 0-16,39 0 16,39 0-16,1 0 15,-1 0-15,1 0 16,-1 0-16,40 0 15,-39 0-15,39 0 16,0 0-16,-79 0 16,0 0-16,39 0 15,-39 0-15,0 0 16,0 0-16,-40 0 16,40 0-16,-40 0 15,40 0-15,-40 0 16,40 0-16,-40 0 15,1 0-15,-1 0 16,0 0-16,0 0 16,1 0-16,39 0 15,-1 0-15,1 0 16,0 0 0,-40 0-16,40 0 15,-39 0-15,-1 0 16,0 0-16,0 0 15,1 0-15,-1 0 16,40 0-16,0 0 16,-40 0-16,40 0 15,0 0-15,-1 0 16,-38 0-16,-1-40 16,0 40-16,0 0 15,1 0-15,39 0 16,-80 0-16,80 0 15,-40 0-15,1 0 16,39 0-16,-40 0 16,0 0-16,40 0 15,-40 0-15,0 0 16,1 0-16,-1 0 16,0 0-16,0 0 15,1 0-15,39 0 16,-40 0-16,-40 0 15,1 0-15,39 0 16,-39 0 0,0 0-16,-1 0 15,1 0-15,-1 0 16,1 0-16,0 0 16,-1 0-16,1 0 15,0 0 1,-1 0-1,1 0 1,-1 0 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43:15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10382 3247 0,'40'0'140,"39"0"-124,0 0-16,80 0 16,-80 0-1,0 0-15,1 0 0,-41 0 16,1 0-16,0 0 15,-1 0 1,1 0-16,-1 0 16,1 0-1,0 0-15,-1 40 16,1-40 0,0 0-16,-1 0 15,1 0 1,-1 0-1,1 0-15,0 0 16,-1 0-16,1 0 16,0 0-16,39 0 15,-40 0-15,1 0 16,39 0-16,-39 0 16,0 0-1,-1 0-15,1 0 16,-1 0-16,41 0 15,-41 0-15,1 0 16,79 0-16,-40 0 16,0 0-16,-39 0 15,0 0-15,39 0 16,-39 0 0,-1 0-16,1 0 15,-1 0-15,1 0 16,0 0-1,-1 0-15,1 0 16,0 0-16,-1 0 16,1 0-1</inkml:trace>
  <inkml:trace contextRef="#ctx0" brushRef="#br0" timeOffset="2367.972">8599 5545 0,'40'0'140,"79"0"-140,-40 0 16,0 0-16,40 0 16,0 0-16,-40 0 15,0 0-15,1 0 16,-1 0-16,-39 0 15,-1 0-15,1 0 16,-1 0-16,1 0 16,39 0-16,-39 0 15,0 0 1,-1 0 0,1 0-1,-1 0 1,1 0-1,0 0 1,-1 0 0,1 0-16,0 0 31,-1 0-31,1 0 16,-1 0-1,41 0 1,-41 0-1,41 0 1,-41 0 0,40 0-16,-39 0 15,39 0-15,-39 0 16,79 0-16,-40 0 16,-39 0-16,39-40 15,-39 40-15,39 0 16,0 0-16,-39 0 15,-1 0-15,41 0 16,-41 0-16,1 0 16,39 0-16,0 0 15,-39 0-15,39 0 16,0 0-16,1 0 16,-1 0-16,40 0 15,-40 0-15,0 0 16,1 0-16,-1 0 15,0 0-15,0 0 16,1 0-16,-41 0 16,41-40-16,-41 40 15,40 0-15,-39 0 16,0 0 0,-1 0-1</inkml:trace>
  <inkml:trace contextRef="#ctx0" brushRef="#br0" timeOffset="3991.621">8758 6218 0,'39'0'78,"41"0"-62,-1 0-16,0 0 16,0 0-16,40 0 15,-40 0-15,1 0 16,-1 0-16,0 0 15,-39 0-15,39 0 16,0 0-16,-39 0 16,0 0-16,39 0 15,-40 0-15,41 0 16,-41 0-16,41 0 16,-1 0-16,0 0 15,-39 0-15,39 0 16,40 0-16,-80 0 15,41 0-15,-1 0 16,-39 0-16,78 0 16,-78 0-16,39 0 15,-39 0-15,39 0 16,-39 0-16,-1 0 16,1 0-16,39 0 15,-39 0 1,39 0-1,-39 0-15,-1 0 16,41 0-16,-41 0 16,1 0-16,0 0 15,39 0 1,-40 0 0,1 0-16,0 0 15,-1 0 1,1 0-1,0 0 1,-1 0 15,1 0-31,-1 0 32,1 0-17,0 0 16,-1 0-15</inkml:trace>
  <inkml:trace contextRef="#ctx0" brushRef="#br0" timeOffset="8855.941">8599 7089 0,'40'0'110,"-1"0"-110,41 0 15,-41 0-15,1 0 16,0 0-16,-1 0 15,1 0-15,-1 0 16,41 0 0,-41 0-1,41 0-15,-41 0 16,40 0 0,-39 0-1,39 0-15,-39 0 16,0 0-1,-1 0 1,1 0 0,-1 0-16,1 0 15,0 0-15,39 0 16,-39 0-16,-1 0 16,1 0-16,-1 0 15,1 0-15,39 0 16,-39 0-16,0 0 15,-1 0-15,40 0 16,-39 0-16,39 0 16,-39 0-16,0 0 15,39 0-15,-40 0 16,1 0-16,39 0 16,-39 0-16,0 0 15,-1 0-15,40 0 16,-39 0-16,0 0 15,39 0-15,-39 0 16,-1 0-16,40 0 16,-39 0-16,0 0 15,-1 0-15,80 0 16,-79 0-16,-1 0 16,41 0-1,-41 0-15,80 0 16,-79 0-16,-1 0 15,1 0-15,39 0 16,-39 0-16,0 0 16,39 0-16,-40 0 15,1 0-15,0 0 16,39 0-16,0 0 16,-39 0-1,-1 0 1,1 0-1,0 0-15,-1 0 16,1 0 0,0 0-16,-1 0 15,1 0 1,39 0 0,-39 0-1,39 0 1,-39 0-1,-1 0-15,1 0 32,0 0-32,-1 0 15,1 0 1,-1 0 0,1 0-16,0 0 15,-1 0 1,1-39-1</inkml:trace>
  <inkml:trace contextRef="#ctx0" brushRef="#br0" timeOffset="14040.128">8560 10852 0,'79'0'78,"0"0"-63,0 0-15,40 0 16,40 0-16,-1 0 16,-39 0-16,0 0 15,0 0-15,39 0 16,-39 0-16,0 0 15,0 0-15,0 0 16,0 0-16,0 0 16,-1 0-16,1 0 15,-39 0-15,38 0 16,-38 0 0,-1 0-16,40 0 15,0 0-15,0 0 16,-1 0-16,1 0 15,-39 0-15,38 0 16,1 0-16,0 0 16,0 0-16,0 0 15,0 0-15,39 0 16,1 0-16,-1 0 16,1 0-16,-40 0 15,0 0-15,0 0 16,-1 0-16,1 0 15,0 0-15,-40 0 16,40 0-16,-39 0 16,38 0-16,1 0 15,0 0-15,0 0 16,0 0-16,-79 0 16,39 0-16,0 0 15,-39 0-15,79 0 16,-1 0-16,-38 0 15,-1 0-15,0 0 16,0 0-16,-39 0 16,79 0-1,-40 0-15,0 0 16,1 0-16,-1 0 16,79 0-16,-78 0 15,39 0-15,-1 0 16,1 0-16,-39 0 15,-1 0-15,0 0 16,0 0-16,1 0 16,-1 0-16,0 0 15,0 0-15,40 0 16,0 0-16,-40 0 16,80 0-16,-40 0 15,0 0-15,-1 0 16,-38 0-16,-1 0 15,0 0-15,0 0 16,1 0-16,-1 0 16,40 0-16,-40 0 15,40 0-15,-40 0 16,0-40-16,1 40 16,39 0-16,-80 0 15,80 0-15,-40 0 16,1-40-1,-1 40-15,0 0 16,0-39-16,40 39 16,-40-40-16,-39 1 15,0 39-15,-1 0 16,1-40-16,0 40 16,-1-40-1,1 40 1,-1 0-1,1-39-15,0-1 32,-40 1-17,0-1 17,0 0-1,-40 40-16,0-39-15,1-1 16,-1 40 0,-39 0-16,0-39 15,-1 39 1,-38 0-16,38-40 0,1 40 16,-40 0-1,40 0-15,-40 0 16,40 0-16,0 0 15,-1 0-15,-39 0 16,40 0-16,-40 0 16,0 0-16,1 0 15,-1 0-15,0 0 16,-79 0-16,79 0 16,0 0-16,-40 0 15,1 0-15,39 0 16,-39 0-16,-80-40 15,40 40-15,-40 0 16,40 0-16,-119-39 16,39 39-16,1 0 15,39 0-15,1 0 16,-41 0-16,80-40 16,-40 40-16,40 0 15,-79 0-15,79-39 16,-80 39-16,41-40 15,38 40 1,-38 0-16,38 0 0,1 0 16,-39 0-1,38 0-15,41 0 16,-80 0-16,40 0 16,40 0-16,-41 0 15,81 0-15,-1 0 16,0 0-16,0 0 15,0 0-15,0 0 16,0 0-16,0 0 16,40 0-16,0 0 15,-40 0-15,40 0 16,-40 0-16,40 0 16,-40 0-16,40 0 15,-1 0-15,1 0 16,0 0-16,-40 40 15,0-40-15,40 0 16,0 0-16,-1 0 16,-39 0-16,80 0 15,-40 0-15,-1 39 16,1-39-16,0 0 16,-40 0-16,40 0 15,39 0 1,-39 40-16,0-40 15,-1 0-15,1 0 0,39 0 16,1 39 0,-40-39-16,39 0 15,-39 0-15,39 40 16,-39-40-16,39 0 16,-39 40-16,39-40 15,1 39-15,-41-39 16,41 40-16,39-1 15,-40-39-15,1 0 16,39 40-16,0 0 16,0-1-1,0 1 1,0-1 0,39 41-1,1-41 1,-1 1-16,1-40 15,0 0-15,-40 39 16,79-39-16,-39 0 16,39 0-1,-40 0 1,1 0 0,0 0 30,-1 0-46,1 0 16,39 0 0,-39 0-16,-1 0 15,41 0-15,-41 0 16,1 0-16,0 0 16,-1 0-16,1 0 15,39 40-15,-39-40 16,39 40-1,-39-40 1,-1 0 140,1 0-156,-1 0 16,1 0-16,0 0 16,39 0-16,-39 0 15,-1 0-15,1 0 16,39 0-16,-39 0 15,-1 0-15,1 0 16,39 0 0,-39 0-1,-1 0 1,1 0 0,0 0-16,-1 0 15,1 0 1,0 0-1,-1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09:54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4716 9822 0,'40'0'141,"-1"0"-141,1 0 0,39 0 16,-39 0-16,39 0 15,-39 0-15,-1 0 16,1 0-16,39 0 31,-39 0-15,-1 0-1,1 0-15,0 0 16,-1 0 0,1 0-1,-1 0-15,1 0 16,0 0 0,39 0-1,-39 0 1,-1 0-16,1 0 15,-1 0-15,1 0 16,0 0 0,-1 0-1</inkml:trace>
  <inkml:trace contextRef="#ctx0" brushRef="#br0" timeOffset="1032.117">2695 10614 0,'40'0'63,"39"0"-63,79 0 15,120 0-15,-1 0 16,-79 0 0,40 0-16,-40 0 15,0 0-15,-79 0 16,-79 0-16,-1 0 15,1 0-15,39 0 16,-39 0-16,0 0 16,39 0-16,-40 0 15,1 0-15,0 0 16,79 0-16,-80 0 16,1 0-16,-1 0 15,41 0-15,-41 0 16,41 0-1,-41 0 1,40 0 0,-39 0 15</inkml:trace>
  <inkml:trace contextRef="#ctx0" brushRef="#br0" timeOffset="2856.307">2933 13307 0,'0'40'78,"79"-40"-78,0 0 16,0 0-16,1 0 16,-1 0-16,0 0 15,40 0-15,0 0 16,0 39-16,-40-39 15,40 0-15,-40 0 16,0 0-16,1 0 16,-1 0-16,40 0 15,0 0-15,0 0 16,39 0-16,-39 0 16,40 0-16,-41 0 15,41 0-15,-80 0 16,40 0-16,0 0 15,-40 0-15,40 0 16,0 0-16,0 0 16,-40 0-16,-39 0 15,-1 0-15,1 0 16</inkml:trace>
  <inkml:trace contextRef="#ctx0" brushRef="#br0" timeOffset="8663.689">18030 15367 0,'40'0'141,"39"0"-141,0 0 16,0 0-16,1-40 15,39 40-15,-40 0 16,0 0-1,-39 0-15,-1 0 16,41 0-16,-41 0 16,40 0-1,-39 0-15,0 0 16,-1 0-16,1 0 16,0 0-16,-1 0 15,1 0-15,-1 0 16,1 0-16,0 0 15,-1 0-15,41 0 16,-41 0-16,1 0 16,39 0-16,-39 0 15,-1 0-15,1 0 16,39 0-16,-39 0 16,-1 0-1,1 0-15,0 0 16,39 0-1,-39 0 1,-1 0 0,1 0-1,-1 0 1,1 0 15,0 0-15,-1 0-1,1 0 1,0 0 0,-1 0-1,1 0 1,-1 0 0,1 0-1,0 0 1,-1 0-1,1 0 1,0 0-16,-1 0 16,1 0-1,-1 0-15,1 0 16,39 0 0,-39 0-16,0 0 15,-1 0 1,1 0-16,0 0 15,-1 0-15,1 0 16,-1 0 0,1 0-16,39 0 15,-39 0-15,39 0 16,0 0-16,-39 0 16,79 0-16,-40 0 15,0 0-15,1-40 16,-41 40-16,41 0 15,-41 0-15,40 0 16,-39 0-16,0 0 16,39 0-16,-39 0 15,-1 0-15,40 0 16,-39 0-16,0 0 16,-1 0-16,1 0 15,0 0-15,-1 0 16,1 0-16,-1 0 15,1 0-15,0 0 16,-1 0-16,41 0 16,-41 0-16,1 0 15,-1 0-15,41 0 16,-41 0-16,1 0 16,0 0-16,-1 0 15,1 0-15,39 0 16,-39 0-16,-1 0 15,1 0-15,0 0 32,39 0-17,-40 0 1,41 0 0,-41 0-1,1 0 1,0 0-1,-1-39-15,1 39 16,-1 0 0,1 0-1,0 0 1</inkml:trace>
  <inkml:trace contextRef="#ctx0" brushRef="#br0" timeOffset="11248.028">7648 15961 0,'40'0'93,"-1"0"-93,1 0 16,0 0 0,39 0-16,-39 0 15,-1 0-15,1 0 16,39 0-16,-39 0 16,-1 0-16,1 0 15,39 0 1,-39 0-1,39 0 1,-39 0 0,-1 0-16,41 0 15,-41 0 1,40 0 0,-39 0-16,39 0 15,-39 0-15,0 0 16,-1 0-16,1 0 15,39 0-15,-39 0 16,-1 0-16,41 0 16,-41 0-16,1 0 15,39 0-15,0 0 16,-39 0-16,0 0 16,-1 0-16,40 0 15,-39 0-15,0 0 16,-1 0-16,41 0 15,-1 0 1,-40 0 0,41 0-16,-41 0 15,1 0-15,39 0 16,-39 0-16,-1 0 16,41 0-16,-41 0 15,41 0 1,-41 0-1,40 0-15,-39 0 16,39 0 0,-39 0-1,0 0 1,-1 0-16,1 0 16,-1 0 15,1 0-16,0 0 1,-1 0 0,1 0-16,0 0 15,-1 0 1,1 0 0,-1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22:06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6697 9505 0,'79'0'94,"-39"0"-78,79-40-1,0 40-15,0 0 0,0 0 16,39 0-16,-79 0 16,40 0-1,-40 0-15,1 0 16,-1 0-16,0 0 15,-39 40-15,39-40 16,0 0-16,-39 0 16,0 0-16,39 0 15,-40 0-15,1 0 16,0 0-16,39 0 16,-39 0-16,-1 0 15</inkml:trace>
  <inkml:trace contextRef="#ctx0" brushRef="#br0" timeOffset="647.982">9629 9465 0,'80'0'46,"39"0"-46,-1 0 16,81 0 0,38 0-16,1 0 15,0 0-15,-80 0 16,1 0-16,-120 0 16,41 0-16</inkml:trace>
  <inkml:trace contextRef="#ctx0" brushRef="#br0" timeOffset="2423.633">7252 9267 0,'40'-39'94,"-1"39"-79,1 0 1,-1 0-1,1 0 1,0 0-16,-1 0 0,1 0 16,0 0-1,39 0-15,-40 0 16,1 0-16,39 0 16,1 0-16,-41 0 15,1 0-15,-1 0 16,1 0-16,39 0 15,-39 0-15,39 0 16,-39 0-16,-1 0 16,1 0-1,0 0 1,-1 0 0,1 0-1,0 0 1,-1 0-16,1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22:32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16802 13624 0,'39'0'62,"41"0"-62,38 0 16,1 0-16,40 0 16,-40 0-16,39 0 15,1 0-15,78 0 16,-118 0-16,40 0 15,-40 0 1,0 0-16,-1 0 16,1 0-16,-39 0 15,-1 0-15,40 0 16,0 0-16,-40 0 16,79 0-16,-39 0 15,40 0-15,-40 0 16,79 0-16,-40 0 15,40 0-15,-79 0 16,0 0-16,0 0 16,0 0-16,-40 0 15,40 0-15,0 0 16,-40 0-16,0 0 16,1 0-16,-41 0 15,80 0-15,-79 0 16,-1 0-1,-78 40 48</inkml:trace>
  <inkml:trace contextRef="#ctx0" brushRef="#br0" timeOffset="880.15">16207 13941 0,'80'0'62,"-1"0"-62,40 0 16,79 0-16,79 0 15,40 0-15,40 0 16,-1 0-16,41 0 16,-41 0-16,1 0 15,39 0-15,0 0 16,1 0-16,-80 0 15,0 0-15,-79 0 16,-1 0-16,-39 0 16,1 39-16,-120-39 15,0 0-15,-39 0 16,-1 0-16</inkml:trace>
  <inkml:trace contextRef="#ctx0" brushRef="#br0" timeOffset="4968.151">17753 15446 0,'0'-40'47,"39"40"-16,41 0-15,-1 0-16,40 0 15,198 0 1,-119-39-16,0 39 16,0 0-16,40 0 15,-40 0-15,40 0 16,-40 0-16,40 0 15,-120 0-15,41 0 16,-80 0-16,40 0 16,0 0-16,0 0 15,0 0-15,0 0 16,0 0-16,-1 0 16,1 0-16,0 0 15,40 0-15,-1 0 16,-39 0-16,0 0 15,0 0-15,-40-40 16,0 40-16,1 0 16,-1 0-16,0 0 15,-39 0 1,-1 0 0,1 0 30,0 0-46,-1 0 16,1 0 15,-1 0 1,1 0-17,-40-40 1,40 40-1,-1 0 32</inkml:trace>
  <inkml:trace contextRef="#ctx0" brushRef="#br0" timeOffset="8087.982">8758 10852 0,'79'0'125,"0"0"-110,0 0-15,1 0 16,-1 0-16,40 0 15,-40 0-15,40 0 16,-40 0-16,40 0 16,-40 0-16,1 0 15,-1 0-15,0 0 16,0 0-16,40 0 16,-40 0-16,40 0 15,0 0-15,0 0 16,40 0-16,-41 0 15,1 0-15,-39 0 16,-1 0-16,-40 0 16,1 0-16,0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29:49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13552 8673 0,'80'0'78,"-1"0"-78,0 0 16,80 0-16,-40 0 16,-40 0-16,0 0 15,0 0-15,1 0 16,-41 0-16,1 0 16,-1 0-16,41 0 15,-41 0-15,1 0 16,39 0-16,-39 0 15,39 0-15,-39 0 16,39 0-16,0 0 16,-39 0-1,39 0-15,-39 0 16,-1 0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1:55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12641 11683 0,'40'0'78,"-1"0"-62,1 0-16,0 0 16,-1 0-16,1 0 15,-1 0-15,1 0 16,0 0-1,-1 0 1,1 0 0,0 0-16,-1 0 15,1 0 1,-1 0-16,1 0 16,0 0-16,-1 0 15,1 0-15,0 0 16,-1 0-16,1 0 15,-1 0-15,41 0 16,-41 0 0,41 0-1,-41 0 1,40 0-16,-39 0 16,0 0-1,-1 0-15,1 0 16,0 0-1,-1 0-15,1 0 16,39 0 0,-39 0-1,-1 0-15,1 0 16,0 0 0,-1 0-16,1 0 31,-1 0-31,1 0 15,0 0 1,-1 0-16,1 0 16,0 0-1,-1 0-15,1 0 16,-1 0-16,1 0 16,0 0-1,-1 0 1,-39-39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5:07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18268 7842 0,'79'0'93,"40"0"-93,39 0 16,1 0-16,-1 0 16,41 0-16,38 0 15,-39 0-15,40 0 16,0 0-16,0 0 16,-40 0-16,40 0 15,-40 0-15,40-40 16,-40 40-16,39 0 15,-118 0-15,40-40 16,-40 40-16,0 0 16,-40 0-16,0 0 15,0 0-15,-39 0 16,39 0-16,40 0 16,-79-39-16,39 39 15,-39 0 1,39 0-16,0 0 15,-39 0-15,39 0 16,0 0-16,-39 0 16,39 0-1,-39 0-15,-1 0 16,1 0 0,0 0-1</inkml:trace>
  <inkml:trace contextRef="#ctx0" brushRef="#br0" timeOffset="1171.178">4518 8555 0,'0'39'93,"39"-39"-93,41 0 16,39 0-16,39 0 16,1 0-16,39 0 15,39 0-15,-78 0 16,-1 0-16,1 0 15,-80 0-15,-39 0 16,39 40-16,-39-40 16,-1 0 156</inkml:trace>
  <inkml:trace contextRef="#ctx0" brushRef="#br0" timeOffset="16104.77">14583 12515 0,'39'0'125,"41"0"-125,-1 0 16,40-40-16,0 40 15,-1 0-15,1 0 16,0-39-16,-40 39 16,1 0-16,39 0 15,-80 0-15,1 0 16,-1 0-16,41 0 16,-41 0-16,1 0 15,39 0-15,0 0 16,-39 0-16,39 0 15,-39 0 1,39 0-16,0 0 0,1 0 16,-1 0-16,0 0 15,40 0 1,-40 0-16,1 0 16,38 0-16,-38 0 15,-1 0-15,0 0 16,0 0-16,1 0 15,-1 0-15,40 0 16,-40 0-16,0 0 16,1 0-16,-1 0 15,0 0-15,0 0 16,40 0-16,-40 0 16,1 0-16,-1 0 15,0 0-15,0 0 16,1 0-16,-1 0 15,40 0-15,0 0 16,0 0-16,-1 0 16,1 0-16,0 0 15,0 0-15,0 0 16,-40 0-16,40 0 16,-40 0-16,1 0 15,-1 0-15,0 0 16,0 0-1,1 0-15,-1 0 16,0 0-16,0 0 16,1-40-16,-1 40 15,40 0-15,-40 0 16,0 0-16,1 0 16,-1 0-16,0 0 15,0 0-15,1 0 16,38 0-16,1 0 15,0 0-15,0 0 16,-40 0-16,1 0 16,-1 0-16,0 0 15,0 0-15,-39 0 16,39 0-16,0 0 16,-39 0-1</inkml:trace>
  <inkml:trace contextRef="#ctx0" brushRef="#br0" timeOffset="17312.281">4042 13584 0,'79'0'47,"-39"0"-32,39 0-15,1 0 16,-1 0-16,0 0 16,0 0-16,40 0 15,-39 0-15,-1 0 16,0 0-16,-39 0 15,39 0-15,0 0 16,0-39 0,1 39-16,-41 0 15,41 0 1,-41 0-16,1 0 16,39 0-16,0 0 15,-39 0-15,0 0 16,-1 0-16,40 0 15,-39 0-15,0 0 16,-1 0-16,1 0 16,0 0 15,-1 0-15</inkml:trace>
  <inkml:trace contextRef="#ctx0" brushRef="#br0" timeOffset="21664.137">7965 13624 0,'0'0'0,"40"0"0,39 0 15,-39 0 1,-1 0-16,1 0 16,0 0-16,-1 0 15,1 0-15,-1 0 16,80 0-16,-39 0 16,38 0-16,-38 0 15,39 0-15,39 0 16,-39 0-1,39 0-15,41 0 16,38 0-16,-39 0 16,-39 0-16,-1 0 15,1 0-15,-1-40 16,1 40-16,-1 0 16,-39 0-16,-39 0 15,38 0-15,-38 0 16,-1 0-16,0 0 15,0 0-15,40 0 16,-39 0-16,-1 0 16,0 0-16,0 0 15,1 0-15,-1 0 16,40 0-16,-40-39 16,40 39-16,-40 0 15,119-40-15,-79 40 16,0 0-16,-40 0 15,40 0-15,-40 0 16,1 0-16,39 0 16,-80 0-16,1 0 15,-1 0-15,41 0 16,-41 0 0,1 0-16,39 0 15,-39 0-15,-1 0 16,1 0-16,39 0 15,-39 0-15,0 0 16,39 0-16,0 0 16,-39 0-16,39 0 15,-39 0-15,39 0 16,0 0-16,0 0 16,-39 0-16,0 0 15,-1 0-15,1 0 16,39 0-16,-39 0 15,-1 0 1,1 0-16,0 0 16,-1 0-16,1 0 15,39 0-15,-39 0 16,39 0-16,0 0 16,-39 0-16,39 0 15,40 0-15,-40 0 16,0 0-16,1 0 15,-1 0-15,0 0 16,40 0-16,-40 0 16,40 0-1,-40 0-15,-39 0 16,79 0-16,-40 0 16,-39 0-16,79 0 15,-80 0-15,41 0 16,-41 0-16,40 0 15,1 0-15,-1 0 16,-39 0-16,39 0 16,0 0-16,40 0 15,-79 0-15,39 0 16,-40 0-16,1 0 16,79 0-16,-79 0 15,39 0-15,0 0 16,0 0-16,1 0 15,38 0-15,-38 0 16,-1 0-16,0 0 16,0 0-16,1 0 15,39 0-15,-40 0 16,0 0-16,0 0 16,1 0-16,-41 0 15,40 0 1,-39 0-16,0 0 15,39 0-15,0 0 16,0 0-16,1 0 16,-41 0-16,41 0 15,-1 0-15,40 0 16,-80 0-16,41 0 16,-1-39-16,0 39 15,0 0-15,40 0 16,-40 0-16,1 0 15,-41 0-15,41 0 16,-1 0-16,0 0 16,0 0-16,-39 0 15,0 0-15,39 0 16,-39 0 0,39 0-1,-40-40 1,1 40-16,0 0 15,-1 0-15,1 0 16,0 0-16,-1 0 16,40 0-16,-39 0 15,0 0 1,-1 0-16,1 0 16,0 0-16,-1 0 15,1 0-15,-1 0 16,1 0-16,0 0 15,-1 0 1,1 0-16,0 0 16,-1 0-16,1 0 15,-1 0-15,1 0 16,0 0 0,-1 0-1,1 0-15,0 0 16,-1 0-1,1 0 1,-1 0 0,1 0 15,0 0 47</inkml:trace>
  <inkml:trace contextRef="#ctx0" brushRef="#br0" timeOffset="23576.525">6975 13426 0,'39'0'93,"40"0"-93,40 40 16,0-1-16,-40 1 16,1-40-16,-1 39 15,0 1-15,40-40 16,-40 0-16,1 0 15,-41 0-15,40 0 16,-39 0-16,0 0 31,-1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3-14T23:36:32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4082 10693 0,'39'0'109,"1"0"-93,0 0-16,-1 0 15,1 0 1,0 0-16,-1 0 15,1 0-15,0 0 16,39 0 0,-40 0-16,1 0 15,39 0-15,-39 0 16,0 0-16,-1 0 16,1 0-16,-1 0 15,1 0-15,0 0 16,-1 0-16,41 0 15,-41 0-15,40 0 16,-39 0 0,0 0-1,-1 0 1,1 0-16,39 0 16,-39 0-1,39 0 1,-39 0-16,-1 0 15,1 0-15,79 0 16,-80 0-16,1 0 16,0 0-16,39 0 15,-39 0-15,-1 0 16,40 0-16,-39 0 16,0 0-16,-1 0 15,80 0-15,-79 0 31,39 0-31,-39 0 16,-1 0 0,1 0-16,0 0 15,39 0 1,0 0-16,-39 0 16,-1 0-16,1 0 15,39 0-15,-39 0 16,39 0-1,-39 0-15,-1 0 16,1 0-16,0 0 16,-1 0-16,1 0 15,39 0 1,-39 0 0,-1 0-16,41 0 15,-41 0 1,40 0-1,-39 0-15,0 0 16,39 0-16,-39 0 16,-1 0-16,1 0 15,39 0-15,-39 0 16,-1 0-16,1 0 16,0 0-1,-1 0-15,1 0 16,39 0-1,-39 0 1,-1 0-16,1 0 16,0 0-16,39 0 15,-40 0-15,1 0 16,39 0-16,1 0 16,-1 0-16,0 0 15,0 0-15,1 0 16,-1 0-16,40 0 15,0 0-15,-40 0 16,0 0-16,40 0 16,0 0-16,0 0 15,39-39-15,-39 39 16,0 0-16,0 0 16,0 0-16,0 0 15,-1 0-15,1 0 16,-39 0-16,38 0 15,1 0-15,-39 0 16,38 0-16,-38 0 16,39 0-16,-40 0 15,0 0 1,40 0-16,0 0 16,-40 0-16,0 0 15,1 0-15,-41 0 16,40 0-16,1 0 15,-41 0-15,41 0 16,-41 0-16,80 0 16,0 0-16,-40 0 15,1 0-15,38 0 16,-38 0-16,-1 0 16,0 0-16,0 0 15,1 0-15,39 0 16,39 0-16,-39 0 15,0 0-15,0 0 16,0 0-16,-1 0 16,1 0-16,0 0 15,0 0-15,0 0 16,-40 0-16,40 0 16,0 0-16,-40 0 15,0 0-15,1 0 16,-1 0-1,40 0-15,-40 0 16,40 0-16,-40 0 16,40 0-16,-40 0 15,40 0-15,-40 0 16,1 0-16,-1 0 16,40 0-16,-40 0 15,40 0-15,-40 0 16,40 0-16,-40 0 15,1 0-15,-1 0 16,0 0-16,0 0 16,-39 0-16,79 0 15,-80 0-15,1 0 16,39 0-16,1 0 16,-1 0-16,0 0 15,0 0-15,1 0 16,38 0-16,-78 0 15,79 0-15,-40 0 16,0 0-16,1 0 16,-1 0-16,-39 0 15,78 0-15,-38 0 16,-1 0-16,0 0 16,40 0-1,-40 0-15,-39 0 16,39 0-16,40 0 15,0 0-15,-79 0 16,39 0-16,0 0 16,0 0-16,1 0 15,38 0-15,1 0 16,-79 0-16,79 0 16,-40 0-16,0 0 15,1 0-15,38 0 16,-38 0-16,-1 0 15,0 0-15,1 0 16,-1 0-16,-40 0 16,41 0-16,-1 0 15,0 0-15,-39 0 16,39 0-16,0 0 16,40 0-16,-79 0 15,39 0-15,-39 0 16,39 0-16,0 0 15,-39 0-15,-1 0 16,41 0 0,-1 0-16,-39 0 15,39 0 1,0 0-16,-39 0 16,-1 0-16,1 0 15,0 0-15,-1 0 16,40 0-16,-39 0 15,0 0 1,-1 0-16,41 0 16,-41 0-1,1 0-15,-1 0 16,1 0-16,0 0 31,-1 0 16,1 0 0,-40-40 94,0 0-126,0 1-15,0-1 16,0-39-16,0 39 15,-40 1-15,1-40 16,-1 39-16,0 0 16,40 1-16,-39 39 15,39-40 1,-40 1 0,1 39-1,-1-40 1,-39 40-16,-1-40 15,1 1-15,0-1 16,0 40-16,-1 0 16,1 0-16,40 0 15,-41 0-15,1 0 16,0 0-16,39 0 16,-39 0-1,0 0-15,-1 0 16,1 0-16,-40 0 15,40 0-15,0 0 16,-40 0-16,40 0 16,-1 0-16,-38 0 15,38 0-15,1 0 16,-40 0-16,40 0 16,0 0-16,-1 0 15,1 0-15,0 0 16,0 0-16,-1 0 15,-39 0-15,40 0 16,0 0-16,39 0 16,1 0-16,-1 0 15,-39 0-15,39 0 16,-39 0-16,39 0 16,-39 0-16,39 0 15,-39-39-15,-40 39 16,40 0-16,0 0 15,39 0-15,-39 0 16,0 0-16,-40 0 16,40 0-1,-40-40-15,0 40 16,0 0-16,0 0 16,-39 0-16,-41 0 15,-38-40-15,78 40 16,-39 0-16,-40 0 15,40 0-15,-79 0 16,-1 0-16,80-39 16,-39 39-16,38-40 15,-38 40-15,39 0 16,-40 0-16,0-40 16,0 40-16,80 0 15,-120 0-15,80 0 16,-79-39-16,0 39 15,78 0-15,-38 0 16,-1 0-16,-79 0 16,39 0-16,1 0 15,79 0-15,-79 0 16,78 0-16,-38 0 16,39 0-16,-40 0 15,40 0-15,0 0 16,-40 0-1,40 0-15,-40 0 0,40 0 16,39 0 0,-78 0-16,78 0 15,-39 0-15,39 0 16,-78 0-16,78 0 16,1 0-16,-1 0 15,-39-40-15,0 40 16,39 0-16,41 0 15,-1 0-15,0 0 16,-40 0-16,80 0 16,-40 0-16,0 0 15,0 0-15,1 0 16,-41 0-16,40 0 16,0 0-16,0 0 15,1 0-15,-1 0 16,0 0-16,40 0 15,-1 0-15,-39 0 16,1 0-16,38 0 16,-39 0-16,1 0 15,38 0-15,1 0 16,39 0-16,-39 0 16,0 0-1,39 0-15,-39 0 16,39 0-16,-39 0 15,79 40-15,-40-40 16,1 0 15,39 39-15,0 1 0,0 0-16,0 39 15,39 0-15,1 0 16,-40-39-16,40 39 15,-1 0-15,1 1 16,-40-41-16,40 1 16,-40-1-16,39 1 15,-39 0 17,0-1 108,40-39-140,-40 40 16,0-1-16,39 1 15,-39 0 1,0-1 15,0 1-15,0-1 15,0 1-15,0 0-1,40-1 1,-40 1 0,0-1-16,0 1 15,0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830E-60D3-4374-BC7C-F4A85BA2673B}" type="datetimeFigureOut">
              <a:rPr lang="en-CA" smtClean="0"/>
              <a:pPr/>
              <a:t>2020-07-06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F0FAE-FFEF-42A7-B70E-A128101FE4F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03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B21A0A-F074-4B37-B02C-98FCC36F09FD}" type="slidenum">
              <a:rPr lang="en-CA"/>
              <a:pPr/>
              <a:t>20</a:t>
            </a:fld>
            <a:endParaRPr lang="en-CA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9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842B93-05BE-4120-AE61-A1F9F0C3D348}" type="slidenum">
              <a:rPr lang="en-CA"/>
              <a:pPr/>
              <a:t>32</a:t>
            </a:fld>
            <a:endParaRPr lang="en-CA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175442-5A55-432F-AA11-EA9577F52226}" type="slidenum">
              <a:rPr lang="en-CA"/>
              <a:pPr/>
              <a:t>33</a:t>
            </a:fld>
            <a:endParaRPr lang="en-CA"/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B44492-70FF-42F3-A1D5-9B2580DF0112}" type="slidenum">
              <a:rPr lang="en-CA"/>
              <a:pPr/>
              <a:t>34</a:t>
            </a:fld>
            <a:endParaRPr lang="en-CA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F2ADE8-7BDC-4C0D-BB0C-E5BCFD1290B2}" type="slidenum">
              <a:rPr lang="en-CA"/>
              <a:pPr/>
              <a:t>36</a:t>
            </a:fld>
            <a:endParaRPr lang="en-CA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5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772083-D7D4-42B8-8814-A9DAC8458306}" type="slidenum">
              <a:rPr lang="en-CA"/>
              <a:pPr/>
              <a:t>37</a:t>
            </a:fld>
            <a:endParaRPr lang="en-CA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6B5396-9522-45DB-BFE4-2B62AC037FFF}" type="slidenum">
              <a:rPr lang="en-CA"/>
              <a:pPr/>
              <a:t>48</a:t>
            </a:fld>
            <a:endParaRPr lang="en-CA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7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BC448D-4620-4554-88E1-4845A8F7F47D}" type="slidenum">
              <a:rPr lang="en-CA"/>
              <a:pPr/>
              <a:t>49</a:t>
            </a:fld>
            <a:endParaRPr lang="en-CA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C0759D-A3A9-4A9F-8E1E-344CAE1F23C8}" type="slidenum">
              <a:rPr lang="en-CA"/>
              <a:pPr/>
              <a:t>50</a:t>
            </a:fld>
            <a:endParaRPr lang="en-CA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7A51F44-0114-44DC-B211-B7F296FE476E}" type="slidenum">
              <a:rPr lang="en-CA"/>
              <a:pPr/>
              <a:t>55</a:t>
            </a:fld>
            <a:endParaRPr lang="en-CA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3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D48FB30-2EC7-4857-8C2A-45527B20F22A}" type="slidenum">
              <a:rPr lang="en-CA"/>
              <a:pPr/>
              <a:t>59</a:t>
            </a:fld>
            <a:endParaRPr lang="en-CA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9FF2BB-52D4-4237-BD94-062F6444202A}" type="slidenum">
              <a:rPr lang="en-CA"/>
              <a:pPr/>
              <a:t>24</a:t>
            </a:fld>
            <a:endParaRPr lang="en-CA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C59236-E9E3-4BD3-8510-F2DDD9B6E225}" type="slidenum">
              <a:rPr lang="en-CA"/>
              <a:pPr/>
              <a:t>60</a:t>
            </a:fld>
            <a:endParaRPr lang="en-CA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774CE1-8F83-4654-83CD-6C4D4360790D}" type="slidenum">
              <a:rPr lang="en-CA"/>
              <a:pPr/>
              <a:t>25</a:t>
            </a:fld>
            <a:endParaRPr lang="en-CA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50B121-93F9-4CA6-8818-1C68AD2297FE}" type="slidenum">
              <a:rPr lang="en-CA"/>
              <a:pPr/>
              <a:t>26</a:t>
            </a:fld>
            <a:endParaRPr lang="en-CA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EFE905-3FCC-4524-A1F6-E784C453CC28}" type="slidenum">
              <a:rPr lang="en-CA"/>
              <a:pPr/>
              <a:t>27</a:t>
            </a:fld>
            <a:endParaRPr lang="en-CA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2E57C9-A0FC-4445-975E-6873292F543A}" type="slidenum">
              <a:rPr lang="en-CA"/>
              <a:pPr/>
              <a:t>28</a:t>
            </a:fld>
            <a:endParaRPr lang="en-CA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189EF8-9979-487C-B3B4-18738C00E0B6}" type="slidenum">
              <a:rPr lang="en-CA"/>
              <a:pPr/>
              <a:t>29</a:t>
            </a:fld>
            <a:endParaRPr lang="en-CA"/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BBF38F-AD86-4393-B644-BC5CA30D862A}" type="slidenum">
              <a:rPr lang="en-CA"/>
              <a:pPr/>
              <a:t>30</a:t>
            </a:fld>
            <a:endParaRPr lang="en-CA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EAC449-EF1C-4038-8760-E29638EBCEEA}" type="slidenum">
              <a:rPr lang="en-CA"/>
              <a:pPr/>
              <a:t>31</a:t>
            </a:fld>
            <a:endParaRPr lang="en-CA"/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84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2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8339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4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05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63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67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774374/performance-concern-stringcollection-vs-liststr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collections.specialized(v=vs.110)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895105/deserialize-json-with-c-shar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tonsof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225118"/>
            <a:ext cx="6270922" cy="2661562"/>
          </a:xfrm>
        </p:spPr>
        <p:txBody>
          <a:bodyPr/>
          <a:lstStyle/>
          <a:p>
            <a:r>
              <a:rPr lang="en-US" dirty="0"/>
              <a:t>Serialization and Collections 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457670" cy="1911120"/>
          </a:xfrm>
        </p:spPr>
        <p:txBody>
          <a:bodyPr>
            <a:normAutofit/>
          </a:bodyPr>
          <a:lstStyle/>
          <a:p>
            <a:pPr algn="l"/>
            <a:r>
              <a:rPr lang="en-US" sz="2400" b="1" u="sng"/>
              <a:t>What would you learn/check about a new class?</a:t>
            </a:r>
          </a:p>
          <a:p>
            <a:pPr algn="l"/>
            <a:r>
              <a:rPr lang="en-US" sz="2400" b="1" u="sng"/>
              <a:t>JSON to Object</a:t>
            </a:r>
          </a:p>
          <a:p>
            <a:pPr algn="l"/>
            <a:r>
              <a:rPr lang="en-US" sz="2400" b="1" u="sng"/>
              <a:t>Collections and 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90688" cy="2438400"/>
          </a:xfrm>
        </p:spPr>
        <p:txBody>
          <a:bodyPr>
            <a:normAutofit/>
          </a:bodyPr>
          <a:lstStyle/>
          <a:p>
            <a:r>
              <a:rPr lang="en-US" sz="2800"/>
              <a:t>Generics are classes, structures, interfaces, and methods that have placeholders for one or more of the types that they store or use.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200400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Generic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T Field;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Generic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g =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Generic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&gt;();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g.Field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string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";</a:t>
            </a:r>
            <a:endParaRPr lang="en-CA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7200"/>
            <a:ext cx="7714488" cy="5791200"/>
          </a:xfrm>
        </p:spPr>
        <p:txBody>
          <a:bodyPr>
            <a:normAutofit/>
          </a:bodyPr>
          <a:lstStyle/>
          <a:p>
            <a:r>
              <a:rPr lang="en-US" sz="2800"/>
              <a:t>The .NET Framework includes several generic classes in the </a:t>
            </a:r>
            <a:r>
              <a:rPr lang="en-US" sz="2800" err="1">
                <a:solidFill>
                  <a:srgbClr val="0070C0"/>
                </a:solidFill>
              </a:rPr>
              <a:t>System.Collections.Generic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/>
              <a:t>namespace, including </a:t>
            </a:r>
            <a:r>
              <a:rPr lang="en-US" sz="2800">
                <a:solidFill>
                  <a:srgbClr val="0070C0"/>
                </a:solidFill>
              </a:rPr>
              <a:t>Dictionary</a:t>
            </a:r>
            <a:r>
              <a:rPr lang="en-US" sz="2800"/>
              <a:t>, </a:t>
            </a:r>
            <a:r>
              <a:rPr lang="en-US" sz="2800">
                <a:solidFill>
                  <a:srgbClr val="0070C0"/>
                </a:solidFill>
              </a:rPr>
              <a:t>Queue</a:t>
            </a:r>
            <a:r>
              <a:rPr lang="en-US" sz="2800"/>
              <a:t>, </a:t>
            </a:r>
            <a:r>
              <a:rPr lang="en-US" sz="2800" err="1">
                <a:solidFill>
                  <a:srgbClr val="0070C0"/>
                </a:solidFill>
              </a:rPr>
              <a:t>SortedDictionary</a:t>
            </a:r>
            <a:r>
              <a:rPr lang="en-US" sz="2800"/>
              <a:t>, and </a:t>
            </a:r>
            <a:r>
              <a:rPr lang="en-US" sz="2800" err="1">
                <a:solidFill>
                  <a:srgbClr val="0070C0"/>
                </a:solidFill>
              </a:rPr>
              <a:t>SortedList</a:t>
            </a:r>
            <a:r>
              <a:rPr lang="en-US" sz="2800"/>
              <a:t>. </a:t>
            </a:r>
          </a:p>
          <a:p>
            <a:r>
              <a:rPr lang="en-US" sz="2800"/>
              <a:t>These classes work similarly to their </a:t>
            </a:r>
            <a:r>
              <a:rPr lang="en-US" sz="2800" err="1"/>
              <a:t>nongeneric</a:t>
            </a:r>
            <a:r>
              <a:rPr lang="en-US" sz="2800"/>
              <a:t> counterparts in </a:t>
            </a:r>
            <a:r>
              <a:rPr lang="en-US" sz="2800" err="1">
                <a:solidFill>
                  <a:srgbClr val="0070C0"/>
                </a:solidFill>
              </a:rPr>
              <a:t>System.Collections</a:t>
            </a:r>
            <a:r>
              <a:rPr lang="en-US" sz="2800"/>
              <a:t>, but they offer improved performance and type safety.</a:t>
            </a:r>
            <a:endParaRPr lang="en-CA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371AA2-377E-4C10-96F7-B16697B9AFE1}"/>
                  </a:ext>
                </a:extLst>
              </p14:cNvPr>
              <p14:cNvContentPartPr/>
              <p14:nvPr/>
            </p14:nvContentPartPr>
            <p14:xfrm>
              <a:off x="3866040" y="1297440"/>
              <a:ext cx="4579560" cy="226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371AA2-377E-4C10-96F7-B16697B9A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680" y="1288080"/>
                <a:ext cx="4598280" cy="22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11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Advantages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CA" sz="2800" b="1"/>
              <a:t>Reduced run-time errors </a:t>
            </a:r>
            <a:r>
              <a:rPr lang="en-CA" sz="2800"/>
              <a:t>:</a:t>
            </a:r>
            <a:r>
              <a:rPr lang="en-US" sz="2800"/>
              <a:t>The compiler cannot detect type errors when you cast to and from the Object class</a:t>
            </a:r>
          </a:p>
          <a:p>
            <a:r>
              <a:rPr lang="en-US" sz="2800" b="1"/>
              <a:t>Improved performance </a:t>
            </a:r>
            <a:r>
              <a:rPr lang="en-US" sz="2800"/>
              <a:t>: Casting requires boxing and </a:t>
            </a:r>
            <a:r>
              <a:rPr lang="en-US" sz="2800" err="1"/>
              <a:t>unboxing</a:t>
            </a:r>
            <a:r>
              <a:rPr lang="en-US" sz="2800"/>
              <a:t>, which requires processor time and slows performance. Using generics doesn’t require casting or boxing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70238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 Creating Generic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371600"/>
            <a:ext cx="5410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t;  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u;    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_t, O</a:t>
            </a:r>
            <a:r>
              <a:rPr lang="fr-F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bject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_u)  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{  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    t = _t;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u = _u;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}    </a:t>
            </a:r>
          </a:p>
          <a:p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Gen&lt;T, U&gt;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T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U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Gen(T _t, U _u)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{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t = _t;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u = _u;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}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62800" y="3505200"/>
            <a:ext cx="1600200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Same Classes</a:t>
            </a:r>
            <a:endParaRPr lang="en-CA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419600" y="1828800"/>
            <a:ext cx="3543300" cy="167640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 flipV="1">
            <a:off x="4267200" y="4343400"/>
            <a:ext cx="3695700" cy="7620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8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/>
          <a:lstStyle/>
          <a:p>
            <a:r>
              <a:rPr lang="en-CA"/>
              <a:t> Consuming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802880" cy="914400"/>
          </a:xfrm>
        </p:spPr>
        <p:txBody>
          <a:bodyPr/>
          <a:lstStyle/>
          <a:p>
            <a:r>
              <a:rPr lang="en-US"/>
              <a:t>Specify the types for any generics used.</a:t>
            </a:r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8288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 two strings using the </a:t>
            </a:r>
            <a:r>
              <a:rPr lang="en-CA" b="1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class  </a:t>
            </a:r>
          </a:p>
          <a:p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oa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, ", 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!");  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oa.t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+ 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oa.u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 two strings using the Gen class  </a:t>
            </a:r>
          </a:p>
          <a:p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&gt;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ga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CA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&gt;("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,“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, 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!");  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ga.t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+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ga.u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 a double and an </a:t>
            </a:r>
            <a:r>
              <a:rPr lang="en-CA" b="1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using the </a:t>
            </a:r>
            <a:r>
              <a:rPr lang="en-CA" b="1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class  </a:t>
            </a:r>
          </a:p>
          <a:p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ob =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(10.125, 2005);  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double)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ob.t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+ (</a:t>
            </a:r>
            <a:r>
              <a:rPr lang="en-CA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ob.u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 a double and an </a:t>
            </a:r>
            <a:r>
              <a:rPr lang="en-CA" b="1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using the Gen class  </a:t>
            </a:r>
          </a:p>
          <a:p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&gt;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gb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&gt;(10.125, 2005);  </a:t>
            </a:r>
            <a:endParaRPr lang="en-CA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gb.t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+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gb.u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813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7526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CA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 a double and an int using the Obj class  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Obj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oc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Obj(10.125, 2005);  </a:t>
            </a:r>
          </a:p>
          <a:p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CA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)oc.t + (</a:t>
            </a:r>
            <a:r>
              <a:rPr lang="en-CA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oc.u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54623" y="5715000"/>
            <a:ext cx="3429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line produces runtime error, when casting double to int</a:t>
            </a:r>
            <a:endParaRPr lang="en-CA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5626223" y="5436126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2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Generic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48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Generics</a:t>
            </a:r>
            <a:r>
              <a:rPr lang="en-US" sz="2400"/>
              <a:t> would be limited if you could only write code that would compile for any class, because you would be limited to the capabilities of the base </a:t>
            </a:r>
            <a:r>
              <a:rPr lang="en-US" sz="2400">
                <a:solidFill>
                  <a:srgbClr val="0070C0"/>
                </a:solidFill>
              </a:rPr>
              <a:t>Object</a:t>
            </a:r>
            <a:r>
              <a:rPr lang="en-US" sz="2400"/>
              <a:t> class.</a:t>
            </a:r>
          </a:p>
          <a:p>
            <a:r>
              <a:rPr lang="en-US" sz="2400"/>
              <a:t>You can use constraints to overcome this limitation</a:t>
            </a:r>
          </a:p>
          <a:p>
            <a:r>
              <a:rPr lang="en-US" sz="2400"/>
              <a:t>Constraints are applied using </a:t>
            </a:r>
            <a:r>
              <a:rPr lang="en-US" sz="2400">
                <a:solidFill>
                  <a:srgbClr val="0070C0"/>
                </a:solidFill>
              </a:rPr>
              <a:t>where</a:t>
            </a:r>
            <a:r>
              <a:rPr lang="en-US" sz="2400"/>
              <a:t> clause</a:t>
            </a:r>
            <a:endParaRPr lang="en-CA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3E1B9B-DFD9-4DC0-9FB1-8505A7D5E583}"/>
                  </a:ext>
                </a:extLst>
              </p14:cNvPr>
              <p14:cNvContentPartPr/>
              <p14:nvPr/>
            </p14:nvContentPartPr>
            <p14:xfrm>
              <a:off x="5420880" y="3065400"/>
              <a:ext cx="2924640" cy="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3E1B9B-DFD9-4DC0-9FB1-8505A7D5E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1520" y="3056040"/>
                <a:ext cx="294336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00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09600"/>
            <a:ext cx="7638288" cy="5638800"/>
          </a:xfrm>
        </p:spPr>
        <p:txBody>
          <a:bodyPr>
            <a:normAutofit/>
          </a:bodyPr>
          <a:lstStyle/>
          <a:p>
            <a:r>
              <a:rPr lang="en-US"/>
              <a:t>Generics support four types of constraints:</a:t>
            </a:r>
          </a:p>
          <a:p>
            <a:pPr marL="596646" indent="-514350">
              <a:buFont typeface="+mj-lt"/>
              <a:buAutoNum type="arabicParenR"/>
            </a:pPr>
            <a:r>
              <a:rPr lang="en-US">
                <a:solidFill>
                  <a:srgbClr val="0070C0"/>
                </a:solidFill>
              </a:rPr>
              <a:t>Interface</a:t>
            </a:r>
            <a:r>
              <a:rPr lang="en-US"/>
              <a:t> :   Allows only types that implement specific interfaces to be used as a generic type argument</a:t>
            </a:r>
          </a:p>
          <a:p>
            <a:pPr marL="596646" indent="-514350">
              <a:buFont typeface="+mj-lt"/>
              <a:buAutoNum type="arabicParenR"/>
            </a:pPr>
            <a:r>
              <a:rPr lang="en-US">
                <a:solidFill>
                  <a:srgbClr val="0070C0"/>
                </a:solidFill>
              </a:rPr>
              <a:t>Base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class</a:t>
            </a:r>
            <a:r>
              <a:rPr lang="en-US"/>
              <a:t> :  Allows only types that match or inherit from a specific base class to be used as a generic type argument</a:t>
            </a:r>
          </a:p>
          <a:p>
            <a:pPr marL="596646" indent="-514350">
              <a:buFont typeface="+mj-lt"/>
              <a:buAutoNum type="arabicParenR"/>
            </a:pPr>
            <a:r>
              <a:rPr lang="en-US">
                <a:solidFill>
                  <a:srgbClr val="0070C0"/>
                </a:solidFill>
              </a:rPr>
              <a:t>Constructor</a:t>
            </a:r>
            <a:r>
              <a:rPr lang="en-US"/>
              <a:t> :  Requires types that are used as the type argument for your generic to implement a </a:t>
            </a:r>
            <a:r>
              <a:rPr lang="en-US" err="1"/>
              <a:t>parameterless</a:t>
            </a:r>
            <a:r>
              <a:rPr lang="en-US"/>
              <a:t> constructor</a:t>
            </a:r>
          </a:p>
          <a:p>
            <a:pPr marL="596646" indent="-514350">
              <a:buFont typeface="+mj-lt"/>
              <a:buAutoNum type="arabicParenR"/>
            </a:pPr>
            <a:r>
              <a:rPr lang="en-US">
                <a:solidFill>
                  <a:srgbClr val="0070C0"/>
                </a:solidFill>
              </a:rPr>
              <a:t>Reference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or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value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type</a:t>
            </a:r>
            <a:r>
              <a:rPr lang="en-US"/>
              <a:t> :  Requires types that are used as the type argument for your generic to be either a reference or a value type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1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4450" y="152400"/>
            <a:ext cx="6172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class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CompGen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where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T : 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IComparable</a:t>
            </a:r>
            <a:endParaRPr lang="en-CA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T t1;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T t2;</a:t>
            </a:r>
          </a:p>
          <a:p>
            <a:endParaRPr lang="en-CA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CompGen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(T _t1, T _t2)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t1 = _t1;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t2 = _t2;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CA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T Max()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(t2.CompareTo(t1) &lt; 0)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t1;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else</a:t>
            </a:r>
            <a:endParaRPr lang="en-CA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t2;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}</a:t>
            </a:r>
            <a:endParaRPr lang="en-CA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3000" y="990600"/>
            <a:ext cx="304800" cy="2895600"/>
          </a:xfrm>
          <a:prstGeom prst="straightConnector1">
            <a:avLst/>
          </a:prstGeom>
          <a:ln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9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797741"/>
              </p:ext>
            </p:extLst>
          </p:nvPr>
        </p:nvGraphicFramePr>
        <p:xfrm>
          <a:off x="838200" y="381000"/>
          <a:ext cx="8077200" cy="5474706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784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256">
                <a:tc>
                  <a:txBody>
                    <a:bodyPr/>
                    <a:lstStyle/>
                    <a:p>
                      <a:pPr algn="ctr"/>
                      <a:r>
                        <a:rPr lang="en-CA" sz="1600"/>
                        <a:t>Constraint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/>
                        <a:t>Description</a:t>
                      </a:r>
                    </a:p>
                    <a:p>
                      <a:pPr algn="ctr"/>
                      <a:endParaRPr lang="en-CA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/>
                        <a:t>where T: </a:t>
                      </a:r>
                      <a:r>
                        <a:rPr lang="en-CA" sz="1600" err="1"/>
                        <a:t>struct</a:t>
                      </a:r>
                      <a:endParaRPr lang="en-CA" sz="1600"/>
                    </a:p>
                    <a:p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The type argument must be a value type. Any value type except </a:t>
                      </a:r>
                      <a:r>
                        <a:rPr lang="en-US" sz="1600" err="1"/>
                        <a:t>Nullable</a:t>
                      </a:r>
                      <a:r>
                        <a:rPr lang="en-US" sz="1600" baseline="0"/>
                        <a:t> </a:t>
                      </a:r>
                      <a:r>
                        <a:rPr lang="en-US" sz="1600"/>
                        <a:t>can be specified.</a:t>
                      </a:r>
                      <a:endParaRPr lang="en-CA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/>
                        <a:t>where T : class</a:t>
                      </a:r>
                    </a:p>
                    <a:p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The type argument must be a reference type; this applies also to any class, interface, delegate, or array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256">
                <a:tc>
                  <a:txBody>
                    <a:bodyPr/>
                    <a:lstStyle/>
                    <a:p>
                      <a:r>
                        <a:rPr lang="en-CA" sz="1600"/>
                        <a:t>where T : new()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type argument must have a public </a:t>
                      </a:r>
                      <a:r>
                        <a:rPr lang="en-US" sz="1600" err="1"/>
                        <a:t>parameterless</a:t>
                      </a:r>
                      <a:r>
                        <a:rPr lang="en-US" sz="1600"/>
                        <a:t> constructor. When used together with other constraints, the new() constraint must be specified last.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where T : &lt;base class name&gt;</a:t>
                      </a:r>
                    </a:p>
                    <a:p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The type argument must be or derive from the specified base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13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/>
                        <a:t>where T : &lt;interface name&gt;</a:t>
                      </a:r>
                    </a:p>
                    <a:p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The type argument must be or implement the specified interface. Multiple interface constraints can be specified. The constraining interface can also be generic.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/>
                        <a:t>where T : U</a:t>
                      </a:r>
                    </a:p>
                    <a:p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The type argument supplied for T must be or derive from the argument supplied for U.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40831C-F8FA-4BCF-BD32-1ACE77734284}"/>
                  </a:ext>
                </a:extLst>
              </p14:cNvPr>
              <p14:cNvContentPartPr/>
              <p14:nvPr/>
            </p14:nvContentPartPr>
            <p14:xfrm>
              <a:off x="970200" y="3535920"/>
              <a:ext cx="7746480" cy="221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40831C-F8FA-4BCF-BD32-1ACE777342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840" y="3526560"/>
                <a:ext cx="776520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0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9772-1CC8-4A09-B58F-F04387FD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C8EA-6D69-4672-A8CF-021707B1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b="1" u="sng"/>
              <a:t>What would you learn/check about a new class?</a:t>
            </a:r>
            <a:br>
              <a:rPr lang="en-US" b="1" u="sng"/>
            </a:b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31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1142999" y="313953"/>
            <a:ext cx="75416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Collections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143001" y="1604329"/>
            <a:ext cx="7848600" cy="4526396"/>
          </a:xfrm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200"/>
              <a:t>A </a:t>
            </a:r>
            <a:r>
              <a:rPr lang="en-US" sz="3200">
                <a:solidFill>
                  <a:srgbClr val="0070C0"/>
                </a:solidFill>
              </a:rPr>
              <a:t>collection</a:t>
            </a:r>
            <a:r>
              <a:rPr lang="en-US" sz="3200"/>
              <a:t> is any class that allows for gathering items into lists and for </a:t>
            </a:r>
            <a:r>
              <a:rPr lang="en-US" sz="3200" b="1"/>
              <a:t>iterating</a:t>
            </a:r>
            <a:r>
              <a:rPr lang="en-US" sz="3200"/>
              <a:t> through those items.</a:t>
            </a:r>
            <a:endParaRPr lang="en-CA" sz="320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/>
              <a:t>Collections are data containers, which accept </a:t>
            </a:r>
            <a:r>
              <a:rPr lang="en-CA" sz="3200" b="1"/>
              <a:t>variable quantities </a:t>
            </a:r>
            <a:r>
              <a:rPr lang="en-CA" sz="3200"/>
              <a:t>of data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/>
              <a:t>Collections are stored in </a:t>
            </a:r>
            <a:r>
              <a:rPr lang="en-CA" sz="3200" err="1">
                <a:solidFill>
                  <a:srgbClr val="0070C0"/>
                </a:solidFill>
              </a:rPr>
              <a:t>System.Collections</a:t>
            </a:r>
            <a:r>
              <a:rPr lang="en-CA" sz="3200"/>
              <a:t> and </a:t>
            </a:r>
            <a:r>
              <a:rPr lang="en-CA" sz="3200" err="1">
                <a:solidFill>
                  <a:srgbClr val="0070C0"/>
                </a:solidFill>
              </a:rPr>
              <a:t>System.Collections.Specialized</a:t>
            </a:r>
            <a:r>
              <a:rPr lang="en-CA" sz="3200"/>
              <a:t> namespaces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CA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Generic VS </a:t>
            </a:r>
            <a:r>
              <a:rPr lang="en-CA" err="1"/>
              <a:t>Nongeneric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81915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CA" sz="3200"/>
              <a:t>When working with objects of one specific type (</a:t>
            </a:r>
            <a:r>
              <a:rPr lang="en-CA" sz="3200">
                <a:highlight>
                  <a:srgbClr val="FFFF00"/>
                </a:highlight>
              </a:rPr>
              <a:t>or base type</a:t>
            </a:r>
            <a:r>
              <a:rPr lang="en-CA" sz="3200"/>
              <a:t>), use the </a:t>
            </a:r>
            <a:r>
              <a:rPr lang="en-CA" sz="4000" b="1"/>
              <a:t>generic collections</a:t>
            </a:r>
            <a:endParaRPr lang="en-CA" sz="3200" b="1"/>
          </a:p>
          <a:p>
            <a:pPr marL="383540" indent="-383540"/>
            <a:r>
              <a:rPr lang="en-CA" sz="3200"/>
              <a:t>The </a:t>
            </a:r>
            <a:r>
              <a:rPr lang="en-CA" sz="3200" err="1"/>
              <a:t>nongeneric</a:t>
            </a:r>
            <a:r>
              <a:rPr lang="en-CA" sz="3200"/>
              <a:t> collections can be found in</a:t>
            </a:r>
            <a:r>
              <a:rPr lang="en-CA" sz="3200">
                <a:solidFill>
                  <a:srgbClr val="0070C0"/>
                </a:solidFill>
              </a:rPr>
              <a:t> </a:t>
            </a:r>
            <a:r>
              <a:rPr lang="en-CA" sz="3200" err="1">
                <a:solidFill>
                  <a:srgbClr val="0070C0"/>
                </a:solidFill>
              </a:rPr>
              <a:t>System.Collections</a:t>
            </a:r>
            <a:r>
              <a:rPr lang="en-CA" sz="3200"/>
              <a:t>, and generic collections can be found in </a:t>
            </a:r>
            <a:r>
              <a:rPr lang="en-CA" sz="3200" err="1">
                <a:solidFill>
                  <a:srgbClr val="0070C0"/>
                </a:solidFill>
              </a:rPr>
              <a:t>System.Collections.Generic</a:t>
            </a:r>
            <a:r>
              <a:rPr lang="en-CA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74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>
            <a:normAutofit/>
          </a:bodyPr>
          <a:lstStyle/>
          <a:p>
            <a:r>
              <a:rPr lang="en-US"/>
              <a:t>.NET  Collections</a:t>
            </a:r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67442"/>
              </p:ext>
            </p:extLst>
          </p:nvPr>
        </p:nvGraphicFramePr>
        <p:xfrm>
          <a:off x="990600" y="1274298"/>
          <a:ext cx="8153400" cy="481584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200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Class</a:t>
                      </a:r>
                      <a:endParaRPr lang="en-CA" sz="2000"/>
                    </a:p>
                  </a:txBody>
                  <a:tcPr marL="87801" marR="8780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Discription</a:t>
                      </a:r>
                      <a:endParaRPr lang="en-CA" sz="2000"/>
                    </a:p>
                  </a:txBody>
                  <a:tcPr marL="87801" marR="8780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err="1"/>
                        <a:t>ArrayList</a:t>
                      </a:r>
                      <a:endParaRPr lang="en-CA" sz="2000"/>
                    </a:p>
                  </a:txBody>
                  <a:tcPr marL="87801" marR="8780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simple collection that can store any type of object. </a:t>
                      </a:r>
                      <a:r>
                        <a:rPr lang="en-US" sz="2000" err="1"/>
                        <a:t>ArrayList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instances expand to any required capacity.</a:t>
                      </a:r>
                      <a:endParaRPr lang="en-CA" sz="2000"/>
                    </a:p>
                  </a:txBody>
                  <a:tcPr marL="87801" marR="878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1"/>
                        <a:t>Queue</a:t>
                      </a:r>
                    </a:p>
                  </a:txBody>
                  <a:tcPr marL="87801" marR="8780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first-in, first-out (FIFO) collection. You might use a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Queue on a messaging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server to store messages temporarily before processing or to track customer orders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that need to be processed on a first-come, first-serve basis.</a:t>
                      </a:r>
                      <a:endParaRPr lang="en-CA" sz="2000"/>
                    </a:p>
                  </a:txBody>
                  <a:tcPr marL="87801" marR="878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1"/>
                        <a:t>Stack</a:t>
                      </a:r>
                    </a:p>
                  </a:txBody>
                  <a:tcPr marL="87801" marR="8780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A last-in, first-out (LIFO) collection. You might use a Stack to track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changes so that the most recent change can be undone.</a:t>
                      </a:r>
                      <a:endParaRPr lang="en-CA" sz="2000"/>
                    </a:p>
                  </a:txBody>
                  <a:tcPr marL="87801" marR="878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err="1"/>
                        <a:t>StringCollection</a:t>
                      </a:r>
                      <a:endParaRPr lang="en-CA" sz="2000"/>
                    </a:p>
                  </a:txBody>
                  <a:tcPr marL="87801" marR="8780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Like </a:t>
                      </a:r>
                      <a:r>
                        <a:rPr lang="en-US" sz="2000" err="1"/>
                        <a:t>ArrayList</a:t>
                      </a:r>
                      <a:r>
                        <a:rPr lang="en-US" sz="2000"/>
                        <a:t>, except values are strongly typed as strings, and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="1" err="1"/>
                        <a:t>StringCollection</a:t>
                      </a:r>
                      <a:r>
                        <a:rPr lang="en-US" sz="2000" b="1"/>
                        <a:t> does not support sorting</a:t>
                      </a:r>
                      <a:r>
                        <a:rPr lang="en-US" sz="2000"/>
                        <a:t>.</a:t>
                      </a:r>
                      <a:endParaRPr lang="en-CA" sz="2000"/>
                    </a:p>
                  </a:txBody>
                  <a:tcPr marL="87801" marR="878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err="1"/>
                        <a:t>BitArray</a:t>
                      </a:r>
                      <a:endParaRPr lang="en-CA" sz="2000"/>
                    </a:p>
                  </a:txBody>
                  <a:tcPr marL="87801" marR="8780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collection of </a:t>
                      </a:r>
                      <a:r>
                        <a:rPr lang="en-US" sz="2000" err="1"/>
                        <a:t>boolean</a:t>
                      </a:r>
                      <a:r>
                        <a:rPr lang="en-US" sz="2000"/>
                        <a:t> values.</a:t>
                      </a:r>
                      <a:endParaRPr lang="en-CA" sz="2000"/>
                    </a:p>
                  </a:txBody>
                  <a:tcPr marL="87801" marR="878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F3C5-617A-4348-93AB-7B546F53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hlinkClick r:id="rId2"/>
              </a:rPr>
              <a:t>Performance concern: StringCollection vs List&lt;String&gt;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B82E-C9E8-4633-A5A9-05E81CF6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>
                <a:latin typeface="Consolas"/>
              </a:rPr>
              <a:t>List&lt;string&gt;</a:t>
            </a:r>
            <a:r>
              <a:rPr lang="en-US"/>
              <a:t>: more idiomatic for most developers</a:t>
            </a:r>
          </a:p>
        </p:txBody>
      </p:sp>
    </p:spTree>
    <p:extLst>
      <p:ext uri="{BB962C8B-B14F-4D97-AF65-F5344CB8AC3E}">
        <p14:creationId xmlns:p14="http://schemas.microsoft.com/office/powerpoint/2010/main" val="315828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1142999" y="313953"/>
            <a:ext cx="75416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err="1"/>
              <a:t>ArrayList</a:t>
            </a:r>
            <a:endParaRPr lang="en-CA"/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09601" y="1524000"/>
            <a:ext cx="8534400" cy="4953000"/>
          </a:xfrm>
        </p:spPr>
        <p:txBody>
          <a:bodyPr lIns="82945" tIns="41473" rIns="82945" bIns="41473">
            <a:normAutofit fontScale="925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 err="1">
                <a:solidFill>
                  <a:srgbClr val="0070C0"/>
                </a:solidFill>
              </a:rPr>
              <a:t>ArrayList</a:t>
            </a:r>
            <a:r>
              <a:rPr lang="en-CA" sz="3200"/>
              <a:t> is defined in </a:t>
            </a:r>
            <a:r>
              <a:rPr lang="en-CA" sz="3200" err="1">
                <a:solidFill>
                  <a:srgbClr val="0070C0"/>
                </a:solidFill>
              </a:rPr>
              <a:t>System.Collections</a:t>
            </a:r>
            <a:endParaRPr lang="en-CA" sz="3200">
              <a:solidFill>
                <a:srgbClr val="0070C0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/>
              <a:t>It Represents the </a:t>
            </a:r>
            <a:r>
              <a:rPr lang="en-CA" sz="3200" b="1"/>
              <a:t>dynamically sized </a:t>
            </a:r>
            <a:r>
              <a:rPr lang="en-CA" sz="3200"/>
              <a:t>array of objects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/>
              <a:t>It allows to add, remove, insert and sort items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/>
              <a:t>It contains items in order of addition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/>
              <a:t>It uses </a:t>
            </a:r>
            <a:r>
              <a:rPr lang="en-CA" sz="4000"/>
              <a:t>index</a:t>
            </a:r>
            <a:r>
              <a:rPr lang="en-CA" sz="3200"/>
              <a:t> identifier assigned to its objects to retrieve an element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/>
              <a:t>Enables programmers to retrieve items via index or by the order in which they are assigned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199" y="313953"/>
            <a:ext cx="74654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err="1"/>
              <a:t>ArrayList</a:t>
            </a:r>
            <a:r>
              <a:rPr lang="en-CA"/>
              <a:t>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600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600200" y="1752600"/>
            <a:ext cx="693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myAL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"World"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"!"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"Value =   {0}"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,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799" y="313953"/>
            <a:ext cx="7617841" cy="829047"/>
          </a:xfrm>
        </p:spPr>
        <p:txBody>
          <a:bodyPr lIns="82945" tIns="35202" rIns="82945" bIns="4147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Methods of </a:t>
            </a:r>
            <a:r>
              <a:rPr lang="en-CA" err="1"/>
              <a:t>ArrayList</a:t>
            </a:r>
            <a:endParaRPr lang="en-CA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7465440" cy="5181600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>
                <a:solidFill>
                  <a:srgbClr val="0070C0"/>
                </a:solidFill>
              </a:rPr>
              <a:t>Reverse :</a:t>
            </a:r>
            <a:r>
              <a:rPr lang="en-CA" sz="3200"/>
              <a:t> method reverses sorting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 err="1">
                <a:solidFill>
                  <a:srgbClr val="0070C0"/>
                </a:solidFill>
              </a:rPr>
              <a:t>BinarySearch</a:t>
            </a:r>
            <a:r>
              <a:rPr lang="en-CA" sz="3200"/>
              <a:t> : array must be sorted to work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3200">
                <a:solidFill>
                  <a:srgbClr val="0070C0"/>
                </a:solidFill>
              </a:rPr>
              <a:t>Contains </a:t>
            </a:r>
            <a:r>
              <a:rPr lang="en-CA" sz="3200"/>
              <a:t>uses linear search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200">
                <a:solidFill>
                  <a:srgbClr val="0070C0"/>
                </a:solidFill>
              </a:rPr>
              <a:t>Sort</a:t>
            </a:r>
            <a:r>
              <a:rPr lang="en-US" sz="3200"/>
              <a:t> :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200">
                <a:solidFill>
                  <a:srgbClr val="0070C0"/>
                </a:solidFill>
              </a:rPr>
              <a:t>Add</a:t>
            </a:r>
            <a:r>
              <a:rPr lang="en-US" sz="3200"/>
              <a:t> : Adds an object to the end array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200" err="1">
                <a:solidFill>
                  <a:srgbClr val="0070C0"/>
                </a:solidFill>
              </a:rPr>
              <a:t>AddRange</a:t>
            </a:r>
            <a:r>
              <a:rPr lang="en-US" sz="3200"/>
              <a:t> : Adds the elements of an </a:t>
            </a:r>
            <a:r>
              <a:rPr lang="en-US" sz="3200" err="1"/>
              <a:t>IColection</a:t>
            </a:r>
            <a:r>
              <a:rPr lang="en-US" sz="3200"/>
              <a:t> to the end of the array.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200"/>
              <a:t>Insert , Remove, </a:t>
            </a:r>
            <a:r>
              <a:rPr lang="en-US" sz="3200" err="1"/>
              <a:t>RemoveAt</a:t>
            </a:r>
            <a:r>
              <a:rPr lang="en-US" sz="3200"/>
              <a:t>, Clear</a:t>
            </a:r>
            <a:endParaRPr lang="en-CA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599" y="313953"/>
            <a:ext cx="73130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Custom </a:t>
            </a:r>
            <a:r>
              <a:rPr lang="en-CA" err="1"/>
              <a:t>IComparer</a:t>
            </a:r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295400" y="2333685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mySort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: </a:t>
            </a:r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Icomparer</a:t>
            </a:r>
            <a:endParaRPr lang="en-CA" b="1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CA" b="1">
              <a:latin typeface="Courier New" pitchFamily="49" charset="0"/>
              <a:cs typeface="Courier New" pitchFamily="49" charset="0"/>
            </a:endParaRP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CA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Compare(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x,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stx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= 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)x;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sty = 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)y;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CA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.Compare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sty,stx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myAL.Sort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mySort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121920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You can create your own custom </a:t>
            </a:r>
            <a:r>
              <a:rPr lang="en-US" sz="2800" err="1">
                <a:solidFill>
                  <a:srgbClr val="0070C0"/>
                </a:solidFill>
              </a:rPr>
              <a:t>IComparer</a:t>
            </a:r>
            <a:r>
              <a:rPr lang="en-US" sz="2800"/>
              <a:t> implementations to control sort order</a:t>
            </a:r>
            <a:endParaRPr lang="en-CA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599" y="313953"/>
            <a:ext cx="73130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Binary 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209800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myAL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quick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brown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fox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CA" b="1">
              <a:latin typeface="Courier New" pitchFamily="49" charset="0"/>
              <a:cs typeface="Courier New" pitchFamily="49" charset="0"/>
            </a:endParaRP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myAL.Sort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CA" b="1">
              <a:latin typeface="Courier New" pitchFamily="49" charset="0"/>
              <a:cs typeface="Courier New" pitchFamily="49" charset="0"/>
            </a:endParaRP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myAL.BinarySearch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fox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"));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886200" y="3657600"/>
            <a:ext cx="2438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Must be sorted first</a:t>
            </a:r>
            <a:endParaRPr lang="en-C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399" y="313953"/>
            <a:ext cx="73892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Queue Class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346160" cy="4559328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800"/>
              <a:t>Queue resides in </a:t>
            </a:r>
            <a:r>
              <a:rPr lang="en-CA" sz="2800" err="1">
                <a:solidFill>
                  <a:srgbClr val="0070C0"/>
                </a:solidFill>
              </a:rPr>
              <a:t>System.Collections</a:t>
            </a:r>
            <a:endParaRPr lang="en-CA" sz="2800">
              <a:solidFill>
                <a:srgbClr val="0070C0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800"/>
              <a:t>Queue implements </a:t>
            </a:r>
            <a:r>
              <a:rPr lang="en-CA" sz="2800">
                <a:solidFill>
                  <a:srgbClr val="0070C0"/>
                </a:solidFill>
              </a:rPr>
              <a:t>FIFO</a:t>
            </a:r>
            <a:r>
              <a:rPr lang="en-CA" sz="2800"/>
              <a:t> strategy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800"/>
              <a:t>Uses </a:t>
            </a:r>
            <a:r>
              <a:rPr lang="en-CA" sz="2800" b="1" err="1">
                <a:solidFill>
                  <a:srgbClr val="0070C0"/>
                </a:solidFill>
              </a:rPr>
              <a:t>Enqueue/Dequeue</a:t>
            </a:r>
            <a:r>
              <a:rPr lang="en-CA" sz="2800" b="1"/>
              <a:t> </a:t>
            </a:r>
            <a:r>
              <a:rPr lang="en-CA" sz="2800"/>
              <a:t>to add and remove elements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800"/>
              <a:t>Uses </a:t>
            </a:r>
            <a:r>
              <a:rPr lang="en-CA" sz="2800">
                <a:solidFill>
                  <a:srgbClr val="0070C0"/>
                </a:solidFill>
              </a:rPr>
              <a:t>Peek</a:t>
            </a:r>
            <a:r>
              <a:rPr lang="en-CA" sz="2800"/>
              <a:t>() to peek at the first available element without removing it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>
                <a:solidFill>
                  <a:srgbClr val="0070C0"/>
                </a:solidFill>
              </a:rPr>
              <a:t>Count</a:t>
            </a:r>
            <a:r>
              <a:rPr lang="en-US" sz="2800"/>
              <a:t> returns no. of elements;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/>
              <a:t>You can provide initial capacity and growth factor to constructor</a:t>
            </a:r>
            <a:endParaRPr lang="en-CA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9555-2889-4118-AC48-08EACECB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Flat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9E44-F2A3-4CE4-B3BB-F2CF10E8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 </a:t>
            </a:r>
            <a:r>
              <a:rPr lang="en-CA" b="1"/>
              <a:t>flat file</a:t>
            </a:r>
            <a:r>
              <a:rPr lang="en-CA"/>
              <a:t> database stores </a:t>
            </a:r>
            <a:r>
              <a:rPr lang="en-CA" b="1"/>
              <a:t>data</a:t>
            </a:r>
            <a:r>
              <a:rPr lang="en-CA"/>
              <a:t> in plain text format</a:t>
            </a:r>
          </a:p>
          <a:p>
            <a:pPr lvl="1"/>
            <a:r>
              <a:rPr lang="en-CA"/>
              <a:t>JSON</a:t>
            </a:r>
          </a:p>
          <a:p>
            <a:pPr lvl="1"/>
            <a:r>
              <a:rPr lang="en-CA"/>
              <a:t>XML</a:t>
            </a:r>
          </a:p>
          <a:p>
            <a:pPr lvl="1"/>
            <a:r>
              <a:rPr lang="en-CA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483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599" y="304800"/>
            <a:ext cx="7313041" cy="1071985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Queue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524000"/>
            <a:ext cx="7620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err="1">
                <a:latin typeface="Courier New" pitchFamily="49" charset="0"/>
                <a:cs typeface="Courier New" pitchFamily="49" charset="0"/>
              </a:rPr>
              <a:t>myQ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CA" sz="2400" b="1" err="1">
                <a:latin typeface="Courier New" pitchFamily="49" charset="0"/>
                <a:cs typeface="Courier New" pitchFamily="49" charset="0"/>
              </a:rPr>
              <a:t>myQ.Enqueue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CA" sz="2400" b="1" err="1">
                <a:latin typeface="Courier New" pitchFamily="49" charset="0"/>
                <a:cs typeface="Courier New" pitchFamily="49" charset="0"/>
              </a:rPr>
              <a:t>myQ.Enqueue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CA" sz="2400" b="1" err="1">
                <a:latin typeface="Courier New" pitchFamily="49" charset="0"/>
                <a:cs typeface="Courier New" pitchFamily="49" charset="0"/>
              </a:rPr>
              <a:t>myQ.Enqueue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CA" sz="2400" b="1" err="1">
                <a:latin typeface="Courier New" pitchFamily="49" charset="0"/>
                <a:cs typeface="Courier New" pitchFamily="49" charset="0"/>
              </a:rPr>
              <a:t>myQ.Enqueue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CA" sz="2400" b="1" err="1">
                <a:latin typeface="Courier New" pitchFamily="49" charset="0"/>
                <a:cs typeface="Courier New" pitchFamily="49" charset="0"/>
              </a:rPr>
              <a:t>myQ.Enqueue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CA" sz="2400" b="1" err="1">
                <a:latin typeface="Courier New" pitchFamily="49" charset="0"/>
                <a:cs typeface="Courier New" pitchFamily="49" charset="0"/>
              </a:rPr>
              <a:t>myQ.Enqueue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CA" sz="2400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("(</a:t>
            </a:r>
            <a:r>
              <a:rPr lang="en-CA" sz="24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CA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)\t{0}\n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", </a:t>
            </a:r>
            <a:r>
              <a:rPr lang="en-CA" sz="2400" b="1" err="1">
                <a:latin typeface="Courier New" pitchFamily="49" charset="0"/>
                <a:cs typeface="Courier New" pitchFamily="49" charset="0"/>
              </a:rPr>
              <a:t>myQ.Dequeue</a:t>
            </a:r>
            <a:r>
              <a:rPr lang="en-CA" sz="2400" b="1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CA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599" y="313953"/>
            <a:ext cx="73130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Stack Class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1295399" y="1752599"/>
            <a:ext cx="7389241" cy="4378125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800"/>
              <a:t>Stack resides in </a:t>
            </a:r>
            <a:r>
              <a:rPr lang="en-CA" sz="2800" err="1">
                <a:solidFill>
                  <a:srgbClr val="0070C0"/>
                </a:solidFill>
              </a:rPr>
              <a:t>System.Collections</a:t>
            </a:r>
            <a:endParaRPr lang="en-CA" sz="2800">
              <a:solidFill>
                <a:srgbClr val="0070C0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800"/>
              <a:t>Stack implements </a:t>
            </a:r>
            <a:r>
              <a:rPr lang="en-CA" sz="2800">
                <a:solidFill>
                  <a:srgbClr val="0070C0"/>
                </a:solidFill>
              </a:rPr>
              <a:t>LIFO</a:t>
            </a:r>
            <a:r>
              <a:rPr lang="en-CA" sz="2800"/>
              <a:t> strategy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800"/>
              <a:t>Uses </a:t>
            </a:r>
            <a:r>
              <a:rPr lang="en-CA" sz="2800" b="1">
                <a:solidFill>
                  <a:srgbClr val="0070C0"/>
                </a:solidFill>
              </a:rPr>
              <a:t>Push/Pop</a:t>
            </a:r>
            <a:r>
              <a:rPr lang="en-CA" sz="2800" b="1"/>
              <a:t> </a:t>
            </a:r>
            <a:r>
              <a:rPr lang="en-CA" sz="2800"/>
              <a:t>to add and remove elements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800"/>
              <a:t>Uses </a:t>
            </a:r>
            <a:r>
              <a:rPr lang="en-CA" sz="2800">
                <a:solidFill>
                  <a:srgbClr val="0070C0"/>
                </a:solidFill>
              </a:rPr>
              <a:t>Peek</a:t>
            </a:r>
            <a:r>
              <a:rPr lang="en-CA" sz="2800"/>
              <a:t>() to peek at the first available element without removing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77B483-356D-409D-9B09-3C8A60C5F2CE}"/>
                  </a:ext>
                </a:extLst>
              </p14:cNvPr>
              <p14:cNvContentPartPr/>
              <p14:nvPr/>
            </p14:nvContentPartPr>
            <p14:xfrm>
              <a:off x="2410920" y="3322080"/>
              <a:ext cx="1655280" cy="10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77B483-356D-409D-9B09-3C8A60C5F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1560" y="3312720"/>
                <a:ext cx="1674000" cy="11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199" y="313953"/>
            <a:ext cx="74654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Stack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82880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CA" b="1">
              <a:latin typeface="Courier New" pitchFamily="49" charset="0"/>
              <a:cs typeface="Courier New" pitchFamily="49" charset="0"/>
            </a:endParaRP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myStack.Count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Removes element from the Stack.            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("(pop)\t{0}\n"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Peek             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("(Peeking)\t{0}\n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myStack.Peek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91F268-351E-42B9-A527-B587A4C791A3}"/>
                  </a:ext>
                </a:extLst>
              </p14:cNvPr>
              <p14:cNvContentPartPr/>
              <p14:nvPr/>
            </p14:nvContentPartPr>
            <p14:xfrm>
              <a:off x="3152880" y="3906720"/>
              <a:ext cx="5121360" cy="165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91F268-351E-42B9-A527-B587A4C791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3520" y="3897360"/>
                <a:ext cx="5140080" cy="167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799" y="313953"/>
            <a:ext cx="72368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err="1"/>
              <a:t>BitArray</a:t>
            </a:r>
            <a:endParaRPr lang="en-CA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990599" y="1600200"/>
            <a:ext cx="7694041" cy="4530525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4000" err="1">
                <a:solidFill>
                  <a:srgbClr val="0070C0"/>
                </a:solidFill>
              </a:rPr>
              <a:t>BitArray</a:t>
            </a:r>
            <a:r>
              <a:rPr lang="en-CA" sz="4000"/>
              <a:t> is located in </a:t>
            </a:r>
            <a:r>
              <a:rPr lang="en-CA" sz="4000" err="1">
                <a:solidFill>
                  <a:srgbClr val="0070C0"/>
                </a:solidFill>
              </a:rPr>
              <a:t>System.Collections</a:t>
            </a:r>
            <a:endParaRPr lang="en-CA" sz="4000">
              <a:solidFill>
                <a:srgbClr val="0070C0"/>
              </a:solidFill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4000"/>
              <a:t>It represents array of bit values holding 1 or 0 values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199" y="313953"/>
            <a:ext cx="74654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err="1"/>
              <a:t>BitArray</a:t>
            </a:r>
            <a:r>
              <a:rPr lang="en-CA"/>
              <a:t>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981200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//Create </a:t>
            </a:r>
            <a:r>
              <a:rPr lang="en-CA" b="1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BitArray</a:t>
            </a:r>
            <a:endParaRPr lang="en-CA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BitArray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ba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=new </a:t>
            </a:r>
            <a:r>
              <a:rPr lang="en-CA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BitArray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(3,true );</a:t>
            </a:r>
          </a:p>
          <a:p>
            <a:r>
              <a:rPr lang="en-CA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//Output count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ba.Count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ba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(o);</a:t>
            </a:r>
          </a:p>
          <a:p>
            <a:endParaRPr lang="en-CA" b="1">
              <a:latin typeface="Courier New" pitchFamily="49" charset="0"/>
              <a:cs typeface="Courier New" pitchFamily="49" charset="0"/>
            </a:endParaRP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ba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[1]=false;</a:t>
            </a:r>
          </a:p>
          <a:p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ba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         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(o);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119D-20F4-4AF6-BC3E-67804C60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</a:t>
            </a:r>
            <a:r>
              <a:rPr lang="en-CA" err="1"/>
              <a:t>BitArray</a:t>
            </a:r>
            <a:r>
              <a:rPr lang="en-CA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BC3E-CF23-4C24-B2FB-74A6A96E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A </a:t>
            </a:r>
            <a:r>
              <a:rPr lang="en-CA" b="1" err="1"/>
              <a:t>BitArray</a:t>
            </a:r>
            <a:r>
              <a:rPr lang="en-CA" b="1"/>
              <a:t> uses one bit for each value, while a bool[] uses one byte for each value. </a:t>
            </a:r>
          </a:p>
        </p:txBody>
      </p:sp>
    </p:spTree>
    <p:extLst>
      <p:ext uri="{BB962C8B-B14F-4D97-AF65-F5344CB8AC3E}">
        <p14:creationId xmlns:p14="http://schemas.microsoft.com/office/powerpoint/2010/main" val="2273630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599" y="313953"/>
            <a:ext cx="73130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Dictionaries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990599" y="1600200"/>
            <a:ext cx="7694041" cy="4953000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>
                <a:solidFill>
                  <a:srgbClr val="0070C0"/>
                </a:solidFill>
              </a:rPr>
              <a:t>Dictionary</a:t>
            </a:r>
            <a:r>
              <a:rPr lang="en-CA"/>
              <a:t> uses key/value pairs to store data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b="1">
                <a:solidFill>
                  <a:srgbClr val="0070C0"/>
                </a:solidFill>
              </a:rPr>
              <a:t>Dictionary</a:t>
            </a:r>
            <a:r>
              <a:rPr lang="en-CA" b="1"/>
              <a:t> dynamically increase capacity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>
                <a:solidFill>
                  <a:srgbClr val="0070C0"/>
                </a:solidFill>
              </a:rPr>
              <a:t>Dictionary</a:t>
            </a:r>
            <a:r>
              <a:rPr lang="en-CA"/>
              <a:t> does not need integers for indexing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b="1"/>
              <a:t>There is no performance overhead for adding and removing elements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b="1">
                <a:highlight>
                  <a:srgbClr val="FFFF00"/>
                </a:highlight>
              </a:rPr>
              <a:t>The hash value of a key does not change during time and it can’t be </a:t>
            </a:r>
            <a:r>
              <a:rPr lang="en-CA" b="1">
                <a:solidFill>
                  <a:srgbClr val="0070C0"/>
                </a:solidFill>
                <a:highlight>
                  <a:srgbClr val="FFFF00"/>
                </a:highlight>
              </a:rPr>
              <a:t>null</a:t>
            </a:r>
            <a:r>
              <a:rPr lang="en-CA" b="1">
                <a:highlight>
                  <a:srgbClr val="FFFF00"/>
                </a:highlight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799" y="313953"/>
            <a:ext cx="72368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Dictionary Classes</a:t>
            </a:r>
          </a:p>
        </p:txBody>
      </p:sp>
      <p:graphicFrame>
        <p:nvGraphicFramePr>
          <p:cNvPr id="21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00194"/>
              </p:ext>
            </p:extLst>
          </p:nvPr>
        </p:nvGraphicFramePr>
        <p:xfrm>
          <a:off x="609600" y="1143000"/>
          <a:ext cx="8075040" cy="542059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8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Dictionary Class</a:t>
                      </a:r>
                      <a:endParaRPr kumimoji="0" lang="en-CA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61658" marB="42456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8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CA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61658" marB="42456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HashTable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dictionary of name-value pairs, which can be retrieved by name or index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SortedList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dictionary of name-value pairs, which is sorted automatically by key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StringDictionary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en-CA" sz="2000" b="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HashTable</a:t>
                      </a:r>
                      <a:r>
                        <a:rPr kumimoji="0" lang="en-CA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with name-value pairs implemented as </a:t>
                      </a:r>
                      <a:r>
                        <a:rPr kumimoji="0" lang="en-CA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strongly typed strings</a:t>
                      </a:r>
                      <a:endParaRPr kumimoji="0" lang="en-CA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ListDictionary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dictionary optimized for small lists of objectswith10 items or less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1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HybridDictionary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dictionary, which uses ListDictionary for storage when the number of items is small and automatically switches to HashTable when the list increases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NameValueCollection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dictionary of name-value pairs of strings which allows retrieval by name or index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69D4E6-E925-4D67-8786-27E994E9B00D}"/>
                  </a:ext>
                </a:extLst>
              </p14:cNvPr>
              <p14:cNvContentPartPr/>
              <p14:nvPr/>
            </p14:nvContentPartPr>
            <p14:xfrm>
              <a:off x="4878720" y="3122280"/>
              <a:ext cx="6138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69D4E6-E925-4D67-8786-27E994E9B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9360" y="3112920"/>
                <a:ext cx="63252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HashTable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/>
              <a:t>Each element is a key/value pair stored in a </a:t>
            </a:r>
            <a:r>
              <a:rPr lang="en-US" err="1">
                <a:solidFill>
                  <a:srgbClr val="0070C0"/>
                </a:solidFill>
              </a:rPr>
              <a:t>DictionaryEntry</a:t>
            </a:r>
            <a:r>
              <a:rPr lang="en-US"/>
              <a:t> object. </a:t>
            </a:r>
          </a:p>
          <a:p>
            <a:r>
              <a:rPr lang="en-US">
                <a:highlight>
                  <a:srgbClr val="FFFF00"/>
                </a:highlight>
              </a:rPr>
              <a:t>A key cannot be null, but a value can be</a:t>
            </a:r>
          </a:p>
          <a:p>
            <a:r>
              <a:rPr lang="en-US" b="1"/>
              <a:t>A </a:t>
            </a:r>
            <a:r>
              <a:rPr lang="en-US" b="1" err="1">
                <a:solidFill>
                  <a:srgbClr val="0070C0"/>
                </a:solidFill>
              </a:rPr>
              <a:t>HashTable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US" b="1"/>
              <a:t>does not allow duplicate keys</a:t>
            </a:r>
          </a:p>
          <a:p>
            <a:pPr marL="0" indent="0">
              <a:buNone/>
            </a:pPr>
            <a:r>
              <a:rPr lang="en-US" b="1"/>
              <a:t>	(</a:t>
            </a:r>
            <a:r>
              <a:rPr lang="en-CA" b="1"/>
              <a:t>As Dictionary&lt;</a:t>
            </a:r>
            <a:r>
              <a:rPr lang="en-CA" b="1" err="1"/>
              <a:t>TKey</a:t>
            </a:r>
            <a:r>
              <a:rPr lang="en-CA" b="1"/>
              <a:t>, TValue&gt; implemented</a:t>
            </a:r>
            <a:r>
              <a:rPr lang="en-US" b="1"/>
              <a:t>)</a:t>
            </a:r>
          </a:p>
          <a:p>
            <a:r>
              <a:rPr lang="en-US"/>
              <a:t>Methods :</a:t>
            </a:r>
          </a:p>
          <a:p>
            <a:pPr lvl="1"/>
            <a:r>
              <a:rPr lang="en-US" err="1"/>
              <a:t>Add,Remove,clone,</a:t>
            </a:r>
            <a:r>
              <a:rPr lang="en-US" b="1" err="1"/>
              <a:t>contains</a:t>
            </a:r>
            <a:r>
              <a:rPr lang="en-US" err="1"/>
              <a:t>,clear</a:t>
            </a:r>
            <a:endParaRPr lang="en-US"/>
          </a:p>
          <a:p>
            <a:r>
              <a:rPr lang="en-US"/>
              <a:t>Properties:</a:t>
            </a:r>
          </a:p>
          <a:p>
            <a:pPr lvl="1"/>
            <a:r>
              <a:rPr lang="en-US" b="1"/>
              <a:t>Count</a:t>
            </a:r>
            <a:r>
              <a:rPr lang="en-US"/>
              <a:t>, Keys,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B58D61-3606-460E-B327-1C89D1585240}"/>
                  </a:ext>
                </a:extLst>
              </p14:cNvPr>
              <p14:cNvContentPartPr/>
              <p14:nvPr/>
            </p14:nvContentPartPr>
            <p14:xfrm>
              <a:off x="4550760" y="4191840"/>
              <a:ext cx="827640" cy="1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B58D61-3606-460E-B327-1C89D1585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1400" y="4182480"/>
                <a:ext cx="846360" cy="3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990600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openWith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CA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openWith.Add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"txt"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"notepad.exe"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openWith.Add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"bmp"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"paint.exe"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openWith.Add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"dib"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"paint.exe"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openWith.Add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"rtf"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"wordpad.exe"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CA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try</a:t>
            </a:r>
            <a:endParaRPr lang="en-CA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openWith.Add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"txt"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"winword.exe"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catch</a:t>
            </a:r>
            <a:endParaRPr lang="en-CA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b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"Key already exists."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1828800"/>
            <a:ext cx="838200" cy="160020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5A46-3370-469A-970A-3FD34692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Serialization and Deserialization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9B32-5582-47A9-A4D9-752B4C3F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CA" sz="2800" b="1" dirty="0"/>
              <a:t>Serialization</a:t>
            </a:r>
            <a:r>
              <a:rPr lang="en-CA" sz="2800" dirty="0"/>
              <a:t> is the process of converting an </a:t>
            </a:r>
            <a:r>
              <a:rPr lang="en-CA" sz="2800" b="1" dirty="0"/>
              <a:t>object into a stream of bytes</a:t>
            </a:r>
            <a:r>
              <a:rPr lang="en-CA" sz="2800" dirty="0"/>
              <a:t> in order to store the object or transmit it to memory, a database, or a file. </a:t>
            </a:r>
            <a:endParaRPr lang="en-US" dirty="0"/>
          </a:p>
        </p:txBody>
      </p:sp>
      <p:pic>
        <p:nvPicPr>
          <p:cNvPr id="1026" name="Picture 2" descr="Serialization graphic">
            <a:extLst>
              <a:ext uri="{FF2B5EF4-FFF2-40B4-BE49-F238E27FC236}">
                <a16:creationId xmlns:a16="http://schemas.microsoft.com/office/drawing/2014/main" id="{73C01470-77A0-411B-80C3-4902F66D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84" y="4057188"/>
            <a:ext cx="3700832" cy="254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24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SortedList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904988" cy="5105400"/>
          </a:xfrm>
        </p:spPr>
        <p:txBody>
          <a:bodyPr>
            <a:normAutofit/>
          </a:bodyPr>
          <a:lstStyle/>
          <a:p>
            <a:r>
              <a:rPr lang="en-US" sz="2800" err="1">
                <a:solidFill>
                  <a:srgbClr val="0070C0"/>
                </a:solidFill>
              </a:rPr>
              <a:t>SortedList</a:t>
            </a:r>
            <a:r>
              <a:rPr lang="en-US" sz="2800"/>
              <a:t> is a dictionary that consists of key/value pairs. </a:t>
            </a:r>
          </a:p>
          <a:p>
            <a:r>
              <a:rPr lang="en-US" sz="2800" err="1">
                <a:solidFill>
                  <a:srgbClr val="0070C0"/>
                </a:solidFill>
              </a:rPr>
              <a:t>SortedList</a:t>
            </a:r>
            <a:r>
              <a:rPr lang="en-US" sz="2800"/>
              <a:t> can take an object of any type as its value but only </a:t>
            </a:r>
            <a:r>
              <a:rPr lang="en-US" sz="2800" u="sng"/>
              <a:t>strings as keys</a:t>
            </a:r>
          </a:p>
          <a:p>
            <a:r>
              <a:rPr lang="en-US" sz="2800"/>
              <a:t>A </a:t>
            </a:r>
            <a:r>
              <a:rPr lang="en-US" sz="2800" err="1">
                <a:solidFill>
                  <a:srgbClr val="0070C0"/>
                </a:solidFill>
              </a:rPr>
              <a:t>SortedList</a:t>
            </a:r>
            <a:r>
              <a:rPr lang="en-US" sz="2800"/>
              <a:t> element can be accessed by its key, </a:t>
            </a:r>
            <a:r>
              <a:rPr lang="en-US" sz="2800" b="1"/>
              <a:t>or by its index</a:t>
            </a:r>
            <a:r>
              <a:rPr lang="en-US" sz="2800"/>
              <a:t>.</a:t>
            </a:r>
          </a:p>
          <a:p>
            <a:r>
              <a:rPr lang="en-US" sz="2800"/>
              <a:t>A </a:t>
            </a:r>
            <a:r>
              <a:rPr lang="en-US" sz="2800" err="1">
                <a:solidFill>
                  <a:srgbClr val="0070C0"/>
                </a:solidFill>
              </a:rPr>
              <a:t>SortedList</a:t>
            </a:r>
            <a:r>
              <a:rPr lang="en-US" sz="2800"/>
              <a:t> object internally maintains two arrays to store the elements of the list, one for the keys and another for the values</a:t>
            </a:r>
            <a:endParaRPr lang="en-CA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09600"/>
            <a:ext cx="7562088" cy="5638800"/>
          </a:xfrm>
        </p:spPr>
        <p:txBody>
          <a:bodyPr>
            <a:normAutofit/>
          </a:bodyPr>
          <a:lstStyle/>
          <a:p>
            <a:r>
              <a:rPr lang="en-US" sz="2800"/>
              <a:t>A </a:t>
            </a:r>
            <a:r>
              <a:rPr lang="en-US" sz="2800" err="1">
                <a:solidFill>
                  <a:srgbClr val="0070C0"/>
                </a:solidFill>
              </a:rPr>
              <a:t>SortedList</a:t>
            </a:r>
            <a:r>
              <a:rPr lang="en-US" sz="2800"/>
              <a:t> does not allow duplicate keys</a:t>
            </a:r>
          </a:p>
          <a:p>
            <a:r>
              <a:rPr lang="en-US" sz="2800"/>
              <a:t>The elements of a </a:t>
            </a:r>
            <a:r>
              <a:rPr lang="en-US" sz="2800" err="1">
                <a:solidFill>
                  <a:srgbClr val="0070C0"/>
                </a:solidFill>
              </a:rPr>
              <a:t>SortedList</a:t>
            </a:r>
            <a:r>
              <a:rPr lang="en-US" sz="2800"/>
              <a:t> object are </a:t>
            </a:r>
            <a:r>
              <a:rPr lang="en-US" sz="2800" b="1"/>
              <a:t>sorted by the keys </a:t>
            </a:r>
            <a:r>
              <a:rPr lang="en-US" sz="2800"/>
              <a:t>either according to a specific </a:t>
            </a:r>
            <a:r>
              <a:rPr lang="en-US" sz="2800" err="1">
                <a:solidFill>
                  <a:srgbClr val="0070C0"/>
                </a:solidFill>
              </a:rPr>
              <a:t>IComparer</a:t>
            </a:r>
            <a:r>
              <a:rPr lang="en-US" sz="2800"/>
              <a:t> implementation specified when the </a:t>
            </a:r>
            <a:r>
              <a:rPr lang="en-US" sz="2800" err="1">
                <a:solidFill>
                  <a:srgbClr val="0070C0"/>
                </a:solidFill>
              </a:rPr>
              <a:t>SortedList</a:t>
            </a:r>
            <a:r>
              <a:rPr lang="en-US" sz="2800"/>
              <a:t> is created </a:t>
            </a:r>
          </a:p>
          <a:p>
            <a:r>
              <a:rPr lang="en-US" sz="2800"/>
              <a:t>The index sequence is based on the sort sequence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2338" y="9144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Creates and initializes a new </a:t>
            </a:r>
            <a:r>
              <a:rPr lang="en-US" b="1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SortedList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SortedList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mySL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SortedList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Third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Second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mySL.Add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  Second:   {0}",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mySL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["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Second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"] );</a:t>
            </a:r>
          </a:p>
          <a:p>
            <a:endParaRPr lang="en-CA" b="1">
              <a:latin typeface="Courier New" pitchFamily="49" charset="0"/>
              <a:cs typeface="Courier New" pitchFamily="49" charset="0"/>
            </a:endParaRPr>
          </a:p>
          <a:p>
            <a:r>
              <a:rPr lang="nn-NO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b="1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b="1">
                <a:latin typeface="Courier New" pitchFamily="49" charset="0"/>
                <a:cs typeface="Courier New" pitchFamily="49" charset="0"/>
              </a:rPr>
              <a:t> i = 0; i &lt; mySL.Count; i++)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("\t{0}:\t{1}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mySL.GetKey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mySL.GetByIndex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DictionaryEntry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mySL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("\t{0}:\t{1}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de.Key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de.Value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);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CA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ListDictionary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790688" cy="4876800"/>
          </a:xfrm>
        </p:spPr>
        <p:txBody>
          <a:bodyPr>
            <a:normAutofit/>
          </a:bodyPr>
          <a:lstStyle/>
          <a:p>
            <a:r>
              <a:rPr lang="en-US" sz="2400"/>
              <a:t>The </a:t>
            </a:r>
            <a:r>
              <a:rPr lang="en-US" sz="2400" err="1">
                <a:solidFill>
                  <a:srgbClr val="0070C0"/>
                </a:solidFill>
              </a:rPr>
              <a:t>ListDictionary</a:t>
            </a:r>
            <a:r>
              <a:rPr lang="en-US" sz="2400"/>
              <a:t> class (in the </a:t>
            </a:r>
            <a:r>
              <a:rPr lang="en-US" sz="2400" err="1">
                <a:solidFill>
                  <a:srgbClr val="0070C0"/>
                </a:solidFill>
              </a:rPr>
              <a:t>System.Collections.Specialized</a:t>
            </a:r>
            <a:r>
              <a:rPr lang="en-US" sz="2400"/>
              <a:t> namespace) also provides similar functionality to </a:t>
            </a:r>
            <a:r>
              <a:rPr lang="en-US" sz="2400" err="1">
                <a:solidFill>
                  <a:srgbClr val="0070C0"/>
                </a:solidFill>
              </a:rPr>
              <a:t>SortedList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but is optimized to </a:t>
            </a:r>
            <a:r>
              <a:rPr lang="en-US" sz="2400" b="1"/>
              <a:t>perform best with lists of fewer than 10 items</a:t>
            </a:r>
          </a:p>
          <a:p>
            <a:r>
              <a:rPr lang="en-US" sz="2400"/>
              <a:t>It is a simple implementation of </a:t>
            </a:r>
            <a:r>
              <a:rPr lang="en-US" sz="2400" err="1">
                <a:solidFill>
                  <a:srgbClr val="0070C0"/>
                </a:solidFill>
              </a:rPr>
              <a:t>IDictionary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using a singly linked list</a:t>
            </a:r>
          </a:p>
          <a:p>
            <a:r>
              <a:rPr lang="en-US" sz="2400"/>
              <a:t>Items in a </a:t>
            </a:r>
            <a:r>
              <a:rPr lang="en-US" sz="2400" err="1">
                <a:solidFill>
                  <a:srgbClr val="0070C0"/>
                </a:solidFill>
              </a:rPr>
              <a:t>ListDictionary</a:t>
            </a:r>
            <a:r>
              <a:rPr lang="en-US" sz="2400"/>
              <a:t> are not in any guaranteed order; code should not depend on the current order</a:t>
            </a:r>
            <a:endParaRPr lang="en-CA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F1DD8-E6CD-4083-B4EC-09F7243B037B}"/>
                  </a:ext>
                </a:extLst>
              </p14:cNvPr>
              <p14:cNvContentPartPr/>
              <p14:nvPr/>
            </p14:nvContentPartPr>
            <p14:xfrm>
              <a:off x="1455120" y="2780280"/>
              <a:ext cx="6962040" cy="212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F1DD8-E6CD-4083-B4EC-09F7243B0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5760" y="2770920"/>
                <a:ext cx="6980760" cy="214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8382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ListDictionary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myCol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ListDictionary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myCol.Add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CA" b="1" err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Braeburn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Apples"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"1.49"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myCol.Add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"Fuji Apples"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"1.29"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myCol.Add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"Gala Apples"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"1.49"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2721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HybridDictionary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Implements </a:t>
            </a:r>
            <a:r>
              <a:rPr lang="en-US" sz="2800" err="1">
                <a:solidFill>
                  <a:srgbClr val="0070C0"/>
                </a:solidFill>
              </a:rPr>
              <a:t>IDictionary</a:t>
            </a:r>
            <a:r>
              <a:rPr lang="en-US" sz="2800"/>
              <a:t> by using a </a:t>
            </a:r>
            <a:r>
              <a:rPr lang="en-US" sz="2800" err="1">
                <a:solidFill>
                  <a:srgbClr val="0070C0"/>
                </a:solidFill>
              </a:rPr>
              <a:t>ListDictionary</a:t>
            </a:r>
            <a:r>
              <a:rPr lang="en-US" sz="2800"/>
              <a:t> while the collection is small, and then switching to a </a:t>
            </a:r>
            <a:r>
              <a:rPr lang="en-US" sz="2800" err="1">
                <a:solidFill>
                  <a:srgbClr val="0070C0"/>
                </a:solidFill>
              </a:rPr>
              <a:t>HashTable</a:t>
            </a:r>
            <a:r>
              <a:rPr lang="en-US" sz="2800"/>
              <a:t> when the collection gets large.</a:t>
            </a:r>
            <a:endParaRPr lang="en-CA"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StringDictionary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</a:t>
            </a:r>
            <a:r>
              <a:rPr lang="en-US" sz="2400" err="1">
                <a:solidFill>
                  <a:srgbClr val="0070C0"/>
                </a:solidFill>
              </a:rPr>
              <a:t>StringDictionary</a:t>
            </a:r>
            <a:r>
              <a:rPr lang="en-US" sz="2400"/>
              <a:t> class (in the </a:t>
            </a:r>
            <a:r>
              <a:rPr lang="en-US" sz="2400" err="1">
                <a:solidFill>
                  <a:srgbClr val="0070C0"/>
                </a:solidFill>
              </a:rPr>
              <a:t>System.Collections.Specialized</a:t>
            </a:r>
            <a:r>
              <a:rPr lang="en-US" sz="2400"/>
              <a:t> namespace) provides similar functionality to </a:t>
            </a:r>
            <a:r>
              <a:rPr lang="en-US" sz="2400" err="1">
                <a:solidFill>
                  <a:srgbClr val="0070C0"/>
                </a:solidFill>
              </a:rPr>
              <a:t>SortedList</a:t>
            </a:r>
            <a:r>
              <a:rPr lang="en-US" sz="2400"/>
              <a:t>, </a:t>
            </a:r>
            <a:r>
              <a:rPr lang="en-US" sz="2400" b="1"/>
              <a:t>without the automatic sorting</a:t>
            </a:r>
            <a:r>
              <a:rPr lang="en-US" sz="2400"/>
              <a:t>, and requires both the keys and the values to be strings.</a:t>
            </a:r>
          </a:p>
          <a:p>
            <a:r>
              <a:rPr lang="en-US" sz="2400"/>
              <a:t>The key is handled in a case-insensitive manner</a:t>
            </a:r>
            <a:endParaRPr lang="en-CA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NameValueCollection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Represents a collection of associated </a:t>
            </a:r>
            <a:r>
              <a:rPr lang="en-US" sz="2400">
                <a:solidFill>
                  <a:srgbClr val="0070C0"/>
                </a:solidFill>
              </a:rPr>
              <a:t>String</a:t>
            </a:r>
            <a:r>
              <a:rPr lang="en-US" sz="2400"/>
              <a:t> keys and </a:t>
            </a:r>
            <a:r>
              <a:rPr lang="en-US" sz="2400">
                <a:solidFill>
                  <a:srgbClr val="0070C0"/>
                </a:solidFill>
              </a:rPr>
              <a:t>String</a:t>
            </a:r>
            <a:r>
              <a:rPr lang="en-US" sz="2400"/>
              <a:t> values that can be accessed either with the key or with the index.</a:t>
            </a:r>
          </a:p>
          <a:p>
            <a:r>
              <a:rPr lang="en-US" sz="2400"/>
              <a:t>You can store multiple string values for a single key</a:t>
            </a:r>
            <a:endParaRPr lang="en-CA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B9521D-C621-4FB1-B46A-BED11457467B}"/>
                  </a:ext>
                </a:extLst>
              </p14:cNvPr>
              <p14:cNvContentPartPr/>
              <p14:nvPr/>
            </p14:nvContentPartPr>
            <p14:xfrm>
              <a:off x="1355400" y="3450240"/>
              <a:ext cx="7047360" cy="52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B9521D-C621-4FB1-B46A-BED1145746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040" y="3440880"/>
                <a:ext cx="7066080" cy="54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2999" y="313953"/>
            <a:ext cx="75416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err="1"/>
              <a:t>NameValueCollection</a:t>
            </a:r>
            <a:r>
              <a:rPr lang="en-CA"/>
              <a:t>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3076" y="2133600"/>
            <a:ext cx="7315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ighlight>
                  <a:srgbClr val="FFFFFF"/>
                </a:highlight>
                <a:hlinkClick r:id="rId3"/>
              </a:rPr>
              <a:t>Using </a:t>
            </a:r>
            <a:r>
              <a:rPr lang="en-CA" err="1">
                <a:highlight>
                  <a:srgbClr val="FFFFFF"/>
                </a:highlight>
                <a:hlinkClick r:id="rId3"/>
              </a:rPr>
              <a:t>System.Collections.Specialized</a:t>
            </a:r>
            <a:endParaRPr lang="en-CA" sz="2000" b="1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sz="2000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NameValueCollection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nvc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NameValueCollection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nvc.Add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CA" sz="2000" b="1" err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Stack"</a:t>
            </a:r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CA" sz="2000" b="1" err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"LIFO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nvc.Add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"Queue"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"FIFO"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nvc.Add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"Queue"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"Line"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nvc.Add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"Sorted List"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"KVP"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CA" sz="2000" b="1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CA" sz="2000" b="1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str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nvc.GetValues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b="1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"Queue"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CA" sz="2000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str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// </a:t>
            </a:r>
            <a:r>
              <a:rPr lang="en-CA" sz="2000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GetValues</a:t>
            </a:r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returns a collection</a:t>
            </a:r>
          </a:p>
          <a:p>
            <a:r>
              <a:rPr lang="en-CA" sz="2000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CA" sz="2000" b="1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CC2B6F-9497-480A-A53B-D0EAE3F0DB4B}"/>
                  </a:ext>
                </a:extLst>
              </p14:cNvPr>
              <p14:cNvContentPartPr/>
              <p14:nvPr/>
            </p14:nvContentPartPr>
            <p14:xfrm>
              <a:off x="1797480" y="2409480"/>
              <a:ext cx="6006240" cy="245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CC2B6F-9497-480A-A53B-D0EAE3F0DB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8120" y="2400120"/>
                <a:ext cx="6024960" cy="247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599" y="313953"/>
            <a:ext cx="76940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b="1"/>
              <a:t>Generics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1219201" y="1600201"/>
            <a:ext cx="7465440" cy="4530524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>
                <a:highlight>
                  <a:srgbClr val="FFFF00"/>
                </a:highlight>
              </a:rPr>
              <a:t>Using </a:t>
            </a:r>
            <a:r>
              <a:rPr lang="en-US" sz="2400">
                <a:solidFill>
                  <a:srgbClr val="0070C0"/>
                </a:solidFill>
                <a:highlight>
                  <a:srgbClr val="FFFF00"/>
                </a:highlight>
              </a:rPr>
              <a:t>Generics</a:t>
            </a:r>
            <a:r>
              <a:rPr lang="en-US" sz="2400">
                <a:highlight>
                  <a:srgbClr val="FFFF00"/>
                </a:highlight>
              </a:rPr>
              <a:t>, you can create strongly typed collections for any class, including custom classes.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400">
                <a:solidFill>
                  <a:srgbClr val="0070C0"/>
                </a:solidFill>
                <a:highlight>
                  <a:srgbClr val="FFFF00"/>
                </a:highlight>
              </a:rPr>
              <a:t>Generics</a:t>
            </a:r>
            <a:r>
              <a:rPr lang="en-CA" sz="2400">
                <a:highlight>
                  <a:srgbClr val="FFFF00"/>
                </a:highlight>
              </a:rPr>
              <a:t> allow working with any type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400">
                <a:highlight>
                  <a:srgbClr val="FFFF00"/>
                </a:highlight>
              </a:rPr>
              <a:t>Using </a:t>
            </a:r>
            <a:r>
              <a:rPr lang="en-CA" sz="2400">
                <a:solidFill>
                  <a:srgbClr val="0070C0"/>
                </a:solidFill>
                <a:highlight>
                  <a:srgbClr val="FFFF00"/>
                </a:highlight>
              </a:rPr>
              <a:t>Generics</a:t>
            </a:r>
            <a:r>
              <a:rPr lang="en-CA" sz="2400">
                <a:highlight>
                  <a:srgbClr val="FFFF00"/>
                </a:highlight>
              </a:rPr>
              <a:t> enhances performance by reducing the potential for casting on insert and retrieval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86EF8B-0FEA-4399-A143-E5F41DFDBB2B}"/>
                  </a:ext>
                </a:extLst>
              </p14:cNvPr>
              <p14:cNvContentPartPr/>
              <p14:nvPr/>
            </p14:nvContentPartPr>
            <p14:xfrm>
              <a:off x="2867400" y="1582560"/>
              <a:ext cx="5292720" cy="223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86EF8B-0FEA-4399-A143-E5F41DFDBB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8040" y="1573200"/>
                <a:ext cx="5311440" cy="225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B420-3038-4A77-BEE8-EC6C0D91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JSON(JavaScript object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A4BA-2B81-4F5B-B736-5171C273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/>
              <a:t>{</a:t>
            </a:r>
          </a:p>
          <a:p>
            <a:pPr marL="0" indent="0">
              <a:buNone/>
            </a:pPr>
            <a:r>
              <a:rPr lang="en-CA"/>
              <a:t>   'email' : 'new-email@hubspot.com',</a:t>
            </a:r>
          </a:p>
          <a:p>
            <a:pPr marL="0" indent="0">
              <a:buNone/>
            </a:pPr>
            <a:r>
              <a:rPr lang="en-CA"/>
              <a:t>'</a:t>
            </a:r>
            <a:r>
              <a:rPr lang="en-CA" err="1"/>
              <a:t>firstname</a:t>
            </a:r>
            <a:r>
              <a:rPr lang="en-CA"/>
              <a:t>': 'Mike', </a:t>
            </a:r>
          </a:p>
          <a:p>
            <a:pPr marL="0" indent="0">
              <a:buNone/>
            </a:pPr>
            <a:r>
              <a:rPr lang="en-CA"/>
              <a:t>'</a:t>
            </a:r>
            <a:r>
              <a:rPr lang="en-CA" err="1"/>
              <a:t>lastname</a:t>
            </a:r>
            <a:r>
              <a:rPr lang="en-CA"/>
              <a:t>': 'Newton' </a:t>
            </a:r>
          </a:p>
          <a:p>
            <a:pPr marL="0" indent="0">
              <a:buNone/>
            </a:pPr>
            <a:r>
              <a:rPr lang="en-CA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196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654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Generic Types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56340"/>
              </p:ext>
            </p:extLst>
          </p:nvPr>
        </p:nvGraphicFramePr>
        <p:xfrm>
          <a:off x="1066800" y="838200"/>
          <a:ext cx="7848600" cy="58212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4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Generic Class</a:t>
                      </a:r>
                      <a:endParaRPr kumimoji="0" lang="en-CA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b="1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NonGeneric</a:t>
                      </a:r>
                      <a:r>
                        <a:rPr kumimoji="0" lang="en-CA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Class</a:t>
                      </a:r>
                      <a:endParaRPr kumimoji="0" lang="en-CA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CA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List&lt;T&gt;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ArrayList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StringCollection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dynamically resizable list of items 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Dictionary&lt;T,U&gt;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HashTable</a:t>
                      </a:r>
                      <a:endParaRPr kumimoji="0" lang="en-CA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ListDictionary</a:t>
                      </a:r>
                      <a:endParaRPr kumimoji="0" lang="en-CA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HybridDictionary</a:t>
                      </a:r>
                      <a:endParaRPr kumimoji="0" lang="en-CA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OrderedDictionary</a:t>
                      </a:r>
                      <a:endParaRPr kumimoji="0" lang="en-CA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NameBValueCollection</a:t>
                      </a:r>
                      <a:endParaRPr kumimoji="0" lang="en-CA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StringDictionary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generic collection of name-value pairs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Queue&lt;T&gt;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Queue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generic implementation of FIFO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Stack&lt;T&gt;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Stack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Generic implementation of LIFO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2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SortedList&lt;T,U&gt;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SortedList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generic implementation of sorted list or name-value pairs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Comparer&lt;T&gt;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Comparer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Comparer for generic values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LinkedList</a:t>
                      </a: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&lt;T&gt;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N/A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Generic doubly linked list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0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Collection&lt;T&gt;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CollectionBase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Base for generic collections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33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ReadOnlyCollection</a:t>
                      </a: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&lt;T&gt;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ReadOnllyCollectionBase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CA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Base for generic read only set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A6E1F9-4261-449C-8D71-708AD364CAD9}"/>
                  </a:ext>
                </a:extLst>
              </p14:cNvPr>
              <p14:cNvContentPartPr/>
              <p14:nvPr/>
            </p14:nvContentPartPr>
            <p14:xfrm>
              <a:off x="1170000" y="2437920"/>
              <a:ext cx="1241280" cy="231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A6E1F9-4261-449C-8D71-708AD364CA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640" y="2428560"/>
                <a:ext cx="1260000" cy="232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highlight>
                  <a:srgbClr val="FFFF00"/>
                </a:highlight>
              </a:rPr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105400"/>
          </a:xfrm>
        </p:spPr>
        <p:txBody>
          <a:bodyPr>
            <a:normAutofit/>
          </a:bodyPr>
          <a:lstStyle/>
          <a:p>
            <a:r>
              <a:rPr lang="en-CA" sz="2800">
                <a:solidFill>
                  <a:srgbClr val="0070C0"/>
                </a:solidFill>
              </a:rPr>
              <a:t>List</a:t>
            </a:r>
            <a:r>
              <a:rPr lang="en-CA" sz="2800"/>
              <a:t> allow insertions and deletions at any location within the sequence.</a:t>
            </a:r>
            <a:endParaRPr lang="en-CA" sz="2800">
              <a:solidFill>
                <a:srgbClr val="0070C0"/>
              </a:solidFill>
            </a:endParaRPr>
          </a:p>
          <a:p>
            <a:r>
              <a:rPr lang="en-CA" sz="2800">
                <a:solidFill>
                  <a:srgbClr val="0070C0"/>
                </a:solidFill>
              </a:rPr>
              <a:t>List&lt;T</a:t>
            </a:r>
            <a:r>
              <a:rPr lang="en-CA" sz="2800"/>
              <a:t>&gt; stores a group of items of type T. </a:t>
            </a:r>
          </a:p>
          <a:p>
            <a:r>
              <a:rPr lang="en-CA" sz="2800"/>
              <a:t>It enables duplicates and it quickly finds items. </a:t>
            </a:r>
          </a:p>
          <a:p>
            <a:r>
              <a:rPr lang="en-CA" sz="2800">
                <a:solidFill>
                  <a:srgbClr val="0070C0"/>
                </a:solidFill>
              </a:rPr>
              <a:t>List</a:t>
            </a:r>
            <a:r>
              <a:rPr lang="en-CA" sz="2800"/>
              <a:t> has methods for adding and removing items, accessing items by index, and searching and sorting.</a:t>
            </a:r>
          </a:p>
          <a:p>
            <a:r>
              <a:rPr lang="en-CA" sz="2800">
                <a:solidFill>
                  <a:srgbClr val="0070C0"/>
                </a:solidFill>
              </a:rPr>
              <a:t>List</a:t>
            </a:r>
            <a:r>
              <a:rPr lang="en-CA" sz="2800"/>
              <a:t> will increase the size of the array as necessary</a:t>
            </a:r>
          </a:p>
          <a:p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F03816-0EAB-4D65-A102-93606CAD0210}"/>
                  </a:ext>
                </a:extLst>
              </p14:cNvPr>
              <p14:cNvContentPartPr/>
              <p14:nvPr/>
            </p14:nvContentPartPr>
            <p14:xfrm>
              <a:off x="1697760" y="2851560"/>
              <a:ext cx="6177240" cy="1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F03816-0EAB-4D65-A102-93606CAD0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8400" y="2842200"/>
                <a:ext cx="6195960" cy="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027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524000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: 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&lt;T&gt;, 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&lt;T&gt;, </a:t>
            </a:r>
          </a:p>
          <a:p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endParaRPr lang="fr-FR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index] {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 item);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index, T item);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RemoveAt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index);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fr-FR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: 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&lt;T&gt;, 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endParaRPr lang="fr-FR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{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IsReadOnly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Add(T item);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Clear();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Contains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 item);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CopyTo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(T[] array, 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arrayIndex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Remove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 item);</a:t>
            </a:r>
          </a:p>
          <a:p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066800" y="1524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</a:t>
            </a:r>
            <a:r>
              <a:rPr lang="fr-FR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</a:t>
            </a:r>
            <a:r>
              <a:rPr lang="fr-FR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 : 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&lt;T&gt;, 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&lt;T&gt;, </a:t>
            </a:r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 </a:t>
            </a:r>
          </a:p>
          <a:p>
            <a:r>
              <a:rPr lang="fr-FR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IReadOnlyList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, </a:t>
            </a:r>
            <a:r>
              <a:rPr lang="en-CA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IReadOnlyCollection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, </a:t>
            </a:r>
            <a:r>
              <a:rPr lang="en-CA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&lt;T&gt;, </a:t>
            </a:r>
            <a:r>
              <a:rPr lang="en-CA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endParaRPr lang="en-CA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0287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685800"/>
            <a:ext cx="76962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listOfStrings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</a:p>
          <a:p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CA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{ </a:t>
            </a:r>
            <a:r>
              <a:rPr lang="en-CA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"C"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"D"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"E"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CA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200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0; x &lt; 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listOfStrings.Count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x++)</a:t>
            </a:r>
          </a:p>
          <a:p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CA" sz="200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listOfStrings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[x]); </a:t>
            </a:r>
          </a:p>
          <a:p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listOfStrings.Remove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CA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listOfStrings.Add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"F"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200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listOfStrings.Count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 </a:t>
            </a:r>
          </a:p>
          <a:p>
            <a:endParaRPr lang="en-CA" sz="200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hasC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listOfStrings.Contains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"C"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CA" sz="2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hasC</a:t>
            </a:r>
            <a:r>
              <a:rPr lang="en-CA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184D19-4E71-427D-BC1B-AD7A7D06DFC6}"/>
                  </a:ext>
                </a:extLst>
              </p14:cNvPr>
              <p14:cNvContentPartPr/>
              <p14:nvPr/>
            </p14:nvContentPartPr>
            <p14:xfrm>
              <a:off x="3152880" y="3578760"/>
              <a:ext cx="1612080" cy="54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184D19-4E71-427D-BC1B-AD7A7D06DF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3520" y="3569400"/>
                <a:ext cx="1630800" cy="5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382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SortedList</a:t>
            </a:r>
            <a:r>
              <a:rPr lang="en-CA"/>
              <a:t>&lt;T,U&gt;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solidFill>
                  <a:srgbClr val="0070C0"/>
                </a:solidFill>
              </a:rPr>
              <a:t>SortedList</a:t>
            </a:r>
            <a:r>
              <a:rPr lang="en-US" sz="2400">
                <a:solidFill>
                  <a:srgbClr val="0070C0"/>
                </a:solidFill>
              </a:rPr>
              <a:t>&lt;</a:t>
            </a:r>
            <a:r>
              <a:rPr lang="en-US" sz="2400" err="1">
                <a:solidFill>
                  <a:srgbClr val="0070C0"/>
                </a:solidFill>
              </a:rPr>
              <a:t>TKey</a:t>
            </a:r>
            <a:r>
              <a:rPr lang="en-US" sz="2400">
                <a:solidFill>
                  <a:srgbClr val="0070C0"/>
                </a:solidFill>
              </a:rPr>
              <a:t>, </a:t>
            </a:r>
            <a:r>
              <a:rPr lang="en-US" sz="2400" err="1">
                <a:solidFill>
                  <a:srgbClr val="0070C0"/>
                </a:solidFill>
              </a:rPr>
              <a:t>TValue</a:t>
            </a:r>
            <a:r>
              <a:rPr lang="en-US" sz="2400">
                <a:solidFill>
                  <a:srgbClr val="0070C0"/>
                </a:solidFill>
              </a:rPr>
              <a:t>&gt; </a:t>
            </a:r>
            <a:r>
              <a:rPr lang="en-US" sz="2400"/>
              <a:t>is implemented as an array of key/value pairs, sorted by the key. </a:t>
            </a:r>
          </a:p>
          <a:p>
            <a:r>
              <a:rPr lang="en-US" sz="2400"/>
              <a:t>Each element can be retrieved as a </a:t>
            </a:r>
            <a:r>
              <a:rPr lang="en-US" sz="2400" err="1">
                <a:solidFill>
                  <a:srgbClr val="0070C0"/>
                </a:solidFill>
              </a:rPr>
              <a:t>KeyValuePair</a:t>
            </a:r>
            <a:r>
              <a:rPr lang="en-US" sz="2400">
                <a:solidFill>
                  <a:srgbClr val="0070C0"/>
                </a:solidFill>
              </a:rPr>
              <a:t>&lt;</a:t>
            </a:r>
            <a:r>
              <a:rPr lang="en-US" sz="2400" err="1">
                <a:solidFill>
                  <a:srgbClr val="0070C0"/>
                </a:solidFill>
              </a:rPr>
              <a:t>Tkey,Tvalue</a:t>
            </a:r>
            <a:r>
              <a:rPr lang="en-US" sz="2400">
                <a:solidFill>
                  <a:srgbClr val="0070C0"/>
                </a:solidFill>
              </a:rPr>
              <a:t>&gt;</a:t>
            </a:r>
            <a:r>
              <a:rPr lang="en-US" sz="2400"/>
              <a:t> object.</a:t>
            </a:r>
            <a:endParaRPr lang="en-CA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465441" cy="762000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Generics with Custom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228" y="114300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person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{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_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_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{  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= _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= _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{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+ " " +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[]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600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SortedList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CA" sz="1600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&gt;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SortedList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CA" sz="1600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sl.Add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Hanson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sl.Add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Kim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Akers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sl.Add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Three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Zsolt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Ambrus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p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sl.Values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p.ToString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A39A0A-FEFC-47CA-8B3E-E64F09EE21D8}"/>
                  </a:ext>
                </a:extLst>
              </p14:cNvPr>
              <p14:cNvContentPartPr/>
              <p14:nvPr/>
            </p14:nvContentPartPr>
            <p14:xfrm>
              <a:off x="1112760" y="741240"/>
              <a:ext cx="6790680" cy="507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A39A0A-FEFC-47CA-8B3E-E64F09EE21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400" y="731880"/>
                <a:ext cx="6809400" cy="509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>
            <a:normAutofit fontScale="90000"/>
          </a:bodyPr>
          <a:lstStyle/>
          <a:p>
            <a:r>
              <a:rPr lang="en-CA"/>
              <a:t>Generic Queue&lt;T&gt; and Stack&lt;T&gt;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&gt; numbers =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&gt;();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numbers.Enqueue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numbers.Enqueue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numbers.Enqueue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three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numbers.Enqueue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four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CA" b="1" err="1">
                <a:latin typeface="Courier New" pitchFamily="49" charset="0"/>
                <a:cs typeface="Courier New" pitchFamily="49" charset="0"/>
              </a:rPr>
              <a:t>numbers.Enqueue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five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CA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queue can be enumerated without </a:t>
            </a:r>
          </a:p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//disturbing its contents.</a:t>
            </a:r>
          </a:p>
          <a:p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numbers)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(number);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C3216F-97EE-48AB-BE71-1891C51FFE3C}"/>
                  </a:ext>
                </a:extLst>
              </p14:cNvPr>
              <p14:cNvContentPartPr/>
              <p14:nvPr/>
            </p14:nvContentPartPr>
            <p14:xfrm>
              <a:off x="1170000" y="1967400"/>
              <a:ext cx="6904800" cy="57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C3216F-97EE-48AB-BE71-1891C51FFE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640" y="1958040"/>
                <a:ext cx="6923520" cy="58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highlight>
                  <a:srgbClr val="FFFF00"/>
                </a:highlight>
              </a:rPr>
              <a:t>Generic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List&lt;T&gt; class is the generic equivalent of the </a:t>
            </a:r>
            <a:r>
              <a:rPr lang="en-US" err="1">
                <a:solidFill>
                  <a:srgbClr val="0070C0"/>
                </a:solidFill>
              </a:rPr>
              <a:t>ArrayList</a:t>
            </a:r>
            <a:r>
              <a:rPr lang="en-US"/>
              <a:t> class. </a:t>
            </a:r>
          </a:p>
          <a:p>
            <a:pPr lvl="1"/>
            <a:r>
              <a:rPr lang="en-US"/>
              <a:t>(Use List&lt;T&gt; whenever possible)</a:t>
            </a:r>
          </a:p>
          <a:p>
            <a:r>
              <a:rPr lang="en-US"/>
              <a:t>The List&lt;T&gt; class uses both an equality comparer and an ordering comparer.</a:t>
            </a:r>
          </a:p>
          <a:p>
            <a:endParaRPr lang="en-CA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57200"/>
            <a:ext cx="7562088" cy="5791200"/>
          </a:xfrm>
        </p:spPr>
        <p:txBody>
          <a:bodyPr/>
          <a:lstStyle/>
          <a:p>
            <a:r>
              <a:rPr lang="en-US"/>
              <a:t>Methods such as </a:t>
            </a:r>
            <a:r>
              <a:rPr lang="en-US">
                <a:solidFill>
                  <a:srgbClr val="0070C0"/>
                </a:solidFill>
              </a:rPr>
              <a:t>Contains</a:t>
            </a:r>
            <a:r>
              <a:rPr lang="en-US"/>
              <a:t>, </a:t>
            </a:r>
            <a:r>
              <a:rPr lang="en-US" err="1">
                <a:solidFill>
                  <a:srgbClr val="0070C0"/>
                </a:solidFill>
              </a:rPr>
              <a:t>IndexOf</a:t>
            </a:r>
            <a:r>
              <a:rPr lang="en-US"/>
              <a:t>, </a:t>
            </a:r>
            <a:r>
              <a:rPr lang="en-US" err="1">
                <a:solidFill>
                  <a:srgbClr val="0070C0"/>
                </a:solidFill>
              </a:rPr>
              <a:t>LastIndexOf</a:t>
            </a:r>
            <a:r>
              <a:rPr lang="en-US"/>
              <a:t>, and </a:t>
            </a:r>
            <a:r>
              <a:rPr lang="en-US">
                <a:solidFill>
                  <a:srgbClr val="0070C0"/>
                </a:solidFill>
              </a:rPr>
              <a:t>Remove</a:t>
            </a:r>
            <a:r>
              <a:rPr lang="en-US"/>
              <a:t> use an equality comparer</a:t>
            </a:r>
          </a:p>
          <a:p>
            <a:r>
              <a:rPr lang="en-US"/>
              <a:t>Methods such as </a:t>
            </a:r>
            <a:r>
              <a:rPr lang="en-US" err="1">
                <a:solidFill>
                  <a:srgbClr val="0070C0"/>
                </a:solidFill>
              </a:rPr>
              <a:t>BinarySearch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Sort</a:t>
            </a:r>
            <a:r>
              <a:rPr lang="en-US"/>
              <a:t> use an ordering comparer for the list elements</a:t>
            </a:r>
          </a:p>
          <a:p>
            <a:r>
              <a:rPr lang="en-US">
                <a:solidFill>
                  <a:srgbClr val="FF0000"/>
                </a:solidFill>
              </a:rPr>
              <a:t>Calling </a:t>
            </a:r>
            <a:r>
              <a:rPr lang="en-US" err="1">
                <a:solidFill>
                  <a:srgbClr val="FF0000"/>
                </a:solidFill>
              </a:rPr>
              <a:t>List.Sort</a:t>
            </a:r>
            <a:r>
              <a:rPr lang="en-US">
                <a:solidFill>
                  <a:srgbClr val="FF0000"/>
                </a:solidFill>
              </a:rPr>
              <a:t> without any parameters requires the type to support the </a:t>
            </a:r>
            <a:r>
              <a:rPr lang="en-US" err="1">
                <a:solidFill>
                  <a:srgbClr val="FF0000"/>
                </a:solidFill>
              </a:rPr>
              <a:t>IComparable</a:t>
            </a:r>
            <a:r>
              <a:rPr lang="en-US">
                <a:solidFill>
                  <a:srgbClr val="FF0000"/>
                </a:solidFill>
              </a:rPr>
              <a:t> interface.</a:t>
            </a:r>
            <a:endParaRPr lang="en-CA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3A845E-7A5A-44D8-93FD-FF2891296629}"/>
                  </a:ext>
                </a:extLst>
              </p14:cNvPr>
              <p14:cNvContentPartPr/>
              <p14:nvPr/>
            </p14:nvContentPartPr>
            <p14:xfrm>
              <a:off x="1683360" y="2181240"/>
              <a:ext cx="2782080" cy="38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3A845E-7A5A-44D8-93FD-FF2891296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4000" y="2171880"/>
                <a:ext cx="2800800" cy="40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199" y="313953"/>
            <a:ext cx="74654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Generic List with Comparable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CA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1600" b="1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IComparable</a:t>
            </a:r>
            <a:endParaRPr lang="en-CA" sz="1600" b="1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{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CA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otherPerson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= (</a:t>
            </a:r>
            <a:r>
              <a:rPr lang="en-CA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)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this.lastName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!=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otherPerson.lastName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)             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this.lastName.CompareTo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otherPerson.lastName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this.firstName.CompareTo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otherPerson.firstName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_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_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= _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= _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 + " " + </a:t>
            </a:r>
            <a:r>
              <a:rPr lang="en-CA" sz="1600" b="1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CA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Left Arrow 1"/>
          <p:cNvSpPr/>
          <p:nvPr/>
        </p:nvSpPr>
        <p:spPr>
          <a:xfrm>
            <a:off x="5793828" y="2186808"/>
            <a:ext cx="2031124" cy="444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Interface method</a:t>
            </a:r>
          </a:p>
        </p:txBody>
      </p:sp>
      <p:sp>
        <p:nvSpPr>
          <p:cNvPr id="5" name="Left Arrow 4"/>
          <p:cNvSpPr/>
          <p:nvPr/>
        </p:nvSpPr>
        <p:spPr>
          <a:xfrm>
            <a:off x="5628290" y="1447800"/>
            <a:ext cx="2362200" cy="532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Must implement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AF27-FEEF-4988-BAD2-BF046AC1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NuGet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9C6B-8707-4B34-93D2-B0BA1EB0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6000"/>
            <a:ext cx="7505700" cy="4114800"/>
          </a:xfrm>
        </p:spPr>
        <p:txBody>
          <a:bodyPr/>
          <a:lstStyle/>
          <a:p>
            <a:r>
              <a:rPr lang="en-CA" sz="2400" dirty="0"/>
              <a:t>NuGet packages contain reusable code that other developers make available to you for use in your projects.</a:t>
            </a:r>
          </a:p>
          <a:p>
            <a:r>
              <a:rPr lang="en-CA" sz="2400" dirty="0"/>
              <a:t>A NuGet package is a single ZIP file with the .</a:t>
            </a:r>
            <a:r>
              <a:rPr lang="en-CA" sz="2400" dirty="0" err="1"/>
              <a:t>nupkg</a:t>
            </a:r>
            <a:r>
              <a:rPr lang="en-CA" sz="2400" dirty="0"/>
              <a:t> extension that contains </a:t>
            </a:r>
            <a:r>
              <a:rPr lang="en-CA" sz="2400" b="1" dirty="0"/>
              <a:t>compiled code (DLLs), </a:t>
            </a:r>
            <a:r>
              <a:rPr lang="en-CA" sz="2400" dirty="0"/>
              <a:t>other files related to that code, and a descriptive manifest that includes information like the package's version number.</a:t>
            </a:r>
          </a:p>
        </p:txBody>
      </p:sp>
    </p:spTree>
    <p:extLst>
      <p:ext uri="{BB962C8B-B14F-4D97-AF65-F5344CB8AC3E}">
        <p14:creationId xmlns:p14="http://schemas.microsoft.com/office/powerpoint/2010/main" val="2616930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2999" y="313953"/>
            <a:ext cx="7541641" cy="1062832"/>
          </a:xfrm>
        </p:spPr>
        <p:txBody>
          <a:bodyPr lIns="82945" tIns="352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/>
              <a:t>Generic List with Comparable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305342"/>
            <a:ext cx="7239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[]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&gt; l = 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person("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Hanson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person("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Kim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Akers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person("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Michael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CA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Jones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l.Add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 person("</a:t>
            </a:r>
            <a:r>
              <a:rPr lang="en-CA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Zsolt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", "</a:t>
            </a:r>
            <a:r>
              <a:rPr lang="en-CA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Ambrus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l.Sort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();</a:t>
            </a:r>
            <a:endParaRPr lang="en-CA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p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l)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p.ToString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CA" b="1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CA" b="1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9434AB-068F-4EBC-AC1B-1B56022DFCB6}"/>
                  </a:ext>
                </a:extLst>
              </p14:cNvPr>
              <p14:cNvContentPartPr/>
              <p14:nvPr/>
            </p14:nvContentPartPr>
            <p14:xfrm>
              <a:off x="3024360" y="3992040"/>
              <a:ext cx="1184400" cy="17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9434AB-068F-4EBC-AC1B-1B56022DF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5000" y="3982680"/>
                <a:ext cx="1203120" cy="19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HashSet</a:t>
            </a:r>
            <a:r>
              <a:rPr lang="en-CA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A </a:t>
            </a:r>
            <a:r>
              <a:rPr lang="en-CA">
                <a:solidFill>
                  <a:srgbClr val="0070C0"/>
                </a:solidFill>
              </a:rPr>
              <a:t>set</a:t>
            </a:r>
            <a:r>
              <a:rPr lang="en-CA"/>
              <a:t> is a collection that contains </a:t>
            </a:r>
            <a:r>
              <a:rPr lang="en-CA" b="1"/>
              <a:t>no duplicate elements and has no order.</a:t>
            </a:r>
          </a:p>
          <a:p>
            <a:r>
              <a:rPr lang="en-CA"/>
              <a:t>Operations performed on a </a:t>
            </a:r>
            <a:r>
              <a:rPr lang="en-CA">
                <a:solidFill>
                  <a:srgbClr val="0070C0"/>
                </a:solidFill>
              </a:rPr>
              <a:t>set </a:t>
            </a:r>
            <a:r>
              <a:rPr lang="en-CA"/>
              <a:t>are: </a:t>
            </a:r>
          </a:p>
          <a:p>
            <a:pPr lvl="1"/>
            <a:r>
              <a:rPr lang="en-CA"/>
              <a:t>checking if a set is a subset of another set, </a:t>
            </a:r>
          </a:p>
          <a:p>
            <a:pPr lvl="1"/>
            <a:r>
              <a:rPr lang="en-CA"/>
              <a:t>selecting the elements that two sets have in common </a:t>
            </a:r>
          </a:p>
          <a:p>
            <a:pPr lvl="1"/>
            <a:r>
              <a:rPr lang="en-CA"/>
              <a:t>selecting the elements that they don’t have in common, </a:t>
            </a:r>
          </a:p>
          <a:p>
            <a:pPr lvl="1"/>
            <a:r>
              <a:rPr lang="en-CA"/>
              <a:t>combining two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97F35D-F1AD-4726-896B-6315A1610DDC}"/>
                  </a:ext>
                </a:extLst>
              </p14:cNvPr>
              <p14:cNvContentPartPr/>
              <p14:nvPr/>
            </p14:nvContentPartPr>
            <p14:xfrm>
              <a:off x="1341000" y="2580480"/>
              <a:ext cx="6576840" cy="233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97F35D-F1AD-4726-896B-6315A1610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40" y="2571120"/>
                <a:ext cx="6595560" cy="23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920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8382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interface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ISet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: </a:t>
            </a:r>
            <a:r>
              <a:rPr lang="fr-FR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ICollection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&lt;T&gt;, </a:t>
            </a:r>
          </a:p>
          <a:p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fr-FR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&lt;T&gt;,</a:t>
            </a:r>
            <a:r>
              <a:rPr lang="fr-FR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Add(T item);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ExceptWith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IntersectWith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IsProperSubsetOf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IsProperSupersetOf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IsSubsetOf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IsSupersetOf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Overlaps(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SetEquals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SymmetricExceptWith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UnionWith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CA" b="1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&lt;T&gt; other); </a:t>
            </a:r>
          </a:p>
          <a:p>
            <a:r>
              <a:rPr lang="en-CA" b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CA" b="1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17E95B-E80D-495B-A0AB-7BC52000FB02}"/>
                  </a:ext>
                </a:extLst>
              </p14:cNvPr>
              <p14:cNvContentPartPr/>
              <p14:nvPr/>
            </p14:nvContentPartPr>
            <p14:xfrm>
              <a:off x="2396880" y="1168920"/>
              <a:ext cx="4907520" cy="273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17E95B-E80D-495B-A0AB-7BC52000F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7520" y="1159560"/>
                <a:ext cx="4926240" cy="27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1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A42A-C50F-4B08-86B2-7B61B3EB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9082-47EB-4AE2-B8EA-F3E713EF3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79585"/>
            <a:ext cx="8106673" cy="5579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b="1" dirty="0"/>
              <a:t>Tasks</a:t>
            </a:r>
            <a:r>
              <a:rPr lang="en-CA" dirty="0"/>
              <a:t>:</a:t>
            </a:r>
            <a:endParaRPr lang="en-US" dirty="0"/>
          </a:p>
          <a:p>
            <a:pPr marL="383540" indent="-383540"/>
            <a:r>
              <a:rPr lang="en-CA" dirty="0"/>
              <a:t>Read a JSON file to a string variable. Or directly assign a JSON string to the variable. </a:t>
            </a:r>
            <a:endParaRPr lang="en-US" dirty="0"/>
          </a:p>
          <a:p>
            <a:pPr marL="383540" indent="-383540"/>
            <a:r>
              <a:rPr lang="en-CA" dirty="0">
                <a:hlinkClick r:id="rId2"/>
              </a:rPr>
              <a:t>Deserialize</a:t>
            </a:r>
            <a:r>
              <a:rPr lang="en-CA" dirty="0"/>
              <a:t> the JSON to be your class or a dynamic type </a:t>
            </a:r>
          </a:p>
          <a:p>
            <a:pPr marL="383540" indent="-383540"/>
            <a:r>
              <a:rPr lang="en-CA" dirty="0"/>
              <a:t>Show the field names and values on the interface: the console or a form. </a:t>
            </a:r>
          </a:p>
          <a:p>
            <a:pPr marL="383540" indent="-383540"/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5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5827-4F8E-4043-B080-C8034831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Assignment 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28A6-E21D-416E-BCBC-FFAC3C1F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85" y="1423359"/>
            <a:ext cx="8451730" cy="53066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CA" b="1"/>
              <a:t>Requirements</a:t>
            </a:r>
            <a:r>
              <a:rPr lang="en-CA"/>
              <a:t>:</a:t>
            </a:r>
            <a:endParaRPr lang="en-US"/>
          </a:p>
          <a:p>
            <a:pPr marL="342900" indent="-342900"/>
            <a:r>
              <a:rPr lang="en-CA"/>
              <a:t>Design  a few classes to do these steps, not only the application entrance class (For example: </a:t>
            </a:r>
            <a:r>
              <a:rPr lang="en-CA" err="1"/>
              <a:t>Program.cs</a:t>
            </a:r>
            <a:r>
              <a:rPr lang="en-CA"/>
              <a:t> or From1. </a:t>
            </a:r>
            <a:r>
              <a:rPr lang="en-CA" err="1"/>
              <a:t>cs</a:t>
            </a:r>
            <a:r>
              <a:rPr lang="en-CA"/>
              <a:t>) </a:t>
            </a:r>
            <a:endParaRPr lang="en-US"/>
          </a:p>
          <a:p>
            <a:pPr marL="0" indent="0">
              <a:buNone/>
            </a:pPr>
            <a:r>
              <a:rPr lang="en-CA"/>
              <a:t>Create one class named as </a:t>
            </a:r>
            <a:r>
              <a:rPr lang="en-CA" err="1"/>
              <a:t>YourNameJson</a:t>
            </a:r>
            <a:r>
              <a:rPr lang="en-CA"/>
              <a:t> (For example: </a:t>
            </a:r>
            <a:r>
              <a:rPr lang="en-CA" err="1"/>
              <a:t>KevinLiJson</a:t>
            </a:r>
            <a:r>
              <a:rPr lang="en-CA"/>
              <a:t>). This class contains the method to </a:t>
            </a:r>
            <a:r>
              <a:rPr lang="en-CA" err="1"/>
              <a:t>deserialize</a:t>
            </a:r>
            <a:r>
              <a:rPr lang="en-CA"/>
              <a:t> the JSON string. </a:t>
            </a:r>
          </a:p>
          <a:p>
            <a:pPr marL="0" indent="0">
              <a:buNone/>
            </a:pPr>
            <a:r>
              <a:rPr lang="en-CA"/>
              <a:t>If you do not use dynamic, you need another class to be the destination class that is corresponding with the JSON data. For example: Student, with Name, Email etc.  It could contain another member class, for example: </a:t>
            </a:r>
            <a:r>
              <a:rPr lang="en-CA" err="1"/>
              <a:t>DeskTop</a:t>
            </a:r>
            <a:r>
              <a:rPr lang="en-CA"/>
              <a:t> that then contains brand, year etc. </a:t>
            </a:r>
          </a:p>
          <a:p>
            <a:pPr marL="0" indent="0"/>
            <a:r>
              <a:rPr lang="en-CA"/>
              <a:t>Call the class and method(s) in the </a:t>
            </a:r>
            <a:r>
              <a:rPr lang="en-CA" err="1"/>
              <a:t>program.cs</a:t>
            </a:r>
            <a:r>
              <a:rPr lang="en-CA"/>
              <a:t> file or other files(for example: Form1.cs or </a:t>
            </a:r>
            <a:r>
              <a:rPr lang="en-CA" err="1"/>
              <a:t>FormJsonWork.cs</a:t>
            </a:r>
            <a:r>
              <a:rPr lang="en-CA"/>
              <a:t> ), to do the deserialization and then show the detail values. </a:t>
            </a:r>
          </a:p>
          <a:p>
            <a:pPr marL="0" indent="0"/>
            <a:r>
              <a:rPr lang="en-CA"/>
              <a:t>Reading from a file or the JSON containing fields of an array or another class will get extra points. </a:t>
            </a:r>
            <a:endParaRPr lang="en-US"/>
          </a:p>
          <a:p>
            <a:pPr marL="0" indent="0"/>
            <a:r>
              <a:rPr lang="en-CA"/>
              <a:t>Showing the original JSON text will not get score points. </a:t>
            </a:r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300-5008-45BE-94E7-DB101948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4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86EA-BF75-49B4-A667-F6F7F2C3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Instruction</a:t>
            </a:r>
          </a:p>
          <a:p>
            <a:pPr marL="383540" indent="-383540"/>
            <a:r>
              <a:rPr lang="en-CA"/>
              <a:t>Upload the class which name contains your name. Show me the application in the classroom. </a:t>
            </a:r>
          </a:p>
          <a:p>
            <a:pPr marL="383540" indent="-383540"/>
            <a:r>
              <a:rPr lang="en-CA"/>
              <a:t>Use the </a:t>
            </a:r>
            <a:r>
              <a:rPr lang="en-CA" err="1"/>
              <a:t>Nuget</a:t>
            </a:r>
            <a:r>
              <a:rPr lang="en-CA"/>
              <a:t> of </a:t>
            </a:r>
            <a:r>
              <a:rPr lang="en-CA" u="sng">
                <a:hlinkClick r:id="rId2"/>
              </a:rPr>
              <a:t>Json.NET - Newtonsoft</a:t>
            </a:r>
            <a:r>
              <a:rPr lang="en-CA" u="sng"/>
              <a:t> or other classes to do the </a:t>
            </a:r>
            <a:r>
              <a:rPr lang="en-CA"/>
              <a:t>deserialization </a:t>
            </a:r>
          </a:p>
          <a:p>
            <a:pPr marL="383540" indent="-383540"/>
            <a:r>
              <a:rPr lang="en-CA"/>
              <a:t>Sample codes:</a:t>
            </a:r>
          </a:p>
          <a:p>
            <a:pPr marL="0" indent="0">
              <a:buNone/>
            </a:pPr>
            <a:r>
              <a:rPr lang="en-CA"/>
              <a:t>Student s = new Student();</a:t>
            </a:r>
          </a:p>
          <a:p>
            <a:pPr marL="0" indent="0">
              <a:buNone/>
            </a:pPr>
            <a:r>
              <a:rPr lang="en-CA"/>
              <a:t>s =  </a:t>
            </a:r>
            <a:r>
              <a:rPr lang="en-CA" err="1"/>
              <a:t>JsonConvert.DeserializeObject</a:t>
            </a:r>
            <a:r>
              <a:rPr lang="en-CA"/>
              <a:t>&lt;Student&gt; (</a:t>
            </a:r>
            <a:r>
              <a:rPr lang="en-CA" err="1"/>
              <a:t>sJson</a:t>
            </a:r>
            <a:r>
              <a:rPr lang="en-CA"/>
              <a:t>);</a:t>
            </a:r>
          </a:p>
          <a:p>
            <a:pPr marL="0" indent="0">
              <a:buNone/>
            </a:pPr>
            <a:r>
              <a:rPr lang="en-CA"/>
              <a:t>Or:</a:t>
            </a:r>
          </a:p>
          <a:p>
            <a:pPr marL="0" indent="0">
              <a:buNone/>
            </a:pPr>
            <a:r>
              <a:rPr lang="en-CA"/>
              <a:t>            dynamic ss = JsonConvert.DeserializeObject(sJson);</a:t>
            </a:r>
          </a:p>
          <a:p>
            <a:pPr marL="383540" indent="-383540"/>
            <a:endParaRPr lang="en-CA"/>
          </a:p>
          <a:p>
            <a:pPr marL="383540" indent="-383540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3142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4318</Words>
  <Application>Microsoft Office PowerPoint</Application>
  <PresentationFormat>On-screen Show (4:3)</PresentationFormat>
  <Paragraphs>584</Paragraphs>
  <Slides>62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DejaVu Sans</vt:lpstr>
      <vt:lpstr>Franklin Gothic Book</vt:lpstr>
      <vt:lpstr>Times New Roman</vt:lpstr>
      <vt:lpstr>Wingdings</vt:lpstr>
      <vt:lpstr>Crop</vt:lpstr>
      <vt:lpstr>Serialization and Collections  </vt:lpstr>
      <vt:lpstr>PowerPoint Presentation</vt:lpstr>
      <vt:lpstr>Flat Data Files</vt:lpstr>
      <vt:lpstr>Serialization and Deserialization </vt:lpstr>
      <vt:lpstr>JSON(JavaScript object notation)</vt:lpstr>
      <vt:lpstr>NuGet</vt:lpstr>
      <vt:lpstr>Assignment 4</vt:lpstr>
      <vt:lpstr>Assignment 4</vt:lpstr>
      <vt:lpstr>Assignment 4 </vt:lpstr>
      <vt:lpstr>Generics</vt:lpstr>
      <vt:lpstr>PowerPoint Presentation</vt:lpstr>
      <vt:lpstr>Generic Advantages</vt:lpstr>
      <vt:lpstr> Creating Generic Types</vt:lpstr>
      <vt:lpstr> Consuming Generic Types</vt:lpstr>
      <vt:lpstr>PowerPoint Presentation</vt:lpstr>
      <vt:lpstr>Generic Constraints</vt:lpstr>
      <vt:lpstr>PowerPoint Presentation</vt:lpstr>
      <vt:lpstr>PowerPoint Presentation</vt:lpstr>
      <vt:lpstr>PowerPoint Presentation</vt:lpstr>
      <vt:lpstr>Collections</vt:lpstr>
      <vt:lpstr>Generic VS Nongeneric</vt:lpstr>
      <vt:lpstr>.NET  Collections</vt:lpstr>
      <vt:lpstr>Performance concern: StringCollection vs List&lt;String&gt;   </vt:lpstr>
      <vt:lpstr>ArrayList</vt:lpstr>
      <vt:lpstr>ArrayList example</vt:lpstr>
      <vt:lpstr>Methods of ArrayList</vt:lpstr>
      <vt:lpstr>Custom IComparer</vt:lpstr>
      <vt:lpstr>Binary Search</vt:lpstr>
      <vt:lpstr>Queue Class</vt:lpstr>
      <vt:lpstr>Queue Example</vt:lpstr>
      <vt:lpstr>Stack Class</vt:lpstr>
      <vt:lpstr>Stack Example</vt:lpstr>
      <vt:lpstr>BitArray</vt:lpstr>
      <vt:lpstr>BitArray Example</vt:lpstr>
      <vt:lpstr>Why BitArray?</vt:lpstr>
      <vt:lpstr>Dictionaries</vt:lpstr>
      <vt:lpstr>Dictionary Classes</vt:lpstr>
      <vt:lpstr>HashTable</vt:lpstr>
      <vt:lpstr>PowerPoint Presentation</vt:lpstr>
      <vt:lpstr>SortedList</vt:lpstr>
      <vt:lpstr>PowerPoint Presentation</vt:lpstr>
      <vt:lpstr>PowerPoint Presentation</vt:lpstr>
      <vt:lpstr>ListDictionary</vt:lpstr>
      <vt:lpstr>PowerPoint Presentation</vt:lpstr>
      <vt:lpstr>HybridDictionary</vt:lpstr>
      <vt:lpstr>StringDictionary</vt:lpstr>
      <vt:lpstr>NameValueCollection</vt:lpstr>
      <vt:lpstr>NameValueCollection Example</vt:lpstr>
      <vt:lpstr>Generics</vt:lpstr>
      <vt:lpstr>Generic Types</vt:lpstr>
      <vt:lpstr>List&lt;T&gt;</vt:lpstr>
      <vt:lpstr>PowerPoint Presentation</vt:lpstr>
      <vt:lpstr>PowerPoint Presentation</vt:lpstr>
      <vt:lpstr>SortedList&lt;T,U&gt; Collection</vt:lpstr>
      <vt:lpstr>Generics with Custom Types</vt:lpstr>
      <vt:lpstr>Generic Queue&lt;T&gt; and Stack&lt;T&gt;</vt:lpstr>
      <vt:lpstr>Generic List&lt;T&gt;</vt:lpstr>
      <vt:lpstr>PowerPoint Presentation</vt:lpstr>
      <vt:lpstr>Generic List with Comparable</vt:lpstr>
      <vt:lpstr>Generic List with Comparable</vt:lpstr>
      <vt:lpstr>HashSet&lt;T&gt;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Habib</dc:creator>
  <cp:lastModifiedBy>Kevin Li</cp:lastModifiedBy>
  <cp:revision>8</cp:revision>
  <dcterms:modified xsi:type="dcterms:W3CDTF">2020-07-06T19:52:59Z</dcterms:modified>
</cp:coreProperties>
</file>