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 id="2147483663" r:id="rId5"/>
  </p:sldMasterIdLst>
  <p:notesMasterIdLst>
    <p:notesMasterId r:id="rId17"/>
  </p:notesMasterIdLst>
  <p:sldIdLst>
    <p:sldId id="376" r:id="rId6"/>
    <p:sldId id="377" r:id="rId7"/>
    <p:sldId id="378" r:id="rId8"/>
    <p:sldId id="382" r:id="rId9"/>
    <p:sldId id="379" r:id="rId10"/>
    <p:sldId id="380" r:id="rId11"/>
    <p:sldId id="384" r:id="rId12"/>
    <p:sldId id="381" r:id="rId13"/>
    <p:sldId id="385" r:id="rId14"/>
    <p:sldId id="383" r:id="rId15"/>
    <p:sldId id="386" r:id="rId16"/>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89EF6-F622-D081-819E-364A9F975868}" v="2" dt="2020-01-14T01:20:04.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2-08T00:47:55.910"/>
    </inkml:context>
    <inkml:brush xml:id="br0">
      <inkml:brushProperty name="width" value="0.05292" units="cm"/>
      <inkml:brushProperty name="height" value="0.05292" units="cm"/>
      <inkml:brushProperty name="color" value="#FF0000"/>
    </inkml:brush>
  </inkml:definitions>
  <inkml:trace contextRef="#ctx0" brushRef="#br0">3487 13941 0,'-79'0'93,"40"0"-93,-1 0 16,-79 0-16,-158 79 31,197-39-31,-78 39 32,118-40-32,-39-39 31,79 40-31,-40 0 15,1-40-15,39 39 32,0 80-17,0-79 1,0-1 0,79-39-16,-39 40 15,-1 39-15,41-79 16,-41 40-16,40-1 15,1-39 1,39 0-16,158 80 31,-237-80-15,-1 0-16,1 0 0,39 0 16,-39 0-1,-1 0-15,41 0 16,-41 0-16,40 0 15,-39 0 1,0 0-16,-1 0 16,1 0-1,79 0 17,-80 0-32,80 0 31,-39 39-31,78 1 15,-79-40-15,40 39 16,198-39 15,-119 0 1,-158 0-32,39 0 15,-39 40-15,0-40 16,-1 0-16,1 0 15,-1 0 1,1 0-16,0 0 16,-1 0-16,1 0 0,0 0 15,-1 0 1,1 0 0,-1 0-16,1 0 15,0 0 1,-1 0-16,1 0 15,0 0 1,-1 0 15,1 0-31,-1 0 32,1 0-32,0 0 15,-1 0-15,1 0 16,0 0-16,39 0 15,79 0 17,-78 0-32,-1 0 0,-40-40 15,41 40-15,39 0 16,-80 0 0,1-39-16,-1 39 0,41 0 31,-41 0-16,41 0 1,-41 0 0,40 0-1,-39 0-15,0 0 16,39-40 0,0 40-1,0 0 1,-39 0-1,0 0-15,-1 0 16,1 0 0,0 0-1,-1 0 1,-39-39-16,40 39 16,-1 0-1,1 0 1,0 0-1,-1 0 17,1 0-17,0 0 17,-1 0-1,40 0-16,-39 0 1,0 0 0,-1 0-1,1 0 17,0 0-17,39 0 1,-40 0-1,41 0-15,-41 0 16,1 0 0,0 0-16,-1 0 15,40 0 1,-39 0-16,0-40 16,39 40-1,-39 0-15,-1 0 16,1 0-16,39 0 15,-79-40-15,40 40 0,39 0 16,-39 0 0,-1 0-16,40 0 0,-39 0 31,0 0-31,-1 0 16,1 0-16,39 0 15,-39 0-15,-1 0 16,41 0-16,-1 0 15,0 0-15,0 0 16,40 0 0,-39 0-16,-1 0 15,0 0-15,-39 0 16,39 0-16,119 0 16,-119 0-1,40 0-15,40 0 16,-80 0-1,0 0-15,119 0 16,-118 0 0,-1 0-16,0 0 15,0 0-15,1 0 16,-1 0 0,119 0-1,-158 0-15,39 0 0,-40 0 16,80 0-16,-79 0 15,198 0 17,0 0-17,-120 0 1,160 0 15,-199 0-15,-39 0-16,79 0 15,-40 0-15,-40 0 16,80 0 0,-79 0-16,0 0 15,-1 0-15,80 0 16,-79 0-16,39 0 16,0 0-16,0 0 15,1 0 1,39 0-1,-40 0-15,0 0 16,0 0 0,1 0-1,-41 0 1,40 0-16,-39 0 16,39 0-16,-39 0 15,79 0-15,-40 0 16,0 0-16,1 0 15,-41 0-15,80 0 16,-79 0 0,39 0-16,0 0 15,0 0-15,1 0 16,-41 0-16,1 0 16,39 0-16,0 0 15,1 0 1,39-39-1,-80-1 1,1 40 0,-1-39-1,-39-1-15,0 0 16,40 40 0,-40-39-1,0-41 1,0 41-1,0-1-15,0 1 16,0-1-16,0 0 31,0 1-15,-40-1 15,1 1 0,-1 39-15,40-40 0,-39 40-1,-1-40 1,0 40-16,1-39 16,-1 39-1,0 0 1,1 0-1,-1 0-15,-79-40 16,80 40-16,-1 0 16,0 0-1,-158 0-15,40-39 32,79 39-32,-1 0 15,-118 0 1,119 0-16,0 0 15,-159 0 1,159 0 0,-40 0-16,-79 0 15,79 0 1,-79 0 0,79 0-16,-79 0 15,79 0 1,40-40-16,-40 40 15,-79 0 1,79 0-16,0 0 16,-40 0-16,80 0 15,-40-40-15,0 40 16,40 0 0,-238 0-1,198 0-15,40 0 16,0 0-1,39 0-15,-39 0 16,-80 0 0,80 0-16,39 0 15,-39 0-15,-40 0 0,40 0 16,0 0 0,-40 0-16,40 0 15,-238 0 16,198 0-31,39 0 16,1 0-16,-40 0 16,40 0-1,39 0 1,-39 0-16,-40-39 16,40 39-16,0 0 15,0 0-15,-40 0 16,39 0-16,-38 0 15,-160 0 1,120-40 0,-40 40-1,118-39-15,-39 39 16,-118 0 0,157 0-1,-38 0-15,-1 0 16,39 0-16,1 0 0,0 0 15,0 0-15,39 0 16,-39 0-16,0 0 16,-1 0-1,-78 0 1,79 0-16,-80 0 16,80 0-1,-119 0 1,118 0-16,1 0 15,0 0-15,0 0 16,39 0 0,-79-40-16,-39 40 15,118 0 1,-39 0-16,-159-40 16,159 40-16,0 0 15,-1 0-15,1 0 16,0 0-16,39 0 15,-39 0-15,39 0 16,1 0-16,-41 0 16,41 0-1,-1 0-15,-79 0 16,80 0 0,-80 0-1,79 0-15,1-39 16,-1 39-1,0 0-15,1 0 16,-41 0 0,1 0-16,40 0 15,-1 0-15,-39 0 16,39 0-16,-39 0 16,39 0-1,0 0-15,1 0 16,-40 0-16,-1 0 15,1 0 1,39 0-16,-78 0 31,78 0-31,0 0 16,1 0-16,-1 0 16,-39 0-1,0 0-15,39 0 16,-39 0-16,-1 39 15,41-39 1,-40 0 15,39 0-31,0 0 32,1 0-17,-1 0-15,0 0 31,40 40-31,-39-40 32,39 40-17,-40-40-15,1 0 16,-1 0 0,40 39-1,-40-39 1,1 40-1,-1-40 1,0 39 15,1 1-15,39 0 0,-40-40-1,40 39 48,0 1-16,0-1-32,0 1 1,0 0-1,0-1 1,0 1 0,0-1 15</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16T00:30:15.784"/>
    </inkml:context>
    <inkml:brush xml:id="br0">
      <inkml:brushProperty name="width" value="0.05292" units="cm"/>
      <inkml:brushProperty name="height" value="0.05292" units="cm"/>
      <inkml:brushProperty name="color" value="#FF0000"/>
    </inkml:brush>
  </inkml:definitions>
  <inkml:trace contextRef="#ctx0" brushRef="#br0">9986 12159 0,'40'0'79,"39"0"-64,0 0-15,0 0 16,1 0-16,-1 0 15,0 0-15,0 0 16,40 0-16,0 0 16,-79 0-16,-1 0 15,1 0-15,39 0 16,1 0-16,-41 0 16,1 0-16,79 0 15,-40 0-15,0 0 16,0 0-16,40 0 15,-39 0-15,-1 0 16,0 0-16,0 0 16,1 0-16,-41 0 15,1 0-15,39 39 16,-39-39-16,-1 0 16,41 0-16,-41 0 15,1 0-15,-1 0 16,41 0-16,-41 0 15,1 0 1,0 0 0,-1 0-16,41 0 15,-41 0 1,80 0 0,-79 0-16,-1 0 15,1 0-15,39 0 16,-39 0-16,-1 0 15,1 0-15,39 0 16,1 0-16,-41 0 16,40 0-16,40 0 15,-39 0-15,-1 0 16,0 0-16,0 0 16,1 0-16,-41 0 15,40 0-15,-39 0 16,0 0-16,39 0 15,40 0-15,-40 0 16,0 0-16,40 0 16,-40 0-16,1 0 15,-1 0-15,0 0 16,0 0-16,-39 0 16,0 0-16,39 0 15,-39 0 1,-1 0-16,1 0 15,39 0-15,40 0 16,-40 0-16,-39 0 16,79 0-16,-40 0 15,0 0-15,0 0 16,40 40-16,-39-40 16,-1 0-16,40 0 15,-40 0-15,40 0 16,0 0-16,39 0 15,-79 39-15,40-39 16,0 0-16,40 0 16,-120 0-16,80 0 15,0 0-15,0 0 16,-40 0-16,0 0 16,1 0-16,-1 0 15,0 0-15,40 0 16,-40 0-16,40 0 15,-40 0-15,-39 0 16,0 0-16,-1 0 16,80 0-16,-79 0 15,-1 0 1,1 0-16,79 0 16,-79 0-16,-1 0 15,1 0-15,39 0 16,-39 0-16,39 0 15,-39 0-15,78 0 16,-38 0-16,-41 0 16,41 40-1,-1 0 1,-40-40 0,1 0-16,0 0 15,-1 0-15,-39 39 16,40-39-16,0 0 15,-1 0-15,1 0 16,-1 0-16,1 0 16,0 0-16,39 0 31,40 0-15,-80 0-16,41 0 15,-120 0 360,0 0-359,1 0-16,-1 0 15,1 0-15,-1 0 16,40-39 93</inkml:trace>
  <inkml:trace contextRef="#ctx0" brushRef="#br0" timeOffset="1679.91">1229 12832 0,'0'39'47,"39"-39"-31,1 40-16,39-40 15,40 40-15,40-40 16,-1 0-16,120 0 16,-1 0-16,-79 39 15,79-39-15,1 0 16,-80 0-16,40 40 15,-40-40-15,40 0 16,-40 0-16,-40 0 16,40 0-16,-79 0 15,0 0-15,0 0 16,0 0-16,-40 0 16,40 0-16,0 0 15,0 0-15,0 0 16,0 0-16,-1 0 15,41 0-15,-1 0 16,1 0-16,-1 0 16,80 0-16,-40 0 15,0 0-15,40 0 16,-79 0-16,39 0 16,-40 0-1,1 40-15,-40-40 16,0 39-16,-1-39 15,-38 0-15,39 40 16,-1-40-16,1 0 16,0 0-16,0 0 15,-40 39-15,40-39 16,0 0-16,-40 0 16,40 0-16,-40 0 15,1 0-15,-1 0 16,0 0-16,-39 0 15,39 0-15,0 0 16,1 0-16,-41 0 16,40 0-16,1 0 15,-1 0-15,-39 0 16,-1 0-16,40 0 16,-39 0-16,79 0 15,-40 0-15,0 0 16,1 0-16,-41 0 15,41 0-15,-41 0 16,1 0 0,39 40-16,-39-40 0,39 0 31,0 0-31,-39 0 16,-1 0-1,1 0-15</inkml:trace>
  <inkml:trace contextRef="#ctx0" brushRef="#br0" timeOffset="3520.45">753 13584 0,'40'40'47,"39"-40"-31,0 0 0,1 0-16,78 0 15,-39 0-15,79 0 16,-39 0-16,-1 0 15,80 0-15,-119 0 16,39 0 0,-39 0-16,0 40 15,40-40-15,-41 0 16,1 0-16,0 0 16,-79 0-16,39 0 15,0 0-15,1 0 16,38 0-16,-78 0 15,0 0-15,39 0 16,0 0-16,0 0 16,-39 0-16,39 0 15,-39 0-15,39 0 16,-39 0-16,-1 0 16,1 0-16,0 0 15,-1 0-15,41 0 16,-1 0-16,0 0 15,-39 0-15,39 0 16,0 0-16,1 0 16,-41 0-16,40 0 15,-39 0-15,79 0 16,-40 0-16,0 0 16,1 0-16,-1 0 15,79 0 1,-39 0-16,0 0 15,0 0-15,0 0 16,0 0-16,39 0 16,-118 0-16,39 0 15,40 0-15,-40 0 16,-39 0-16,39 0 16,-39 0-16,79 0 15,-80 0-15,1 0 16,0 0-16,39 0 15,0 0-15,0 0 16,-39 0-16,39 0 16,40 0-16,-40 0 15,1 39-15,-41-39 16,40 0-16,1 0 16,39 0-16,-40 0 15,0 0-15,0 0 16,1 0-16,-1 0 15,40 0-15,-40 0 16,40 0-16,0 0 16,-40 0-16,40 0 15,-80 0-15,1 0 16,39 0 0,1 0-16,-1 0 15,0 0-15,-39 0 16,-1 0-16,41 0 15,-1 40 1,-40-40-16,41 0 16,-41 0-16,1 0 15,39 0-15,-39 0 32,-1 0-17,41 0 1,-41 0-1,41 0 1,-41 0-16,1 0 16,-1 0-16,1 0 15,0 0-15,39 0 16,-39 0 0,39 0-1,-40 0-15,1 0 16,0 0-16,39 0 15,-39 0-15,-1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zh-CN"/>
              <a:t>‹#›</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r>
              <a:rPr lang="en-US" altLang="zh-CN"/>
              <a:t>‹#›</a:t>
            </a:r>
          </a:p>
        </p:txBody>
      </p:sp>
      <p:sp>
        <p:nvSpPr>
          <p:cNvPr id="11673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46</a:t>
            </a:r>
          </a:p>
        </p:txBody>
      </p:sp>
      <p:sp>
        <p:nvSpPr>
          <p:cNvPr id="116740" name="Rectangle 3"/>
          <p:cNvSpPr>
            <a:spLocks noGrp="1" noRot="1" noChangeAspect="1" noChangeArrowheads="1" noTextEdit="1"/>
          </p:cNvSpPr>
          <p:nvPr>
            <p:ph type="sldImg"/>
          </p:nvPr>
        </p:nvSpPr>
        <p:spPr>
          <a:ln/>
        </p:spPr>
      </p:sp>
      <p:sp>
        <p:nvSpPr>
          <p:cNvPr id="11674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9"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5"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4"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altLang="zh-CN" sz="2400">
              <a:solidFill>
                <a:schemeClr val="tx2"/>
              </a:solidFill>
              <a:ea typeface="宋体" charset="-122"/>
            </a:endParaRPr>
          </a:p>
        </p:txBody>
      </p:sp>
      <p:sp>
        <p:nvSpPr>
          <p:cNvPr id="7171" name="Rectangle 3"/>
          <p:cNvSpPr>
            <a:spLocks noChangeArrowheads="1"/>
          </p:cNvSpPr>
          <p:nvPr/>
        </p:nvSpPr>
        <p:spPr bwMode="auto">
          <a:xfrm>
            <a:off x="0" y="6200775"/>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altLang="zh-CN" sz="2400">
              <a:solidFill>
                <a:schemeClr val="tx2"/>
              </a:solidFill>
              <a:ea typeface="宋体" charset="-122"/>
            </a:endParaRPr>
          </a:p>
        </p:txBody>
      </p:sp>
      <p:sp>
        <p:nvSpPr>
          <p:cNvPr id="7172" name="Rectangle 4"/>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3" name="Rectangle 5"/>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4" name="Rectangle 6"/>
          <p:cNvSpPr>
            <a:spLocks noGrp="1" noChangeArrowheads="1"/>
          </p:cNvSpPr>
          <p:nvPr>
            <p:ph type="dt" sz="half" idx="2"/>
          </p:nvPr>
        </p:nvSpPr>
        <p:spPr bwMode="auto">
          <a:xfrm>
            <a:off x="457200" y="620077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defRPr sz="1600">
                <a:solidFill>
                  <a:srgbClr val="005AB4"/>
                </a:solidFill>
                <a:ea typeface="宋体" charset="-122"/>
              </a:defRPr>
            </a:lvl1pPr>
          </a:lstStyle>
          <a:p>
            <a:pPr>
              <a:defRPr/>
            </a:pPr>
            <a:endParaRPr lang="en-US" altLang="zh-CN"/>
          </a:p>
        </p:txBody>
      </p:sp>
      <p:sp>
        <p:nvSpPr>
          <p:cNvPr id="7175" name="Rectangle 7"/>
          <p:cNvSpPr>
            <a:spLocks noGrp="1" noChangeArrowheads="1"/>
          </p:cNvSpPr>
          <p:nvPr>
            <p:ph type="ftr" sz="quarter" idx="3"/>
          </p:nvPr>
        </p:nvSpPr>
        <p:spPr bwMode="auto">
          <a:xfrm>
            <a:off x="2293938" y="6238875"/>
            <a:ext cx="4478337"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ctr">
              <a:defRPr sz="1600">
                <a:solidFill>
                  <a:srgbClr val="005AB4"/>
                </a:solidFill>
                <a:ea typeface="宋体" pitchFamily="2" charset="-122"/>
              </a:defRPr>
            </a:lvl1pPr>
          </a:lstStyle>
          <a:p>
            <a:r>
              <a:rPr lang="en-US" altLang="zh-CN"/>
              <a:t>Office 2007 </a:t>
            </a:r>
            <a:r>
              <a:rPr lang="zh-CN" altLang="en-US"/>
              <a:t>键盘快捷方式</a:t>
            </a:r>
          </a:p>
        </p:txBody>
      </p:sp>
      <p:sp>
        <p:nvSpPr>
          <p:cNvPr id="7176" name="Rectangle 8"/>
          <p:cNvSpPr>
            <a:spLocks noGrp="1" noChangeArrowheads="1"/>
          </p:cNvSpPr>
          <p:nvPr>
            <p:ph type="sldNum" sz="quarter" idx="4"/>
          </p:nvPr>
        </p:nvSpPr>
        <p:spPr bwMode="auto">
          <a:xfrm>
            <a:off x="6553200" y="620077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r">
              <a:defRPr sz="1600">
                <a:solidFill>
                  <a:srgbClr val="005AB4"/>
                </a:solidFill>
                <a:ea typeface="宋体" charset="-122"/>
              </a:defRPr>
            </a:lvl1pPr>
          </a:lstStyle>
          <a:p>
            <a:pPr>
              <a:defRPr/>
            </a:pPr>
            <a:r>
              <a:rPr lang="en-US" altLang="zh-CN"/>
              <a:t>‹#›</a:t>
            </a:r>
          </a:p>
        </p:txBody>
      </p:sp>
    </p:spTree>
  </p:cSld>
  <p:clrMap bg1="lt1" tx1="dk1" bg2="lt2" tx2="dk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p:transition spd="med">
    <p:wipe dir="d"/>
  </p:transition>
  <p:hf sldNum="0" hdr="0" dt="0"/>
  <p:txStyles>
    <p:title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p:titleStyle>
    <p:body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5" name="Rectangle 3"/>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 name="Rectangle 4"/>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defRPr>
                <a:solidFill>
                  <a:srgbClr val="005AB4"/>
                </a:solidFill>
                <a:ea typeface="宋体" charset="-122"/>
              </a:defRPr>
            </a:lvl1pPr>
          </a:lstStyle>
          <a:p>
            <a:pPr>
              <a:defRPr/>
            </a:pPr>
            <a:endParaRPr lang="en-US" altLang="zh-CN"/>
          </a:p>
        </p:txBody>
      </p:sp>
      <p:sp>
        <p:nvSpPr>
          <p:cNvPr id="10" name="Rectangle 5"/>
          <p:cNvSpPr>
            <a:spLocks noGrp="1" noChangeArrowheads="1"/>
          </p:cNvSpPr>
          <p:nvPr>
            <p:ph type="ftr" sz="quarter" idx="3"/>
          </p:nvPr>
        </p:nvSpPr>
        <p:spPr bwMode="auto">
          <a:xfrm>
            <a:off x="3124200" y="6200775"/>
            <a:ext cx="2895600" cy="476250"/>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lgn="ctr">
              <a:defRPr>
                <a:solidFill>
                  <a:srgbClr val="005AB4"/>
                </a:solidFill>
                <a:ea typeface="宋体" pitchFamily="2" charset="-122"/>
              </a:defRPr>
            </a:lvl1pPr>
          </a:lstStyle>
          <a:p>
            <a:r>
              <a:rPr lang="en-US" altLang="zh-CN"/>
              <a:t>Office 2007 </a:t>
            </a:r>
            <a:r>
              <a:rPr lang="zh-CN" altLang="en-US"/>
              <a:t>键盘快捷方式</a:t>
            </a:r>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r">
              <a:defRPr>
                <a:solidFill>
                  <a:srgbClr val="005AB4"/>
                </a:solidFill>
                <a:ea typeface="宋体" charset="-122"/>
              </a:defRPr>
            </a:lvl1pPr>
          </a:lstStyle>
          <a:p>
            <a:pPr>
              <a:defRPr/>
            </a:pPr>
            <a:r>
              <a:rPr lang="en-US" altLang="zh-CN"/>
              <a:t>‹#›</a:t>
            </a:r>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Lst>
  <p:transition spd="med">
    <p:wipe dir="d"/>
  </p:transition>
  <p:hf sldNum="0" hdr="0" dt="0"/>
  <p:txStyles>
    <p:titleStyle>
      <a:lvl1pPr algn="l" rtl="0" eaLnBrk="0" fontAlgn="base" hangingPunct="0">
        <a:spcBef>
          <a:spcPct val="0"/>
        </a:spcBef>
        <a:spcAft>
          <a:spcPct val="0"/>
        </a:spcAft>
        <a:defRPr sz="3200" kern="1200">
          <a:solidFill>
            <a:srgbClr val="005AB4"/>
          </a:solidFill>
          <a:latin typeface="+mj-lt"/>
          <a:ea typeface="+mj-ea"/>
          <a:cs typeface="+mj-cs"/>
        </a:defRPr>
      </a:lvl1pPr>
      <a:lvl2pPr algn="l" rtl="0" eaLnBrk="0" fontAlgn="base" hangingPunct="0">
        <a:spcBef>
          <a:spcPct val="0"/>
        </a:spcBef>
        <a:spcAft>
          <a:spcPct val="0"/>
        </a:spcAft>
        <a:defRPr sz="3200">
          <a:solidFill>
            <a:srgbClr val="005AB4"/>
          </a:solidFill>
          <a:latin typeface="Arial" charset="0"/>
        </a:defRPr>
      </a:lvl2pPr>
      <a:lvl3pPr algn="l" rtl="0" eaLnBrk="0" fontAlgn="base" hangingPunct="0">
        <a:spcBef>
          <a:spcPct val="0"/>
        </a:spcBef>
        <a:spcAft>
          <a:spcPct val="0"/>
        </a:spcAft>
        <a:defRPr sz="3200">
          <a:solidFill>
            <a:srgbClr val="005AB4"/>
          </a:solidFill>
          <a:latin typeface="Arial" charset="0"/>
        </a:defRPr>
      </a:lvl3pPr>
      <a:lvl4pPr algn="l" rtl="0" eaLnBrk="0" fontAlgn="base" hangingPunct="0">
        <a:spcBef>
          <a:spcPct val="0"/>
        </a:spcBef>
        <a:spcAft>
          <a:spcPct val="0"/>
        </a:spcAft>
        <a:defRPr sz="3200">
          <a:solidFill>
            <a:srgbClr val="005AB4"/>
          </a:solidFill>
          <a:latin typeface="Arial" charset="0"/>
        </a:defRPr>
      </a:lvl4pPr>
      <a:lvl5pPr algn="l" rtl="0" eaLnBrk="0" fontAlgn="base" hangingPunct="0">
        <a:spcBef>
          <a:spcPct val="0"/>
        </a:spcBef>
        <a:spcAft>
          <a:spcPct val="0"/>
        </a:spcAft>
        <a:defRPr sz="3200">
          <a:solidFill>
            <a:srgbClr val="005AB4"/>
          </a:solidFill>
          <a:latin typeface="Arial" charset="0"/>
        </a:defRPr>
      </a:lvl5pPr>
      <a:lvl6pPr marL="457200" algn="l" rtl="0" eaLnBrk="0" fontAlgn="base" hangingPunct="0">
        <a:spcBef>
          <a:spcPct val="0"/>
        </a:spcBef>
        <a:spcAft>
          <a:spcPct val="0"/>
        </a:spcAft>
        <a:defRPr sz="3200">
          <a:solidFill>
            <a:srgbClr val="005AB4"/>
          </a:solidFill>
          <a:latin typeface="Arial" charset="0"/>
        </a:defRPr>
      </a:lvl6pPr>
      <a:lvl7pPr marL="914400" algn="l" rtl="0" eaLnBrk="0" fontAlgn="base" hangingPunct="0">
        <a:spcBef>
          <a:spcPct val="0"/>
        </a:spcBef>
        <a:spcAft>
          <a:spcPct val="0"/>
        </a:spcAft>
        <a:defRPr sz="3200">
          <a:solidFill>
            <a:srgbClr val="005AB4"/>
          </a:solidFill>
          <a:latin typeface="Arial" charset="0"/>
        </a:defRPr>
      </a:lvl7pPr>
      <a:lvl8pPr marL="1371600" algn="l" rtl="0" eaLnBrk="0" fontAlgn="base" hangingPunct="0">
        <a:spcBef>
          <a:spcPct val="0"/>
        </a:spcBef>
        <a:spcAft>
          <a:spcPct val="0"/>
        </a:spcAft>
        <a:defRPr sz="3200">
          <a:solidFill>
            <a:srgbClr val="005AB4"/>
          </a:solidFill>
          <a:latin typeface="Arial" charset="0"/>
        </a:defRPr>
      </a:lvl8pPr>
      <a:lvl9pPr marL="1828800" algn="l" rtl="0" eaLnBrk="0" fontAlgn="base" hangingPunct="0">
        <a:spcBef>
          <a:spcPct val="0"/>
        </a:spcBef>
        <a:spcAft>
          <a:spcPct val="0"/>
        </a:spcAft>
        <a:defRPr sz="3200">
          <a:solidFill>
            <a:srgbClr val="005AB4"/>
          </a:solidFill>
          <a:latin typeface="Arial" charset="0"/>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emf"/><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9155"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9156" name="Rectangle 3"/>
          <p:cNvSpPr>
            <a:spLocks noGrp="1" noChangeArrowheads="1"/>
          </p:cNvSpPr>
          <p:nvPr>
            <p:ph type="title" idx="4294967295"/>
          </p:nvPr>
        </p:nvSpPr>
        <p:spPr>
          <a:xfrm>
            <a:off x="230188" y="73025"/>
            <a:ext cx="9647274" cy="609600"/>
          </a:xfrm>
        </p:spPr>
        <p:txBody>
          <a:body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120835" name="Rectangle 4"/>
          <p:cNvSpPr>
            <a:spLocks noGrp="1" noChangeArrowheads="1"/>
          </p:cNvSpPr>
          <p:nvPr>
            <p:ph sz="half" idx="4294967295"/>
          </p:nvPr>
        </p:nvSpPr>
        <p:spPr>
          <a:xfrm>
            <a:off x="-85725" y="739140"/>
            <a:ext cx="9553600" cy="5927725"/>
          </a:xfrm>
        </p:spPr>
        <p:txBody>
          <a:bodyPr/>
          <a:lstStyle/>
          <a:p>
            <a:pPr marL="0" indent="0">
              <a:spcAft>
                <a:spcPct val="75000"/>
              </a:spcAft>
              <a:buNone/>
            </a:pPr>
            <a:r>
              <a:rPr lang="zh-CN" altLang="en-US" sz="2800" b="1" dirty="0">
                <a:solidFill>
                  <a:schemeClr val="bg1"/>
                </a:solidFill>
                <a:latin typeface="宋体"/>
                <a:ea typeface="宋体" pitchFamily="2" charset="-122"/>
              </a:rPr>
              <a:t>Create a mulitple-project solution:</a:t>
            </a:r>
            <a:endParaRPr lang="en-US" altLang="zh-CN" dirty="0">
              <a:solidFill>
                <a:srgbClr val="000000"/>
              </a:solidFill>
              <a:latin typeface="Arial"/>
              <a:ea typeface="宋体" pitchFamily="2" charset="-122"/>
              <a:cs typeface="Arial"/>
            </a:endParaRPr>
          </a:p>
          <a:p>
            <a:pPr marL="0" indent="0">
              <a:spcAft>
                <a:spcPct val="75000"/>
              </a:spcAft>
              <a:buNone/>
            </a:pPr>
            <a:r>
              <a:rPr lang="zh-CN" altLang="en-US" sz="2800" b="1" dirty="0">
                <a:solidFill>
                  <a:schemeClr val="bg1"/>
                </a:solidFill>
                <a:latin typeface="宋体"/>
                <a:ea typeface="宋体" pitchFamily="2" charset="-122"/>
              </a:rPr>
              <a:t>Objects:1st console provides options, user type</a:t>
            </a:r>
            <a:r>
              <a:rPr lang="en-CA" altLang="zh-CN" sz="2800" b="1" dirty="0">
                <a:solidFill>
                  <a:schemeClr val="bg1"/>
                </a:solidFill>
                <a:latin typeface="宋体"/>
                <a:ea typeface="宋体" pitchFamily="2" charset="-122"/>
              </a:rPr>
              <a:t>s</a:t>
            </a:r>
            <a:r>
              <a:rPr lang="zh-CN" altLang="en-US" sz="2800" b="1" dirty="0">
                <a:solidFill>
                  <a:schemeClr val="bg1"/>
                </a:solidFill>
                <a:latin typeface="宋体"/>
                <a:ea typeface="宋体" pitchFamily="2" charset="-122"/>
              </a:rPr>
              <a:t> one n</a:t>
            </a:r>
            <a:r>
              <a:rPr lang="zh-CN" altLang="en-US" sz="2800" b="1" dirty="0">
                <a:solidFill>
                  <a:srgbClr val="FFFFFF"/>
                </a:solidFill>
                <a:latin typeface="宋体"/>
                <a:ea typeface="宋体" pitchFamily="2" charset="-122"/>
                <a:cs typeface="Arial"/>
              </a:rPr>
              <a:t>umber </a:t>
            </a:r>
            <a:r>
              <a:rPr lang="en-CA" altLang="zh-CN" sz="2800" b="1" dirty="0">
                <a:solidFill>
                  <a:srgbClr val="FFFFFF"/>
                </a:solidFill>
                <a:latin typeface="宋体"/>
                <a:ea typeface="宋体" pitchFamily="2" charset="-122"/>
                <a:cs typeface="Arial"/>
              </a:rPr>
              <a:t>to start </a:t>
            </a:r>
            <a:r>
              <a:rPr lang="zh-CN" altLang="en-US" sz="2800" b="1" dirty="0">
                <a:solidFill>
                  <a:schemeClr val="bg1"/>
                </a:solidFill>
                <a:latin typeface="宋体"/>
                <a:ea typeface="宋体" pitchFamily="2" charset="-122"/>
              </a:rPr>
              <a:t>the second application with the selected result. </a:t>
            </a:r>
          </a:p>
          <a:p>
            <a:pPr marL="0" indent="0">
              <a:spcAft>
                <a:spcPct val="75000"/>
              </a:spcAft>
              <a:buNone/>
            </a:pPr>
            <a:r>
              <a:rPr lang="en-CA" altLang="zh-CN" sz="2800" b="1" dirty="0">
                <a:solidFill>
                  <a:schemeClr val="bg1"/>
                </a:solidFill>
                <a:latin typeface="宋体"/>
                <a:ea typeface="宋体" pitchFamily="2" charset="-122"/>
              </a:rPr>
              <a:t>For example: </a:t>
            </a:r>
            <a:r>
              <a:rPr lang="zh-CN" altLang="en-US" sz="2800" b="1" dirty="0">
                <a:solidFill>
                  <a:schemeClr val="bg1"/>
                </a:solidFill>
                <a:latin typeface="宋体"/>
                <a:ea typeface="宋体" pitchFamily="2" charset="-122"/>
              </a:rPr>
              <a:t>Which city would like to live? </a:t>
            </a:r>
            <a:endParaRPr lang="en-CA" altLang="zh-CN" sz="2800" b="1" dirty="0">
              <a:solidFill>
                <a:schemeClr val="bg1"/>
              </a:solidFill>
              <a:latin typeface="宋体"/>
              <a:ea typeface="宋体" pitchFamily="2" charset="-122"/>
            </a:endParaRPr>
          </a:p>
          <a:p>
            <a:pPr marL="0" indent="0">
              <a:spcAft>
                <a:spcPct val="75000"/>
              </a:spcAft>
              <a:buNone/>
            </a:pPr>
            <a:r>
              <a:rPr lang="zh-CN" altLang="en-US" sz="2800" b="1" dirty="0">
                <a:solidFill>
                  <a:schemeClr val="bg1"/>
                </a:solidFill>
                <a:latin typeface="宋体"/>
                <a:ea typeface="宋体" pitchFamily="2" charset="-122"/>
              </a:rPr>
              <a:t>1. Toronto 2. Barrie 3. New York</a:t>
            </a:r>
          </a:p>
          <a:p>
            <a:pPr marL="0" indent="0">
              <a:spcAft>
                <a:spcPct val="75000"/>
              </a:spcAft>
              <a:buNone/>
            </a:pPr>
            <a:r>
              <a:rPr lang="zh-CN" altLang="en-US" sz="2800" b="1" dirty="0">
                <a:solidFill>
                  <a:schemeClr val="bg1"/>
                </a:solidFill>
                <a:latin typeface="宋体"/>
                <a:ea typeface="宋体" pitchFamily="2" charset="-122"/>
              </a:rPr>
              <a:t>Or a restaurant menu....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0835"/>
                                        </p:tgtEl>
                                        <p:attrNameLst>
                                          <p:attrName>style.visibility</p:attrName>
                                        </p:attrNameLst>
                                      </p:cBhvr>
                                      <p:to>
                                        <p:strVal val="visible"/>
                                      </p:to>
                                    </p:set>
                                    <p:anim calcmode="lin" valueType="num">
                                      <p:cBhvr>
                                        <p:cTn id="7" dur="500" fill="hold"/>
                                        <p:tgtEl>
                                          <p:spTgt spid="120835"/>
                                        </p:tgtEl>
                                        <p:attrNameLst>
                                          <p:attrName>ppt_w</p:attrName>
                                        </p:attrNameLst>
                                      </p:cBhvr>
                                      <p:tavLst>
                                        <p:tav tm="0">
                                          <p:val>
                                            <p:fltVal val="0"/>
                                          </p:val>
                                        </p:tav>
                                        <p:tav tm="100000">
                                          <p:val>
                                            <p:strVal val="#ppt_w"/>
                                          </p:val>
                                        </p:tav>
                                      </p:tavLst>
                                    </p:anim>
                                    <p:anim calcmode="lin" valueType="num">
                                      <p:cBhvr>
                                        <p:cTn id="8" dur="500" fill="hold"/>
                                        <p:tgtEl>
                                          <p:spTgt spid="1208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pic>
        <p:nvPicPr>
          <p:cNvPr id="98306" name="Picture 2"/>
          <p:cNvPicPr>
            <a:picLocks noChangeAspect="1" noChangeArrowheads="1"/>
          </p:cNvPicPr>
          <p:nvPr/>
        </p:nvPicPr>
        <p:blipFill>
          <a:blip r:embed="rId2" cstate="print"/>
          <a:srcRect/>
          <a:stretch>
            <a:fillRect/>
          </a:stretch>
        </p:blipFill>
        <p:spPr bwMode="auto">
          <a:xfrm>
            <a:off x="0" y="0"/>
            <a:ext cx="13011150" cy="7315200"/>
          </a:xfrm>
          <a:prstGeom prst="rect">
            <a:avLst/>
          </a:prstGeom>
          <a:noFill/>
          <a:ln w="9525">
            <a:noFill/>
            <a:miter lim="800000"/>
            <a:headEnd/>
            <a:tailEnd/>
          </a:ln>
        </p:spPr>
      </p:pic>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sp>
        <p:nvSpPr>
          <p:cNvPr id="3"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1445342"/>
            <a:ext cx="9234599" cy="52158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en-CA" altLang="zh-CN" sz="2800" b="1" dirty="0">
                <a:solidFill>
                  <a:srgbClr val="FFFFFF"/>
                </a:solidFill>
                <a:latin typeface="宋体"/>
                <a:ea typeface="宋体" pitchFamily="2" charset="-122"/>
                <a:cs typeface="Arial"/>
              </a:rPr>
              <a:t>Submission:</a:t>
            </a:r>
          </a:p>
          <a:p>
            <a:pPr marL="0" indent="0">
              <a:spcAft>
                <a:spcPct val="75000"/>
              </a:spcAft>
              <a:buFontTx/>
              <a:buNone/>
            </a:pPr>
            <a:r>
              <a:rPr lang="en-CA" altLang="zh-CN" sz="2800" b="1" dirty="0">
                <a:solidFill>
                  <a:srgbClr val="FFFFFF"/>
                </a:solidFill>
                <a:latin typeface="宋体"/>
                <a:ea typeface="宋体" pitchFamily="2" charset="-122"/>
                <a:cs typeface="Arial"/>
              </a:rPr>
              <a:t>Please submit the </a:t>
            </a:r>
            <a:r>
              <a:rPr lang="en-CA" altLang="zh-CN" sz="2800" b="1" dirty="0" err="1">
                <a:solidFill>
                  <a:srgbClr val="FFFFFF"/>
                </a:solidFill>
                <a:latin typeface="宋体"/>
                <a:ea typeface="宋体" pitchFamily="2" charset="-122"/>
                <a:cs typeface="Arial"/>
              </a:rPr>
              <a:t>program.cs</a:t>
            </a:r>
            <a:r>
              <a:rPr lang="en-CA" altLang="zh-CN" sz="2800" b="1" dirty="0">
                <a:solidFill>
                  <a:srgbClr val="FFFFFF"/>
                </a:solidFill>
                <a:latin typeface="宋体"/>
                <a:ea typeface="宋体" pitchFamily="2" charset="-122"/>
                <a:cs typeface="Arial"/>
              </a:rPr>
              <a:t> from your console app.</a:t>
            </a:r>
          </a:p>
          <a:p>
            <a:pPr marL="0" indent="0">
              <a:spcAft>
                <a:spcPct val="75000"/>
              </a:spcAft>
              <a:buFontTx/>
              <a:buNone/>
            </a:pPr>
            <a:r>
              <a:rPr lang="en-CA" altLang="zh-CN" sz="2800" b="1" dirty="0">
                <a:solidFill>
                  <a:srgbClr val="FFFFFF"/>
                </a:solidFill>
                <a:latin typeface="宋体"/>
                <a:ea typeface="宋体" pitchFamily="2" charset="-122"/>
                <a:cs typeface="Arial"/>
              </a:rPr>
              <a:t>And the screenshot of your running result.</a:t>
            </a:r>
          </a:p>
          <a:p>
            <a:pPr marL="0" indent="0">
              <a:spcAft>
                <a:spcPct val="75000"/>
              </a:spcAft>
              <a:buFontTx/>
              <a:buNone/>
            </a:pPr>
            <a:r>
              <a:rPr lang="en-CA" altLang="zh-CN" sz="2800" b="1" dirty="0">
                <a:solidFill>
                  <a:srgbClr val="FFFFFF"/>
                </a:solidFill>
                <a:latin typeface="宋体"/>
                <a:ea typeface="宋体" pitchFamily="2" charset="-122"/>
                <a:cs typeface="Arial"/>
              </a:rPr>
              <a:t>Hopefully everyone would finish this simple task before we go further. Thanks. </a:t>
            </a: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r>
              <a:rPr lang="en-CA" altLang="zh-CN" sz="2800" b="1" dirty="0">
                <a:solidFill>
                  <a:srgbClr val="FFFFFF"/>
                </a:solidFill>
                <a:latin typeface="宋体"/>
                <a:ea typeface="宋体" pitchFamily="2" charset="-122"/>
                <a:cs typeface="Arial"/>
              </a:rPr>
              <a:t> </a:t>
            </a: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r>
              <a:rPr lang="en-CA" altLang="zh-CN" sz="2800" b="1" dirty="0">
                <a:solidFill>
                  <a:srgbClr val="FFFFFF"/>
                </a:solidFill>
                <a:latin typeface="宋体"/>
                <a:ea typeface="宋体" pitchFamily="2" charset="-122"/>
                <a:cs typeface="Arial"/>
              </a:rPr>
              <a:t> </a:t>
            </a:r>
            <a:endParaRPr lang="zh-CN" dirty="0">
              <a:solidFill>
                <a:srgbClr val="000000"/>
              </a:solidFill>
              <a:latin typeface="Arial"/>
              <a:ea typeface="宋体"/>
              <a:cs typeface="Arial"/>
            </a:endParaRPr>
          </a:p>
          <a:p>
            <a:pPr marL="0" indent="0">
              <a:spcAft>
                <a:spcPct val="75000"/>
              </a:spcAft>
              <a:buNone/>
            </a:pPr>
            <a:r>
              <a:rPr lang="en-US" altLang="en-US" sz="2800" b="1" dirty="0">
                <a:solidFill>
                  <a:srgbClr val="FFFFFF"/>
                </a:solidFill>
                <a:latin typeface="宋体"/>
                <a:ea typeface="宋体" pitchFamily="2" charset="-122"/>
                <a:cs typeface="Arial"/>
              </a:rPr>
              <a:t> </a:t>
            </a:r>
            <a:endParaRPr lang="en-US" altLang="zh-CN" sz="2800" b="1" dirty="0">
              <a:solidFill>
                <a:srgbClr val="FFFFFF"/>
              </a:solidFill>
              <a:latin typeface="宋体"/>
              <a:ea typeface="宋体" pitchFamily="2" charset="-122"/>
              <a:cs typeface="Arial"/>
            </a:endParaRPr>
          </a:p>
          <a:p>
            <a:pPr marL="0" indent="0">
              <a:spcAft>
                <a:spcPct val="75000"/>
              </a:spcAft>
              <a:buNone/>
            </a:pPr>
            <a:r>
              <a:rPr lang="zh-CN" altLang="en-US" sz="2800" b="1" dirty="0">
                <a:solidFill>
                  <a:srgbClr val="FFFFFF"/>
                </a:solidFill>
                <a:latin typeface="宋体"/>
                <a:ea typeface="宋体" pitchFamily="2" charset="-122"/>
                <a:cs typeface="Arial"/>
              </a:rPr>
              <a:t>   </a:t>
            </a:r>
            <a:endParaRPr lang="zh-CN" dirty="0"/>
          </a:p>
          <a:p>
            <a:pPr marL="0" indent="0">
              <a:spcAft>
                <a:spcPct val="75000"/>
              </a:spcAft>
              <a:buNone/>
            </a:pPr>
            <a:endParaRPr lang="zh-CN" altLang="en-US" sz="2800" b="1" dirty="0">
              <a:solidFill>
                <a:srgbClr val="FFFFFF"/>
              </a:solidFill>
              <a:latin typeface="宋体"/>
              <a:ea typeface="宋体" pitchFamily="2" charset="-122"/>
              <a:cs typeface="Arial"/>
            </a:endParaRPr>
          </a:p>
        </p:txBody>
      </p:sp>
      <p:sp>
        <p:nvSpPr>
          <p:cNvPr id="4"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dirty="0">
                <a:latin typeface="宋体"/>
                <a:ea typeface="宋体" pitchFamily="2" charset="-122"/>
              </a:rPr>
              <a:t>Assignment 2 </a:t>
            </a:r>
            <a:r>
              <a:rPr lang="zh-CN" altLang="en-US" b="1" dirty="0">
                <a:latin typeface="宋体"/>
                <a:ea typeface="宋体" pitchFamily="2" charset="-122"/>
              </a:rPr>
              <a:t>- Int and String Lab</a:t>
            </a:r>
            <a:endParaRPr lang="en-US" altLang="zh-CN" b="1"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71887" y="628650"/>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zh-CN" altLang="en-US" sz="2800" b="1" dirty="0">
                <a:solidFill>
                  <a:srgbClr val="FFFFFF"/>
                </a:solidFill>
                <a:latin typeface="宋体"/>
                <a:ea typeface="宋体" pitchFamily="2" charset="-122"/>
                <a:cs typeface="Arial"/>
              </a:rPr>
              <a:t>Requirements:</a:t>
            </a:r>
          </a:p>
          <a:p>
            <a:pPr marL="0" indent="0">
              <a:spcAft>
                <a:spcPct val="75000"/>
              </a:spcAft>
              <a:buNone/>
            </a:pPr>
            <a:r>
              <a:rPr lang="zh-CN" altLang="en-US" sz="2800" b="1" dirty="0">
                <a:solidFill>
                  <a:srgbClr val="FFFFFF"/>
                </a:solidFill>
                <a:latin typeface="宋体"/>
                <a:ea typeface="宋体" pitchFamily="2" charset="-122"/>
                <a:cs typeface="Arial"/>
              </a:rPr>
              <a:t>This would be compeleted in 2 steps. </a:t>
            </a:r>
            <a:r>
              <a:rPr lang="zh-CN" altLang="en-US" sz="2800" b="1" dirty="0">
                <a:solidFill>
                  <a:srgbClr val="FFFF00"/>
                </a:solidFill>
                <a:latin typeface="宋体"/>
                <a:ea typeface="宋体" pitchFamily="2" charset="-122"/>
                <a:cs typeface="Arial"/>
              </a:rPr>
              <a:t>The </a:t>
            </a:r>
            <a:r>
              <a:rPr lang="en-CA" altLang="zh-CN" sz="2800" b="1" dirty="0">
                <a:solidFill>
                  <a:srgbClr val="FFFF00"/>
                </a:solidFill>
                <a:latin typeface="宋体"/>
                <a:ea typeface="宋体" pitchFamily="2" charset="-122"/>
                <a:cs typeface="Arial"/>
              </a:rPr>
              <a:t>1</a:t>
            </a:r>
            <a:r>
              <a:rPr lang="en-CA" altLang="zh-CN" sz="2800" b="1" baseline="30000" dirty="0">
                <a:solidFill>
                  <a:srgbClr val="FFFF00"/>
                </a:solidFill>
                <a:latin typeface="宋体"/>
                <a:ea typeface="宋体" pitchFamily="2" charset="-122"/>
                <a:cs typeface="Arial"/>
              </a:rPr>
              <a:t>st</a:t>
            </a:r>
            <a:r>
              <a:rPr lang="en-CA" altLang="zh-CN" sz="2800" b="1" dirty="0">
                <a:solidFill>
                  <a:srgbClr val="FFFF00"/>
                </a:solidFill>
                <a:latin typeface="宋体"/>
                <a:ea typeface="宋体" pitchFamily="2" charset="-122"/>
                <a:cs typeface="Arial"/>
              </a:rPr>
              <a:t> </a:t>
            </a:r>
            <a:r>
              <a:rPr lang="zh-CN" altLang="en-US" sz="2800" b="1" dirty="0">
                <a:solidFill>
                  <a:srgbClr val="FFFF00"/>
                </a:solidFill>
                <a:latin typeface="宋体"/>
                <a:ea typeface="宋体" pitchFamily="2" charset="-122"/>
                <a:cs typeface="Arial"/>
              </a:rPr>
              <a:t>step is required to be finished before the </a:t>
            </a:r>
            <a:r>
              <a:rPr lang="en-CA" altLang="zh-CN" sz="2800" b="1" dirty="0">
                <a:solidFill>
                  <a:srgbClr val="FFFF00"/>
                </a:solidFill>
                <a:latin typeface="宋体"/>
                <a:ea typeface="宋体" pitchFamily="2" charset="-122"/>
                <a:cs typeface="Arial"/>
              </a:rPr>
              <a:t>next class(week 3)</a:t>
            </a:r>
            <a:r>
              <a:rPr lang="zh-CN" altLang="en-US" sz="2800" b="1" dirty="0">
                <a:solidFill>
                  <a:srgbClr val="FFFF00"/>
                </a:solidFill>
                <a:latin typeface="宋体"/>
                <a:ea typeface="宋体" pitchFamily="2" charset="-122"/>
                <a:cs typeface="Arial"/>
              </a:rPr>
              <a:t>.The 2nd step is required before </a:t>
            </a:r>
            <a:r>
              <a:rPr lang="en-CA" altLang="zh-CN" sz="2800" b="1" dirty="0">
                <a:solidFill>
                  <a:srgbClr val="FFFF00"/>
                </a:solidFill>
                <a:latin typeface="宋体"/>
                <a:ea typeface="宋体" pitchFamily="2" charset="-122"/>
                <a:cs typeface="Arial"/>
              </a:rPr>
              <a:t>the following class(week 4)</a:t>
            </a:r>
            <a:r>
              <a:rPr lang="zh-CN" altLang="en-US" sz="2800" b="1" dirty="0">
                <a:solidFill>
                  <a:srgbClr val="FFFF00"/>
                </a:solidFill>
                <a:latin typeface="宋体"/>
                <a:ea typeface="宋体" pitchFamily="2" charset="-122"/>
                <a:cs typeface="Arial"/>
              </a:rPr>
              <a:t>.</a:t>
            </a:r>
            <a:r>
              <a:rPr lang="zh-CN" altLang="en-US" sz="2800" b="1" dirty="0">
                <a:solidFill>
                  <a:srgbClr val="FFFFFF"/>
                </a:solidFill>
                <a:latin typeface="宋体"/>
                <a:ea typeface="宋体" pitchFamily="2" charset="-122"/>
                <a:cs typeface="Arial"/>
              </a:rPr>
              <a:t> Initial codes would be provided.Please read the code and use them. </a:t>
            </a:r>
          </a:p>
          <a:p>
            <a:pPr marL="0" indent="0">
              <a:spcAft>
                <a:spcPct val="75000"/>
              </a:spcAft>
              <a:buNone/>
            </a:pPr>
            <a:r>
              <a:rPr lang="zh-CN" altLang="en-US" sz="2800" b="1" dirty="0">
                <a:solidFill>
                  <a:srgbClr val="FFFFFF"/>
                </a:solidFill>
                <a:latin typeface="宋体"/>
                <a:ea typeface="宋体" pitchFamily="2" charset="-122"/>
                <a:cs typeface="Arial"/>
              </a:rPr>
              <a:t>Step 1: Create a console applicaton. and a Windows Form Application in the same solution. Paste the codes and change in the console app to start the 2nd app. (No parameter is required for the 2nd app, only if start it automatically).   </a:t>
            </a:r>
          </a:p>
          <a:p>
            <a:pPr marL="0" indent="0">
              <a:spcAft>
                <a:spcPct val="75000"/>
              </a:spcAft>
              <a:buNone/>
            </a:pPr>
            <a:endParaRPr lang="zh-CN" altLang="en-US" sz="2800" b="1" dirty="0">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202363090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zh-CN" altLang="en-US" sz="2800" b="1" dirty="0">
                <a:solidFill>
                  <a:srgbClr val="FFFFFF"/>
                </a:solidFill>
                <a:latin typeface="宋体"/>
                <a:ea typeface="宋体" pitchFamily="2" charset="-122"/>
                <a:cs typeface="Arial"/>
              </a:rPr>
              <a:t>Requirements:</a:t>
            </a:r>
          </a:p>
          <a:p>
            <a:pPr marL="0" indent="0">
              <a:spcAft>
                <a:spcPct val="75000"/>
              </a:spcAft>
              <a:buNone/>
            </a:pPr>
            <a:r>
              <a:rPr lang="zh-CN" altLang="en-US" sz="2800" b="1" dirty="0">
                <a:solidFill>
                  <a:srgbClr val="FFFFFF"/>
                </a:solidFill>
                <a:latin typeface="宋体"/>
                <a:ea typeface="宋体" pitchFamily="2" charset="-122"/>
                <a:cs typeface="Arial"/>
              </a:rPr>
              <a:t>Step 2: Insert 3 Picture box controls in the Windows Forms Application. Paste and edit the codes to make it be ready to show the selected picture. Test it.  </a:t>
            </a:r>
          </a:p>
          <a:p>
            <a:pPr marL="0" indent="0">
              <a:spcAft>
                <a:spcPct val="75000"/>
              </a:spcAft>
              <a:buNone/>
            </a:pPr>
            <a:r>
              <a:rPr lang="zh-CN" altLang="en-US" sz="2800" b="1" dirty="0">
                <a:solidFill>
                  <a:srgbClr val="FFFFFF"/>
                </a:solidFill>
                <a:latin typeface="宋体"/>
                <a:ea typeface="宋体" pitchFamily="2" charset="-122"/>
                <a:cs typeface="Arial"/>
              </a:rPr>
              <a:t>Change the codes in the console app to start the windows form app and show different pictures. </a:t>
            </a:r>
          </a:p>
          <a:p>
            <a:pPr marL="0" indent="0">
              <a:spcAft>
                <a:spcPct val="75000"/>
              </a:spcAft>
              <a:buNone/>
            </a:pPr>
            <a:r>
              <a:rPr lang="en-US" altLang="en-US" sz="2800" b="1" dirty="0">
                <a:solidFill>
                  <a:srgbClr val="FFFFFF"/>
                </a:solidFill>
                <a:latin typeface="宋体"/>
                <a:ea typeface="宋体" pitchFamily="2" charset="-122"/>
                <a:cs typeface="Arial"/>
              </a:rPr>
              <a:t>Instructions for step 1 is following:</a:t>
            </a:r>
            <a:r>
              <a:rPr lang="en-US" altLang="en-US" sz="2800" b="1" dirty="0">
                <a:solidFill>
                  <a:srgbClr val="FFFFFF"/>
                </a:solidFill>
                <a:latin typeface="宋体"/>
                <a:ea typeface="宋体"/>
              </a:rPr>
              <a:t>(Will show the codes for step 2 in next class–week 3.) </a:t>
            </a:r>
            <a:r>
              <a:rPr lang="en-US" altLang="en-US" sz="2800" b="1" dirty="0">
                <a:solidFill>
                  <a:srgbClr val="FFFFFF"/>
                </a:solidFill>
                <a:latin typeface="宋体"/>
                <a:ea typeface="宋体" pitchFamily="2" charset="-122"/>
                <a:cs typeface="Arial"/>
              </a:rPr>
              <a:t> </a:t>
            </a:r>
            <a:endParaRPr lang="en-US" altLang="zh-CN" sz="2800" b="1" dirty="0">
              <a:solidFill>
                <a:srgbClr val="FFFFFF"/>
              </a:solidFill>
              <a:latin typeface="宋体"/>
              <a:ea typeface="宋体" pitchFamily="2" charset="-122"/>
              <a:cs typeface="Arial"/>
            </a:endParaRPr>
          </a:p>
          <a:p>
            <a:pPr marL="0" indent="0">
              <a:spcAft>
                <a:spcPct val="75000"/>
              </a:spcAft>
              <a:buNone/>
            </a:pPr>
            <a:r>
              <a:rPr lang="zh-CN" altLang="en-US" sz="2800" b="1" dirty="0">
                <a:solidFill>
                  <a:srgbClr val="FFFFFF"/>
                </a:solidFill>
                <a:latin typeface="宋体"/>
                <a:ea typeface="宋体" pitchFamily="2" charset="-122"/>
                <a:cs typeface="Arial"/>
              </a:rPr>
              <a:t>   </a:t>
            </a:r>
            <a:endParaRPr lang="zh-CN" dirty="0"/>
          </a:p>
          <a:p>
            <a:pPr marL="0" indent="0">
              <a:spcAft>
                <a:spcPct val="75000"/>
              </a:spcAft>
              <a:buNone/>
            </a:pPr>
            <a:endParaRPr lang="zh-CN" altLang="en-US" sz="2800" b="1" dirty="0">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292382991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sp>
        <p:nvSpPr>
          <p:cNvPr id="3"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dirty="0">
                <a:latin typeface="宋体"/>
                <a:ea typeface="宋体" pitchFamily="2" charset="-122"/>
              </a:rPr>
              <a:t>Assignment 2 </a:t>
            </a:r>
            <a:r>
              <a:rPr lang="zh-CN" altLang="en-US" b="1" dirty="0">
                <a:latin typeface="宋体"/>
                <a:ea typeface="宋体" pitchFamily="2" charset="-122"/>
              </a:rPr>
              <a:t>- Int and String Lab</a:t>
            </a:r>
            <a:endParaRPr lang="en-US" altLang="zh-CN" b="1" dirty="0"/>
          </a:p>
        </p:txBody>
      </p:sp>
      <p:sp>
        <p:nvSpPr>
          <p:cNvPr id="4"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None/>
            </a:pPr>
            <a:r>
              <a:rPr lang="zh-CN" altLang="en-US" sz="2800" b="1" dirty="0">
                <a:solidFill>
                  <a:srgbClr val="FFFFFF"/>
                </a:solidFill>
                <a:latin typeface="宋体"/>
                <a:ea typeface="宋体" pitchFamily="2" charset="-122"/>
                <a:cs typeface="Arial"/>
              </a:rPr>
              <a:t>Instructions for step 1:</a:t>
            </a:r>
            <a:endParaRPr lang="en-CA" altLang="zh-CN" sz="2800" b="1" dirty="0">
              <a:solidFill>
                <a:srgbClr val="FFFFFF"/>
              </a:solidFill>
              <a:latin typeface="宋体"/>
              <a:ea typeface="宋体" pitchFamily="2" charset="-122"/>
              <a:cs typeface="Arial"/>
            </a:endParaRPr>
          </a:p>
          <a:p>
            <a:pPr marL="0" indent="0">
              <a:spcAft>
                <a:spcPct val="75000"/>
              </a:spcAft>
              <a:buNone/>
            </a:pPr>
            <a:r>
              <a:rPr lang="en-CA" altLang="zh-CN" sz="2800" b="1" dirty="0">
                <a:solidFill>
                  <a:srgbClr val="FFFFFF"/>
                </a:solidFill>
                <a:latin typeface="宋体"/>
                <a:ea typeface="宋体" pitchFamily="2" charset="-122"/>
                <a:cs typeface="Arial"/>
              </a:rPr>
              <a:t>The following screenshot show where you can select the templates for the console app and the windows form application.  </a:t>
            </a:r>
          </a:p>
          <a:p>
            <a:pPr marL="0" indent="0">
              <a:spcAft>
                <a:spcPct val="75000"/>
              </a:spcAft>
              <a:buNone/>
            </a:pPr>
            <a:endParaRPr lang="en-CA" altLang="zh-CN" sz="2800" b="1" dirty="0">
              <a:solidFill>
                <a:srgbClr val="FFFFFF"/>
              </a:solidFill>
              <a:latin typeface="宋体"/>
              <a:ea typeface="宋体" pitchFamily="2" charset="-122"/>
              <a:cs typeface="Arial"/>
            </a:endParaRPr>
          </a:p>
          <a:p>
            <a:pPr marL="0" indent="0">
              <a:spcAft>
                <a:spcPct val="75000"/>
              </a:spcAft>
              <a:buNone/>
            </a:pPr>
            <a:endParaRPr lang="zh-CN" altLang="en-US" sz="2800" b="1" dirty="0">
              <a:solidFill>
                <a:srgbClr val="FFFFFF"/>
              </a:solidFill>
              <a:latin typeface="宋体"/>
              <a:ea typeface="宋体" pitchFamily="2" charset="-122"/>
              <a:cs typeface="Arial"/>
            </a:endParaRPr>
          </a:p>
          <a:p>
            <a:pPr marL="0" indent="0">
              <a:spcAft>
                <a:spcPct val="75000"/>
              </a:spcAft>
              <a:buNone/>
            </a:pPr>
            <a:endParaRPr lang="zh-CN" altLang="en-US" sz="2800" b="1" dirty="0">
              <a:solidFill>
                <a:srgbClr val="FFFFFF"/>
              </a:solidFill>
              <a:latin typeface="宋体"/>
              <a:ea typeface="宋体" pitchFamily="2" charset="-122"/>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dirty="0">
                <a:latin typeface="宋体"/>
                <a:ea typeface="宋体" pitchFamily="2" charset="-122"/>
              </a:rPr>
              <a:t>Assignment 2 </a:t>
            </a:r>
            <a:r>
              <a:rPr lang="zh-CN" altLang="en-US" b="1" dirty="0">
                <a:latin typeface="宋体"/>
                <a:ea typeface="宋体" pitchFamily="2" charset="-122"/>
              </a:rPr>
              <a:t>- Int and String Lab</a:t>
            </a:r>
            <a:endParaRPr lang="en-US" altLang="zh-CN" b="1" dirty="0"/>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None/>
            </a:pPr>
            <a:r>
              <a:rPr lang="zh-CN" altLang="en-US" sz="2800" b="1" dirty="0">
                <a:solidFill>
                  <a:srgbClr val="FFFFFF"/>
                </a:solidFill>
                <a:latin typeface="宋体"/>
                <a:ea typeface="宋体" pitchFamily="2" charset="-122"/>
                <a:cs typeface="Arial"/>
              </a:rPr>
              <a:t>Instructions for step 1:</a:t>
            </a:r>
            <a:endParaRPr lang="en-CA" altLang="zh-CN" sz="2800" b="1" dirty="0">
              <a:solidFill>
                <a:srgbClr val="FFFFFF"/>
              </a:solidFill>
              <a:latin typeface="宋体"/>
              <a:ea typeface="宋体" pitchFamily="2" charset="-122"/>
              <a:cs typeface="Arial"/>
            </a:endParaRPr>
          </a:p>
          <a:p>
            <a:pPr marL="0" indent="0">
              <a:spcAft>
                <a:spcPct val="75000"/>
              </a:spcAft>
              <a:buNone/>
            </a:pPr>
            <a:endParaRPr lang="en-CA" altLang="zh-CN" sz="2800" b="1" dirty="0">
              <a:solidFill>
                <a:srgbClr val="FFFFFF"/>
              </a:solidFill>
              <a:latin typeface="宋体"/>
              <a:ea typeface="宋体" pitchFamily="2" charset="-122"/>
              <a:cs typeface="Arial"/>
            </a:endParaRPr>
          </a:p>
          <a:p>
            <a:pPr marL="0" indent="0">
              <a:spcAft>
                <a:spcPct val="75000"/>
              </a:spcAft>
              <a:buNone/>
            </a:pPr>
            <a:endParaRPr lang="zh-CN" altLang="en-US" sz="2800" b="1" dirty="0">
              <a:solidFill>
                <a:srgbClr val="FFFFFF"/>
              </a:solidFill>
              <a:latin typeface="宋体"/>
              <a:ea typeface="宋体" pitchFamily="2" charset="-122"/>
              <a:cs typeface="Arial"/>
            </a:endParaRPr>
          </a:p>
          <a:p>
            <a:pPr marL="0" indent="0">
              <a:spcAft>
                <a:spcPct val="75000"/>
              </a:spcAft>
              <a:buNone/>
            </a:pPr>
            <a:endParaRPr lang="zh-CN" altLang="en-US" sz="2800" b="1" dirty="0">
              <a:solidFill>
                <a:srgbClr val="FFFFFF"/>
              </a:solidFill>
              <a:latin typeface="宋体"/>
              <a:ea typeface="宋体" pitchFamily="2" charset="-122"/>
              <a:cs typeface="Arial"/>
            </a:endParaRPr>
          </a:p>
        </p:txBody>
      </p:sp>
      <p:pic>
        <p:nvPicPr>
          <p:cNvPr id="5" name="Picture 6">
            <a:extLst>
              <a:ext uri="{FF2B5EF4-FFF2-40B4-BE49-F238E27FC236}">
                <a16:creationId xmlns:a16="http://schemas.microsoft.com/office/drawing/2014/main" id="{DCBA7A0C-E320-42D4-BC9A-F12824C41E66}"/>
              </a:ext>
            </a:extLst>
          </p:cNvPr>
          <p:cNvPicPr>
            <a:picLocks noChangeAspect="1"/>
          </p:cNvPicPr>
          <p:nvPr/>
        </p:nvPicPr>
        <p:blipFill>
          <a:blip r:embed="rId2" cstate="print"/>
          <a:stretch>
            <a:fillRect/>
          </a:stretch>
        </p:blipFill>
        <p:spPr>
          <a:xfrm>
            <a:off x="19050" y="1677343"/>
            <a:ext cx="9180439" cy="5163195"/>
          </a:xfrm>
          <a:prstGeom prst="rect">
            <a:avLst/>
          </a:prstGeom>
        </p:spPr>
      </p:pic>
      <p:sp>
        <p:nvSpPr>
          <p:cNvPr id="7" name="椭圆 6"/>
          <p:cNvSpPr/>
          <p:nvPr/>
        </p:nvSpPr>
        <p:spPr>
          <a:xfrm>
            <a:off x="3338513" y="2981325"/>
            <a:ext cx="1747837" cy="5381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755393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158A2-77BD-4C2E-BEAE-6C79479AEBA7}"/>
              </a:ext>
            </a:extLst>
          </p:cNvPr>
          <p:cNvSpPr>
            <a:spLocks noGrp="1"/>
          </p:cNvSpPr>
          <p:nvPr>
            <p:ph type="ftr" sz="quarter" idx="11"/>
          </p:nvPr>
        </p:nvSpPr>
        <p:spPr/>
        <p:txBody>
          <a:bodyPr/>
          <a:lstStyle/>
          <a:p>
            <a:r>
              <a:rPr lang="en-US" altLang="zh-CN"/>
              <a:t>Office 2007 </a:t>
            </a:r>
            <a:r>
              <a:rPr lang="zh-CN" altLang="en-US"/>
              <a:t>键盘快捷方式</a:t>
            </a:r>
          </a:p>
        </p:txBody>
      </p:sp>
      <p:sp>
        <p:nvSpPr>
          <p:cNvPr id="3" name="矩形 2"/>
          <p:cNvSpPr/>
          <p:nvPr/>
        </p:nvSpPr>
        <p:spPr>
          <a:xfrm>
            <a:off x="324465" y="878829"/>
            <a:ext cx="6312310" cy="369332"/>
          </a:xfrm>
          <a:prstGeom prst="rect">
            <a:avLst/>
          </a:prstGeom>
        </p:spPr>
        <p:txBody>
          <a:bodyPr wrap="square">
            <a:spAutoFit/>
          </a:bodyPr>
          <a:lstStyle/>
          <a:p>
            <a:r>
              <a:rPr lang="en-CA" dirty="0"/>
              <a:t>https://www.youtube.com/watch?v=oIhNea3_vPw</a:t>
            </a:r>
          </a:p>
        </p:txBody>
      </p:sp>
      <p:sp>
        <p:nvSpPr>
          <p:cNvPr id="4"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1445342"/>
            <a:ext cx="9234599" cy="52158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en-CA" altLang="zh-CN" sz="2800" b="1" dirty="0">
                <a:solidFill>
                  <a:srgbClr val="FFFFFF"/>
                </a:solidFill>
                <a:latin typeface="宋体"/>
                <a:ea typeface="宋体" pitchFamily="2" charset="-122"/>
                <a:cs typeface="Arial"/>
              </a:rPr>
              <a:t>This link helps to create new projects and find where you should start to write your codes.</a:t>
            </a:r>
          </a:p>
          <a:p>
            <a:pPr marL="0" indent="0">
              <a:spcAft>
                <a:spcPct val="75000"/>
              </a:spcAft>
              <a:buFontTx/>
              <a:buNone/>
            </a:pPr>
            <a:r>
              <a:rPr lang="en-CA" altLang="zh-CN" sz="2800" b="1" dirty="0">
                <a:solidFill>
                  <a:srgbClr val="FFFFFF"/>
                </a:solidFill>
                <a:latin typeface="宋体"/>
                <a:ea typeface="宋体" pitchFamily="2" charset="-122"/>
                <a:cs typeface="Arial"/>
              </a:rPr>
              <a:t>Right click on your Windows Forms project (No codes needed to be written), Build or Debug it so the assembly files will be complied and output in the bin/debug or bin/release folder under your project folder. (Review the slides to find how to debug ) </a:t>
            </a: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r>
              <a:rPr lang="en-CA" altLang="zh-CN" sz="2800" b="1" dirty="0">
                <a:solidFill>
                  <a:srgbClr val="FFFFFF"/>
                </a:solidFill>
                <a:latin typeface="宋体"/>
                <a:ea typeface="宋体" pitchFamily="2" charset="-122"/>
                <a:cs typeface="Arial"/>
              </a:rPr>
              <a:t> </a:t>
            </a:r>
            <a:endParaRPr lang="zh-CN" dirty="0">
              <a:solidFill>
                <a:srgbClr val="000000"/>
              </a:solidFill>
              <a:latin typeface="Arial"/>
              <a:ea typeface="宋体"/>
              <a:cs typeface="Arial"/>
            </a:endParaRPr>
          </a:p>
          <a:p>
            <a:pPr marL="0" indent="0">
              <a:spcAft>
                <a:spcPct val="75000"/>
              </a:spcAft>
              <a:buNone/>
            </a:pPr>
            <a:r>
              <a:rPr lang="en-US" altLang="en-US" sz="2800" b="1" dirty="0">
                <a:solidFill>
                  <a:srgbClr val="FFFFFF"/>
                </a:solidFill>
                <a:latin typeface="宋体"/>
                <a:ea typeface="宋体" pitchFamily="2" charset="-122"/>
                <a:cs typeface="Arial"/>
              </a:rPr>
              <a:t> </a:t>
            </a:r>
            <a:endParaRPr lang="en-US" altLang="zh-CN" sz="2800" b="1" dirty="0">
              <a:solidFill>
                <a:srgbClr val="FFFFFF"/>
              </a:solidFill>
              <a:latin typeface="宋体"/>
              <a:ea typeface="宋体" pitchFamily="2" charset="-122"/>
              <a:cs typeface="Arial"/>
            </a:endParaRPr>
          </a:p>
          <a:p>
            <a:pPr marL="0" indent="0">
              <a:spcAft>
                <a:spcPct val="75000"/>
              </a:spcAft>
              <a:buNone/>
            </a:pPr>
            <a:r>
              <a:rPr lang="zh-CN" altLang="en-US" sz="2800" b="1" dirty="0">
                <a:solidFill>
                  <a:srgbClr val="FFFFFF"/>
                </a:solidFill>
                <a:latin typeface="宋体"/>
                <a:ea typeface="宋体" pitchFamily="2" charset="-122"/>
                <a:cs typeface="Arial"/>
              </a:rPr>
              <a:t>   </a:t>
            </a:r>
            <a:endParaRPr lang="zh-CN" dirty="0"/>
          </a:p>
          <a:p>
            <a:pPr marL="0" indent="0">
              <a:spcAft>
                <a:spcPct val="75000"/>
              </a:spcAft>
              <a:buNone/>
            </a:pPr>
            <a:endParaRPr lang="zh-CN" altLang="en-US" sz="2800" b="1" dirty="0">
              <a:solidFill>
                <a:srgbClr val="FFFFFF"/>
              </a:solidFill>
              <a:latin typeface="宋体"/>
              <a:ea typeface="宋体" pitchFamily="2" charset="-122"/>
              <a:cs typeface="Arial"/>
            </a:endParaRPr>
          </a:p>
        </p:txBody>
      </p:sp>
      <p:sp>
        <p:nvSpPr>
          <p:cNvPr id="5"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dirty="0">
                <a:latin typeface="宋体"/>
                <a:ea typeface="宋体" pitchFamily="2" charset="-122"/>
              </a:rPr>
              <a:t>Assignment 2 </a:t>
            </a:r>
            <a:r>
              <a:rPr lang="zh-CN" altLang="en-US" b="1" dirty="0">
                <a:latin typeface="宋体"/>
                <a:ea typeface="宋体" pitchFamily="2" charset="-122"/>
              </a:rPr>
              <a:t>- Int and String Lab</a:t>
            </a:r>
            <a:endParaRPr lang="en-US" altLang="zh-CN" b="1" dirty="0"/>
          </a:p>
        </p:txBody>
      </p:sp>
    </p:spTree>
    <p:extLst>
      <p:ext uri="{BB962C8B-B14F-4D97-AF65-F5344CB8AC3E}">
        <p14:creationId xmlns:p14="http://schemas.microsoft.com/office/powerpoint/2010/main" val="292710301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pic>
        <p:nvPicPr>
          <p:cNvPr id="99330" name="Picture 2"/>
          <p:cNvPicPr>
            <a:picLocks noChangeAspect="1" noChangeArrowheads="1"/>
          </p:cNvPicPr>
          <p:nvPr/>
        </p:nvPicPr>
        <p:blipFill>
          <a:blip r:embed="rId2" cstate="print"/>
          <a:srcRect/>
          <a:stretch>
            <a:fillRect/>
          </a:stretch>
        </p:blipFill>
        <p:spPr bwMode="auto">
          <a:xfrm>
            <a:off x="0" y="0"/>
            <a:ext cx="13011150" cy="7315200"/>
          </a:xfrm>
          <a:prstGeom prst="rect">
            <a:avLst/>
          </a:prstGeom>
          <a:noFill/>
          <a:ln w="9525">
            <a:noFill/>
            <a:miter lim="800000"/>
            <a:headEnd/>
            <a:tailEnd/>
          </a:ln>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dirty="0">
                <a:latin typeface="宋体"/>
                <a:ea typeface="宋体" pitchFamily="2" charset="-122"/>
              </a:rPr>
              <a:t>Assignment 2 </a:t>
            </a:r>
            <a:r>
              <a:rPr lang="zh-CN" altLang="en-US" b="1" dirty="0">
                <a:latin typeface="宋体"/>
                <a:ea typeface="宋体" pitchFamily="2" charset="-122"/>
              </a:rPr>
              <a:t>- Int and String Lab</a:t>
            </a:r>
            <a:endParaRPr lang="en-US" altLang="zh-CN" b="1" dirty="0"/>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en-CA" altLang="zh-CN" sz="2800" b="1" dirty="0">
                <a:solidFill>
                  <a:srgbClr val="FFFFFF"/>
                </a:solidFill>
                <a:latin typeface="宋体"/>
                <a:ea typeface="宋体" pitchFamily="2" charset="-122"/>
                <a:cs typeface="Arial"/>
              </a:rPr>
              <a:t>Codes for the console app:</a:t>
            </a: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endParaRPr lang="en-US" altLang="zh-CN" sz="2800" b="1" dirty="0">
              <a:solidFill>
                <a:srgbClr val="FFFFFF"/>
              </a:solidFill>
              <a:latin typeface="宋体"/>
              <a:ea typeface="宋体" pitchFamily="2" charset="-122"/>
              <a:cs typeface="Arial"/>
            </a:endParaRPr>
          </a:p>
          <a:p>
            <a:pPr marL="0" indent="0">
              <a:spcAft>
                <a:spcPct val="75000"/>
              </a:spcAft>
              <a:buNone/>
            </a:pPr>
            <a:r>
              <a:rPr lang="zh-CN" altLang="en-US" sz="2800" b="1" dirty="0">
                <a:solidFill>
                  <a:srgbClr val="FFFFFF"/>
                </a:solidFill>
                <a:latin typeface="宋体"/>
                <a:ea typeface="宋体" pitchFamily="2" charset="-122"/>
                <a:cs typeface="Arial"/>
              </a:rPr>
              <a:t>   </a:t>
            </a:r>
            <a:endParaRPr lang="zh-CN" dirty="0"/>
          </a:p>
          <a:p>
            <a:pPr marL="0" indent="0">
              <a:spcAft>
                <a:spcPct val="75000"/>
              </a:spcAft>
              <a:buNone/>
            </a:pPr>
            <a:endParaRPr lang="zh-CN" altLang="en-US" sz="2800" b="1" dirty="0">
              <a:solidFill>
                <a:srgbClr val="FFFFFF"/>
              </a:solidFill>
              <a:latin typeface="宋体"/>
              <a:ea typeface="宋体" pitchFamily="2" charset="-122"/>
              <a:cs typeface="Arial"/>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5ED600F-5E6D-4CA2-9A2F-8D44BB1D7B46}"/>
                  </a:ext>
                </a:extLst>
              </p14:cNvPr>
              <p14:cNvContentPartPr/>
              <p14:nvPr/>
            </p14:nvContentPartPr>
            <p14:xfrm>
              <a:off x="884520" y="4876200"/>
              <a:ext cx="5150160" cy="499320"/>
            </p14:xfrm>
          </p:contentPart>
        </mc:Choice>
        <mc:Fallback xmlns="">
          <p:pic>
            <p:nvPicPr>
              <p:cNvPr id="3" name="Ink 2">
                <a:extLst>
                  <a:ext uri="{FF2B5EF4-FFF2-40B4-BE49-F238E27FC236}">
                    <a16:creationId xmlns:a16="http://schemas.microsoft.com/office/drawing/2014/main" id="{F5ED600F-5E6D-4CA2-9A2F-8D44BB1D7B46}"/>
                  </a:ext>
                </a:extLst>
              </p:cNvPr>
              <p:cNvPicPr/>
              <p:nvPr/>
            </p:nvPicPr>
            <p:blipFill>
              <a:blip r:embed="rId3"/>
              <a:stretch>
                <a:fillRect/>
              </a:stretch>
            </p:blipFill>
            <p:spPr>
              <a:xfrm>
                <a:off x="875160" y="4866840"/>
                <a:ext cx="516888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65BDB79-8F52-4966-8FBF-E68DC51F8DD5}"/>
                  </a:ext>
                </a:extLst>
              </p14:cNvPr>
              <p14:cNvContentPartPr/>
              <p14:nvPr/>
            </p14:nvContentPartPr>
            <p14:xfrm>
              <a:off x="271080" y="4377240"/>
              <a:ext cx="7147440" cy="570600"/>
            </p14:xfrm>
          </p:contentPart>
        </mc:Choice>
        <mc:Fallback xmlns="">
          <p:pic>
            <p:nvPicPr>
              <p:cNvPr id="5" name="Ink 4">
                <a:extLst>
                  <a:ext uri="{FF2B5EF4-FFF2-40B4-BE49-F238E27FC236}">
                    <a16:creationId xmlns:a16="http://schemas.microsoft.com/office/drawing/2014/main" id="{B65BDB79-8F52-4966-8FBF-E68DC51F8DD5}"/>
                  </a:ext>
                </a:extLst>
              </p:cNvPr>
              <p:cNvPicPr/>
              <p:nvPr/>
            </p:nvPicPr>
            <p:blipFill>
              <a:blip r:embed="rId5"/>
              <a:stretch>
                <a:fillRect/>
              </a:stretch>
            </p:blipFill>
            <p:spPr>
              <a:xfrm>
                <a:off x="261720" y="4367880"/>
                <a:ext cx="7166160" cy="589320"/>
              </a:xfrm>
              <a:prstGeom prst="rect">
                <a:avLst/>
              </a:prstGeom>
            </p:spPr>
          </p:pic>
        </mc:Fallback>
      </mc:AlternateContent>
      <p:pic>
        <p:nvPicPr>
          <p:cNvPr id="9" name="Picture 8">
            <a:extLst>
              <a:ext uri="{FF2B5EF4-FFF2-40B4-BE49-F238E27FC236}">
                <a16:creationId xmlns:a16="http://schemas.microsoft.com/office/drawing/2014/main" id="{E717CA50-E503-42AA-A0C4-DE0261D105B5}"/>
              </a:ext>
            </a:extLst>
          </p:cNvPr>
          <p:cNvPicPr>
            <a:picLocks noChangeAspect="1"/>
          </p:cNvPicPr>
          <p:nvPr/>
        </p:nvPicPr>
        <p:blipFill>
          <a:blip r:embed="rId6"/>
          <a:stretch>
            <a:fillRect/>
          </a:stretch>
        </p:blipFill>
        <p:spPr>
          <a:xfrm>
            <a:off x="0" y="650661"/>
            <a:ext cx="9144000" cy="5547038"/>
          </a:xfrm>
          <a:prstGeom prst="rect">
            <a:avLst/>
          </a:prstGeom>
        </p:spPr>
      </p:pic>
    </p:spTree>
    <p:extLst>
      <p:ext uri="{BB962C8B-B14F-4D97-AF65-F5344CB8AC3E}">
        <p14:creationId xmlns:p14="http://schemas.microsoft.com/office/powerpoint/2010/main" val="292382991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sp>
        <p:nvSpPr>
          <p:cNvPr id="3"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1445342"/>
            <a:ext cx="9234599" cy="52158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en-CA" altLang="zh-CN" sz="2800" b="1" dirty="0">
                <a:solidFill>
                  <a:srgbClr val="FFFFFF"/>
                </a:solidFill>
                <a:latin typeface="宋体"/>
                <a:ea typeface="宋体" pitchFamily="2" charset="-122"/>
                <a:cs typeface="Arial"/>
              </a:rPr>
              <a:t>If you got errors, try to debug or </a:t>
            </a:r>
            <a:r>
              <a:rPr lang="en-CA" altLang="zh-CN" sz="2800" b="1" dirty="0" err="1">
                <a:solidFill>
                  <a:srgbClr val="FFFFFF"/>
                </a:solidFill>
                <a:latin typeface="宋体"/>
                <a:ea typeface="宋体" pitchFamily="2" charset="-122"/>
                <a:cs typeface="Arial"/>
              </a:rPr>
              <a:t>google</a:t>
            </a:r>
            <a:r>
              <a:rPr lang="en-CA" altLang="zh-CN" sz="2800" b="1" dirty="0">
                <a:solidFill>
                  <a:srgbClr val="FFFFFF"/>
                </a:solidFill>
                <a:latin typeface="宋体"/>
                <a:ea typeface="宋体" pitchFamily="2" charset="-122"/>
                <a:cs typeface="Arial"/>
              </a:rPr>
              <a:t> it. If you send me the error screenshot and your codes, I may suggest to resolve. </a:t>
            </a: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r>
              <a:rPr lang="en-CA" altLang="zh-CN" sz="2800" b="1" dirty="0">
                <a:solidFill>
                  <a:srgbClr val="FFFFFF"/>
                </a:solidFill>
                <a:latin typeface="宋体"/>
                <a:ea typeface="宋体" pitchFamily="2" charset="-122"/>
                <a:cs typeface="Arial"/>
              </a:rPr>
              <a:t>You should get something like this screenshot: </a:t>
            </a: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endParaRPr lang="en-CA" altLang="zh-CN" sz="2800" b="1" dirty="0">
              <a:solidFill>
                <a:srgbClr val="FFFFFF"/>
              </a:solidFill>
              <a:latin typeface="宋体"/>
              <a:ea typeface="宋体" pitchFamily="2" charset="-122"/>
              <a:cs typeface="Arial"/>
            </a:endParaRPr>
          </a:p>
          <a:p>
            <a:pPr marL="0" indent="0">
              <a:spcAft>
                <a:spcPct val="75000"/>
              </a:spcAft>
              <a:buFontTx/>
              <a:buNone/>
            </a:pPr>
            <a:r>
              <a:rPr lang="en-CA" altLang="zh-CN" sz="2800" b="1" dirty="0">
                <a:solidFill>
                  <a:srgbClr val="FFFFFF"/>
                </a:solidFill>
                <a:latin typeface="宋体"/>
                <a:ea typeface="宋体" pitchFamily="2" charset="-122"/>
                <a:cs typeface="Arial"/>
              </a:rPr>
              <a:t> </a:t>
            </a:r>
            <a:endParaRPr lang="zh-CN" dirty="0">
              <a:solidFill>
                <a:srgbClr val="000000"/>
              </a:solidFill>
              <a:latin typeface="Arial"/>
              <a:ea typeface="宋体"/>
              <a:cs typeface="Arial"/>
            </a:endParaRPr>
          </a:p>
          <a:p>
            <a:pPr marL="0" indent="0">
              <a:spcAft>
                <a:spcPct val="75000"/>
              </a:spcAft>
              <a:buNone/>
            </a:pPr>
            <a:r>
              <a:rPr lang="en-US" altLang="en-US" sz="2800" b="1" dirty="0">
                <a:solidFill>
                  <a:srgbClr val="FFFFFF"/>
                </a:solidFill>
                <a:latin typeface="宋体"/>
                <a:ea typeface="宋体" pitchFamily="2" charset="-122"/>
                <a:cs typeface="Arial"/>
              </a:rPr>
              <a:t> </a:t>
            </a:r>
            <a:endParaRPr lang="en-US" altLang="zh-CN" sz="2800" b="1" dirty="0">
              <a:solidFill>
                <a:srgbClr val="FFFFFF"/>
              </a:solidFill>
              <a:latin typeface="宋体"/>
              <a:ea typeface="宋体" pitchFamily="2" charset="-122"/>
              <a:cs typeface="Arial"/>
            </a:endParaRPr>
          </a:p>
          <a:p>
            <a:pPr marL="0" indent="0">
              <a:spcAft>
                <a:spcPct val="75000"/>
              </a:spcAft>
              <a:buNone/>
            </a:pPr>
            <a:r>
              <a:rPr lang="zh-CN" altLang="en-US" sz="2800" b="1" dirty="0">
                <a:solidFill>
                  <a:srgbClr val="FFFFFF"/>
                </a:solidFill>
                <a:latin typeface="宋体"/>
                <a:ea typeface="宋体" pitchFamily="2" charset="-122"/>
                <a:cs typeface="Arial"/>
              </a:rPr>
              <a:t>   </a:t>
            </a:r>
            <a:endParaRPr lang="zh-CN" dirty="0"/>
          </a:p>
          <a:p>
            <a:pPr marL="0" indent="0">
              <a:spcAft>
                <a:spcPct val="75000"/>
              </a:spcAft>
              <a:buNone/>
            </a:pPr>
            <a:endParaRPr lang="zh-CN" altLang="en-US" sz="2800" b="1" dirty="0">
              <a:solidFill>
                <a:srgbClr val="FFFFFF"/>
              </a:solidFill>
              <a:latin typeface="宋体"/>
              <a:ea typeface="宋体" pitchFamily="2" charset="-122"/>
              <a:cs typeface="Arial"/>
            </a:endParaRPr>
          </a:p>
        </p:txBody>
      </p:sp>
      <p:sp>
        <p:nvSpPr>
          <p:cNvPr id="4"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dirty="0">
                <a:latin typeface="宋体"/>
                <a:ea typeface="宋体" pitchFamily="2" charset="-122"/>
              </a:rPr>
              <a:t>Assignment 2 </a:t>
            </a:r>
            <a:r>
              <a:rPr lang="zh-CN" altLang="en-US" b="1" dirty="0">
                <a:latin typeface="宋体"/>
                <a:ea typeface="宋体" pitchFamily="2" charset="-122"/>
              </a:rPr>
              <a:t>- Int and String Lab</a:t>
            </a:r>
            <a:endParaRPr lang="en-US" altLang="zh-CN" b="1"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theme/theme1.xml><?xml version="1.0" encoding="utf-8"?>
<a:theme xmlns:a="http://schemas.openxmlformats.org/drawingml/2006/main" name="Training presentation- Microsoft Office—Keyboard shortcuts in the 2007 system">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Default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4A05A4197C59409E7B570369F74C4E" ma:contentTypeVersion="13" ma:contentTypeDescription="Create a new document." ma:contentTypeScope="" ma:versionID="0e63d315a94f20f5a764d0041f1592d4">
  <xsd:schema xmlns:xsd="http://www.w3.org/2001/XMLSchema" xmlns:xs="http://www.w3.org/2001/XMLSchema" xmlns:p="http://schemas.microsoft.com/office/2006/metadata/properties" xmlns:ns3="314e9384-4f21-4684-9ec7-4710b26e8a94" xmlns:ns4="ccbf7843-e186-41ce-909f-780a927d0f38" targetNamespace="http://schemas.microsoft.com/office/2006/metadata/properties" ma:root="true" ma:fieldsID="33e0a4a99f71b30adcdacaccad14835e" ns3:_="" ns4:_="">
    <xsd:import namespace="314e9384-4f21-4684-9ec7-4710b26e8a94"/>
    <xsd:import namespace="ccbf7843-e186-41ce-909f-780a927d0f3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4e9384-4f21-4684-9ec7-4710b26e8a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bf7843-e186-41ce-909f-780a927d0f3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360A94-2075-4A73-BB0E-3D5B952BB4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4e9384-4f21-4684-9ec7-4710b26e8a94"/>
    <ds:schemaRef ds:uri="ccbf7843-e186-41ce-909f-780a927d0f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D9AF92-446D-4D30-8BF0-8FA37FC0A99E}">
  <ds:schemaRefs>
    <ds:schemaRef ds:uri="http://schemas.microsoft.com/sharepoint/v3/contenttype/forms"/>
  </ds:schemaRefs>
</ds:datastoreItem>
</file>

<file path=customXml/itemProps3.xml><?xml version="1.0" encoding="utf-8"?>
<ds:datastoreItem xmlns:ds="http://schemas.openxmlformats.org/officeDocument/2006/customXml" ds:itemID="{135EB11A-D1A3-45A0-8B3D-0F6E63FCD4E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2917</TotalTime>
  <Words>909</Words>
  <Application>Microsoft Office PowerPoint</Application>
  <PresentationFormat>On-screen Show (4:3)</PresentationFormat>
  <Paragraphs>77</Paragraphs>
  <Slides>11</Slides>
  <Notes>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Training presentation- Microsoft Office—Keyboard shortcuts in the 2007 system</vt:lpstr>
      <vt:lpstr>2_Default Design</vt:lpstr>
      <vt:lpstr>Assignment 2 - Int and String 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and C#</dc:title>
  <dc:creator>Zhongkai Kevin Li</dc:creator>
  <cp:lastModifiedBy>Kevin Li</cp:lastModifiedBy>
  <cp:revision>14</cp:revision>
  <dcterms:modified xsi:type="dcterms:W3CDTF">2020-05-26T00:11:34Z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TC102118682052</vt:lpwstr>
  </property>
  <property fmtid="{D5CDD505-2E9C-101B-9397-08002B2CF9AE}" pid="3" name="ContentTypeId">
    <vt:lpwstr>0x0101005E4A05A4197C59409E7B570369F74C4E</vt:lpwstr>
  </property>
</Properties>
</file>