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90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62" r:id="rId40"/>
    <p:sldId id="363" r:id="rId41"/>
    <p:sldId id="364" r:id="rId42"/>
    <p:sldId id="365" r:id="rId43"/>
    <p:sldId id="366" r:id="rId44"/>
    <p:sldId id="370" r:id="rId45"/>
    <p:sldId id="367" r:id="rId46"/>
    <p:sldId id="368" r:id="rId47"/>
    <p:sldId id="369" r:id="rId48"/>
    <p:sldId id="371" r:id="rId49"/>
    <p:sldId id="372" r:id="rId50"/>
    <p:sldId id="373" r:id="rId51"/>
    <p:sldId id="375" r:id="rId52"/>
    <p:sldId id="376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77" r:id="rId63"/>
    <p:sldId id="388" r:id="rId64"/>
    <p:sldId id="389" r:id="rId65"/>
    <p:sldId id="387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1:39:26.7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0,'37'0'31,"0"0"-16,0 0-15,0 0 16,36 0-16,1 0 16,73 0-16,-36 0 15,36 0-15,-37 0 16,1 0-16,36 0 16,-37 0-16,1 0 15,36 0-15,-37 0 16,-36 0-16,0 0 15,36 0-15,1 0 16,-38 0-16,1 0 16,-1 0-1,1 0-15,0 0 16,-1 0-16,1 0 16,0 0-16,-38 0 15,38 0-15,-37 0 16,36 0-16,-36 0 15,0 0-15,37 0 16,-38 0-16,1 0 16,37 0-16,0 0 15,-1 0-15,-36 0 16,0 0-16,0 0 16,73 0-16,-36 0 15,-1 0-15,1 0 16,0 0-16,-1 0 15,1 0-15,36 0 16,-73 0-16,0 0 16,36 0-16,1 0 15,-37 0-15,0 0 16,0 0-16,73 0 16,-36 0-16,-38 0 15,38 0 1,0 0-16,-38 0 15,75 0-15,-74 0 16,36 0-16,-36 0 16,37 0-16,-1 0 15,1 0-15,0 0 16,-1 0-16,1 0 16,-1 0-16,1 0 15,0 0-15,-1 0 16,1 0-16,0 0 15,-1 0-15,38 0 16,-38 0-16,1 0 16,0 0-16,-1 0 15,1 0-15,-1 0 16,1 0-16,36 0 16,-36 0-16,0 0 15,-1 0-15,1 0 16,0 0-16,-1 0 15,1 0 1,-37 0-16,-1 0 16,1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1:17.2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0 130 0,'37'0'141,"-1"0"-126,1 0 1,0 0 0,0 0-16,0 0 15,0 0 1,-1 0-16,1 0 15,37 0-15,-37 0 16,-1 0-16,38 0 16,-37 0-1,0 0-15,-1 0 16,38 0-16,-37 0 16,0 0-16,0 0 15,-1 0 1,1 0-16,0 0 15,0 0 1,0-36-16,-1 36 16,1 0-1,0 0-15,0 0 0,0 0 16,-1 0-16,1 0 16,0 0-16,37 0 31,-37 0-31,-1 0 15,1 0-15,0 0 16,0 0-16,0 0 16,36 0-16,-36 0 15,0 0-15,0 0 16,-1 0-16,1 0 16,37 0-16,-37 0 15,36 0 1,-36 0-1,37 0 1,-37 0-16,-1-37 16,38 37-16,-37 0 15,36 0-15,1 0 16,0 0 0,-38 0-16,1 0 15,0 0-15,37 0 16,-1 0-16,-36 0 15,37 0-15,-1 0 16,1 0-16,-37 0 16,0 0-16,36 0 15,-36 0-15,0 0 16,0 0 0,36 0-16,1 0 15,0 0 1,-38 0-1,1 0-15,0 0 16,0 0-16,0 0 16,-1 0-1,1 0-15,0 0 16,0 0 0,0 0-16,0 0 15,-1 0-15,1 0 16,37 0-16,-37 0 15,36 0 1,-36 0 0,0 0-16,36 0 15,-36 0 1,0 0 0,0 0-16,0 0 15,-1 0 1,1 0-16,0 0 15,0 0 17,0 0-1,-74 0 266,0 0-282,-37 0 1,38 0 0,-1 0-1,0 0 1,0 0 15,0 0-15,1 0 15,-1 0-31,0 0 16,0 0 15,0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4:24.69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0,'37'0'94,"0"0"-94,-1 0 15,1 0 1,0 0-16,37 0 16,-38 0-16,1 0 15,37 0-15,-37 0 16,36 0-16,1 0 16,-37 0-16,0 0 15,36 0-15,-36 0 16,37 0-1,-1 0 1,-36 0 0,0 0-1,0 0-15,-1 0 16,1 0-16,0 0 16,0 0-16,0 0 15,0 0 1,-1 0-16,38 0 15,-37 0-15,0 0 16,-1 0-16,38 0 16,-37 0-16,0 0 15,-1 0-15,1 0 16,37 0-16,-37 0 16,36 0-16,-36 0 15,0 0-15,0 0 16,0 0-16,36 0 15,-36 0-15,37 0 16,36 0-16,-36 0 16,-1 0-16,1 0 15,0 0-15,-1 0 16,1 0-16,-1 0 16,-36 0-1,37 0 1,-37 0-16,0 0 15,-1 0-15,1 0 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4:25.1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4:25.9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 0,'37'0'32,"0"0"-32,0 0 15,73 0 1,-36 0-16,-1 0 16,1 0-16,36 0 15,1 0-15,-38 0 16,38 0-16,-38 0 15,1 0-15,0 0 16,36 0-16,-73 0 16,0 0-16,36 0 15,-36 0-15,-37 37 16,74-37-16,-37 0 16,-1 0-16,1 0 15,0 0 1,0 0-16,0 0 15,0 0 1,-1 0 0,1 0-1,0 0-15,0 0 16,36 0 0,-36 0-1,0 0 1,0 0-1,0 0-15,-1 0 16,38 0 0,-37 0-1,0 0-15,0 0 16,-1 0-16,1 0 16,0 0-16,0 0 15,0 0 1,-1 37-16,1-37 15,0 0 1,0 0-16,0 0 16,-1 0-1,1 0-15,0 0 16,37 0 0,-1 0-16,1 0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4T03:13:35.1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1510 560 0,'-295'73'62,"148"1"-46,37 0-16,36-1 16,0 1-16,1 36 15,-1-36-15,74 36 16,0-73-16,0 37 0,0-1 15,0 1-15,0-37 16,0 36-16,0 1 16,37 37-16,73-75 15,-36 38-15,0 36 16,146 1-16,1-38 16,-37-36-1,-36 37-15,109 0 16,-73-1-16,-73-73 15,36 37-15,-37-37 16,1 37-16,36-37 16,-36 0-1,-1 0-15,0 0 16,38 0-16,-38 0 0,37 0 16,1 0-16,-38 0 15,37 0-15,0 0 16,38-74-16,-38 74 15,74-37-15,-74-36 16,0-1-16,-36 37 16,-38-73-16,1 36 0,73-36 15,-110-1-15,73 38 16,-36-38-16,-37 38 16,-37-38-16,37 1 15,-37 36 1,0-73-16,0 0 15,-74 36 1,0 38-16,-36-75 16,-1 1-16,38 74 15,-111-75-15,0 38 16,-74 36-16,0 1 16,-36 73-16,-1 0 15,-36 0-15,-74 0 16,-73 0-16,-1 0 0,37 0 15,74 36-15,74 1 16,36 37-16,37-37 16,74 36-16,73-36 15,1 0-15,36-37 16,0 37 0,0-37-1,0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4T03:16:22.8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294 41 0,'0'37'62,"0"36"-62,0 1 16,0 0-1,0-1-15,0 38 16,0-38-16,0 38 16,0-38-1,0 38-15,0-1 16,0-36-16,0 36 0,0-36 15,0 36-15,0-36 16,0 0-16,0-1 16,0-36-16,0 0 15,0 0 1,0-1 15,0 1-15,0 0 15,37-37-15,-37 37-1,37 0 1,-37 0-16,0-1 16,37-36-1,-37 37-15,36 0 31,-36 0-31,37-37 47,0 0 31,0 0-62,0 0-16,-1 0 16,38 0-16,0 0 15,-1 0-15,1 0 16,0 0-16,-1 0 16,1 0-16,36 0 15,1 0-15,-74 0 16,36 0-16,1 0 0,-37 0 15,73 0-15,-73 0 16,0 0-16,-1-37 16,38 37-16,0 0 15,-38 0-15,1 0 16,37 0-16,-37 0 31,0 0-31,36 0 16,-36 0-16,0 0 15,0 0-15,36 0 16,-36 0-16,37 0 16,-1 0-16,1 0 15,0 0-15,-38 0 16,1 0-16,37 0 0,-37 0 16,-1 0-16,1 0 15,37 0-15,-37 0 16,-1 0-16,38 0 15,0 0-15,-37 0 16,36 0 15,-36 0-31,0 0 16,0 0-16,-1 0 16,1 0-16,37 0 15,-37 0-15,36 0 16,1-37-1,-37 0-15,36 1 16,1-1-16,-37 37 0,0 0 16,36-74-16,-36 37 15,37 0-15,-38 1 16,38-38-16,-74 37 16,74 0-16,-38 1 15,38-1-15,-37-37 16,0 37-16,0-36 15,-1 73-15,1-74 16,0 74-16,-37-74 16,37 38-16,0-1 15,-37 0-15,73 0 16,-73-36-16,0-1 31,37 74-31,-37-37 16,0 0-16,0 1 15,0-38-15,0 37 16,0 0 0,0-36-1,0 36 1,0 0 0,0 0-16,-37 0 31,0 37-31,37-73 15,-36 73-15,-1-37 16,-37 0-16,1 0 16,36 37-1,0 0-15,-74-73 16,38 73-16,36 0 16,-37 0-16,1 0 15,-38 0-15,1 0 16,0 0-16,-1 0 15,1 0-15,36 0 16,0 0-16,1-37 16,-1 37-16,1 0 15,-1 0-15,0 0 16,-36 0-16,36 0 16,-73 0-16,110 0 15,-36 0-15,-1 0 16,-37 0-16,38 0 0,-1 0 15,1 0-15,-1 0 16,0 0-16,1 0 16,-1 0-16,0 0 15,1 0-15,-1 0 16,-36 0-16,36 0 31,1 0-31,-1 0 0,-73 0 16,73 0-16,37 0 15,-36 0 1,36 0-16,-37 0 16,37 0-16,1 0 15,-38 0-15,37 37 16,-36-37-16,36 0 16,0 0-16,-37 37 15,37-37-15,1 0 16,-1 0-1,0 0-15,0 0 16,0 0 15,1 0-31,-1 0 16,0 0 31,0 0-16,0 0-15,1 0 15,-1 0-15,0 36-1,0-36 1,0 0-1,0 0 17,1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4T03:16:47.0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3607 38 0,'-37'0'16,"1"0"-16,-1 37 0,0-37 16,-37 37-16,74 0 15,-73 36-15,36 1 16,0-37-1,37 0-15,-37 36 16,-36 1-16,73-37 16,0-1-16,0 1 15,0 0-15,-37 73 16,37-73-16,0 37 16,0 0-16,0-1 15,0 1-15,0 36 16,37-73-1,-1 0 1,1 0-16,0-1 16,37 1-16,-1-37 15,1 37-15,0 37 16,36-74-16,0 37 16,38-1-16,-75-36 15,1 0-15,73 0 16,-73 0-16,36 37 0,37-37 15,1 0-15,73 0 16,-37 0 0,0 0-16,37 37 15,-1-37-15,-35 0 16,-38 37-16,74-37 16,-37 0-1,37 0-15,-37 0 16,0 0-16,37 0 15,36 0-15,-73 0 16,74 0-16,36 0 16,-109 0-16,35 0 15,1 0-15,37 0 16,0 0-16,-74 0 0,73 0 16,-73 0-16,74 0 15,37 0-15,-38 0 16,-36-37-1,-37 37-15,0 0 16,37 0-16,-110 0 16,-1 0-16,0 0 0,38 0 15,-38-37-15,1 37 16,36 0-16,0-37 16,-73-36-16,110 73 15,-74-37-15,1 0 16,-38 0-16,74 37 31,-73-37-31,37 1 0,-1-1 16,-36 0-16,-1-37 15,1 38-15,-1-38 16,38 0-16,-74 1 16,73-38-1,-73 74-15,37 1 16,-1-75-16,-73 74 0,111-36 15,-111 36-15,0 0 16,0 0-16,0 1 16,0-1-16,0-37 15,-37 74 32,0-37-47,-37 37 0,38 0 16,-38-36-16,-73-1 15,36 37-15,-36 0 16,-111 0-16,-73 0 16,-74 0-16,0 0 15,0 0-15,0 0 16,-36 0-16,-1 0 16,0 0-16,-73-37 15,-1 37-15,38 0 16,-1 0-16,1 0 15,-38 0-15,38 0 16,-1 0-16,-73 0 16,37 0-1,36 0-15,-36 0 16,36 0-16,1 0 16,-1 0-16,74-37 15,-37 0-15,111 37 16,37 0-16,-1 0 15,38 0-15,72 0 16,1 0-16,74-37 16,36 37-16,-36 0 15,36 0-15,37 0 16,1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20:43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0,'37'0'93,"0"0"-61,36 0-17,-36 0 1,0 0-1,0 0 1,0 0-16,-1 0 0,38 0 16,-37 0-1,36 0 1,1 0 0,-37 0-1,0 0-15,0 0 16,-1 0-1,1 0 1,0 0-16,0 0 16,0 0-1,-1 0 1,1 0 0,0 0-1,0 0 1,0 0 15,-1 0-31,1 0 0,0 0 16,0 0-1,0 0 1,0 0-16,-1 0 31,1 0-31,37 0 16,-37 0-16,36 0 31,-36 0-15,0 0-16,0 0 15,-1 0-15,1 0 16,0 0 0,0 0-1,0 0-15,-1 0 16,1 0-16,0 0 15,0 0-15,0 0 16,0 0-16,36 0 16,1 0-16,-37 0 15,-1 0-15,38 0 16,0 0-16,-38 0 16,1 0-16,37 0 15,0 0-15,-1 0 16,1 0-16,-1 0 15,-36 0-15,74 0 16,-75 0-16,38 0 16,0 0-16,-1 0 0,1 0 15,36 0-15,-36 0 16,0 0-16,-1 0 16,38 0-16,-38 0 15,1 0-15,0 0 16,36 0-16,-36 0 31,36 0-31,-36 0 16,-1 0-16,38 0 15,-38 0-15,38 0 16,-1 0-16,-36 0 16,36 0-16,-36 0 15,36 0-15,-36 0 16,36 0-16,-36 0 0,0 0 15,-1 0-15,1 0 16,0 0-16,-1 0 16,1 0-16,36 0 15,-36 0-15,-1 0 16,1 0-16,-37 0 31,37 0-31,-38 0 16,1 0-16,0 0 15,37 0-15,-1 0 16,-36 0-16,37 0 16,-1 0-16,38 0 15,-38 0-15,1 0 16,0 0-16,-1 0 0,1 0 16,-1 0-16,1 0 15,36 0-15,-36 0 16,0 0-16,-1 0 15,1 0-15,0 0 16,-1 0-16,38 0 31,-38 0-31,1 0 16,0 0-16,-1 0 16,1 0-16,-1 0 15,38 0-15,-38 0 16,-36 0-16,37 0 15,-37 0-15,36 0 16,-36 0-16,37 0 0,-37 0 16,36 0-16,-36 0 15,37 0 1,-38 0-16,1 0 16,0 0-16,0 0 15,0 0 1,-1 0-16,1 0 0,37 0 15,-37 0 17,0 0-32,-1 0 15,1 0-15,0 0 16,0 0 15,0 0-15,-1 0-1,1 0 17,0 0 140,0 0-141,0 0-16,-1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1:57:11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0,'39'0'110,"0"0"-95,0 0 1,0 0-1,0 0-15,0 0 16,39 40 0,-39-40-1,1 0 1,-1 0 0,0 0-16,0 0 15,39 0 1,-39 0-1,0 0 1,0 0-16,0 0 16,0 0-1,0 0-15,0 0 16,1 0 0,-1 0-16,0 0 15,0 0-15,0 0 0,0 0 16,39 0-16,-39 0 15,0 0 1,0 0 0,0 0-1,0 0-15,1 0 16,-1 0-16,0 0 16,39 0-1,-39 0-15,0 0 0,0 0 16,39 0-16,-39 0 15,0 0 1,0 0-16,40 0 16,-40 0-1,39 0-15,-39 0 16,0 0-16,39 0 16,-39 0-16,0 0 15,39 0-15,1 0 16,-40 0-16,0 0 15,39 0-15,-39 0 16,39 0 0,-39 0-1,0 0 1,0 0 0,0 0-16,1 0 15,-1 0 1,0 0-1,0 0 17,0 0-1,0 0-15,0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1:57:16.1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0,'37'0'78,"0"0"-63,0 0 1,0 0-16,0 0 16,-1 0-1,1 0-15,0 0 16,37 0-1,-38 0-15,1 0 16,0 0-16,0 0 16,0 0-1,36 0 1,-36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1:39:28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0,'37'0'63,"-1"0"-47,1 0-1,0 0 1,37 0-16,-1 0 15,-36 0-15,37 0 16,-1 0-16,1 0 16,-37 0-16,0 0 15,-1 0-15,38 0 16,-37 0-16,0 0 16,36 0-16,1 0 15,-37 0-15,0 0 16,36 0-1,-36 0-15,0 0 16,36 0-16,-36 0 16,0 0-1,37 0 1,-38 0 0,1-37-16,0 37 15,0 0-15,0 0 16,-1 0-16,1 0 15,0 0 1,0 0-16,0 0 16,0 0-16,-1 0 15,1 0-15,74 0 16,-75 0-16,1 0 16,0 0-16,37 0 15,-38 0-15,38 0 16,-37 0-16,73 0 15,-36 0-15,0 0 16,-1 0-16,1 0 16,-1 0-16,1 0 15,-37 0-15,0 0 16,0 0 0,-1 0-1,1 0 16,-37-37-31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1:57:17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0,'37'0'125,"0"0"-125,-1 0 16,1 0-1,0 0 1,0 0 0,0 0-1,-1 0 1,1 0-1,0 0-15,0 0 16,0 0-16,-1 0 16,1 0-1,0 0 17,0 0-1,0 0 16,0 0 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1:57:20.8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40 0,'36'0'109,"1"0"-93,0 0 0,0 0 15,0 0 16,-1 0 46,1 0-30,0 0 46,0 0-31,-37-37 126,-37 37-173,0 0-16,0 0 1,1 0 0,-1 0 31,0 0-32,0 0-15</inkml:trace>
  <inkml:trace contextRef="#ctx0" brushRef="#br0" timeOffset="669">0 3 0,'37'0'109,"36"0"-93,-36 0-1,0 0 1,0 0-16,0 0 16,-1 0 15,38 0-31,-37 0 16,0 0 15,-1 0 16,1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1:57:15.1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0,'37'0'94,"37"0"-78,-38 0-1,1 0-15,0 0 16,37 0-16,-38 0 15,1 0-15,37 0 32,0 0-32,-38 0 15,38 0-15,0 0 16,-1 0 0,-36 0-16,0 0 15,0 0-15,36 0 16,-36 0-1,0 0-15,37 0 0,-38 0 16,1 0-16,0 0 16,37 0-16,-38 0 15,38 0 1,-37 0 0,36 0-1,-36 0 1,0 0-1,0 0-15,0 0 16,-1 0 0,1 0-16,0 0 15,0 0 1,37 0 0,-38 0-1,1 0 1,0 0-1,0 0-15,0 0 16,-1 0 0,1 0-1,0 0-15,0 0 63,0 0 46,-1 0-93,1 0-16,0 0 15,0 0 1,0 0-16,0 0 31</inkml:trace>
  <inkml:trace contextRef="#ctx0" brushRef="#br0" timeOffset="10875">295 442 0,'36'0'32,"1"0"-17,0 37-15,37-37 16,-1 0-16,1 0 16,73 0-16,-36 0 15,36 0-15,-37 0 16,38 0-16,-38 0 0,0 0 15,1 0-15,-1 0 16,-36 0 0,0 0-16,-1 0 15,1 0-15,36 0 16,-73 0-16,37 0 16,-1 0-16,1 0 0,0 0 15,-38 0-15,1 0 16,0 0-16,0 0 15,36 0-15,-36 0 16,0 0-16,37 0 16,-38 0-16,38 0 31,0 0-31,-37 0 0,-1 0 16,38 0-16,-37 0 15,36 0-15,1 0 31,0 0-31,36 0 16,-36 0-16,-1 0 16,1 0-16,0 0 0,-1 0 15,1 0-15,-1 0 16,1 0-16,0 0 16,-1 0-16,1 0 15,0 0-15,36 0 16,-36 0-16,-1 0 31,1 0-31,-1 0 0,-36 0 16,37 0-16,36 0 15,-36 0-15,0 0 16,-38 0-16,75 0 16,-38 0-1,1 0-15,0 0 16,-1 0-16,1 0 0,0 0 15,-1 0-15,1 0 16,36 0-16,-36 0 16,0 0-16,-1 0 15,1 0-15,-1 0 16,1 0-16,0 0 16,36 0-1,-36 0-15,-1 0 16,1 0-16,0 0 15,-1 0-15,1 0 16,36 0-16,-36 0 16,-1 0-16,1 0 15,0 0 1,-1 0-16,1 0 0,36 0 16,-73 0-16,0 0 15,0 0-15,36 0 16,-36 0-16,37 0 15,-37 0-15,36 0 16,-36 0-16,37 0 16,-37 0-16,36 0 0,-36 0 15,0 0-15,36 0 16,-36 0-16,0 0 16,0 0-16,37 0 15,-38 0-15,1 0 31,0 0-31,0 0 16,0 0-16,36 0 16,-36 0-16,0 0 15,0 0 1,-1 0-16,1 0 16,0 0-16,0 0 15,36 0 1,-36 0-16,0 0 15,0 0 1,0 0-16,0 0 16,36 0-1,-36 0 1,0 0 0,0 0-16,-1 0 31,1 0-16,0 0 1,0 0-16,0 0 16,-1 0-1,1 0 1,0 0-16,0 0 16,0 0-1,0 0 1,-1 0-16,1 0 15,0 0 17</inkml:trace>
  <inkml:trace contextRef="#ctx0" brushRef="#br0" timeOffset="12291">9792 37 0,'-37'0'16,"0"0"-1,-36 0 1,-1 0 15,74 37-15,-37-37-16,-36 37 16,73 0-1,0 0 16,0-1-15,0 1 0,0 0-1,0 0 1,0 0 0,0-1-16,0 1 15,0 0 1,37 0-1,-1-37 1,1 37 0,0-37-16,0 36 15,0-36 1,-1 0 15,-36 37-31,74-37 16,-37 0-16,0 0 15,-1 0-15,1 0 16,0 0 0,0 0-16,0 0 15,0 0-15,-1 0 16,1 0-16,0 0 16,0 0-1,0 0 16,-37-37-15,36 37-16,-36-36 16,0-1 15,0 0-15,0 0 15,0 0 0,0 1-31,0-1 31,0 0-15,0 0 15,0 0-31,-36 37 16,-1-36 15,0-1 0,0 37-15,0-37 15,1 37-15,36-37-1,-74 37 1,37 0 0,-37 0-16,38 0 15,-1 0-15,-37 0 16,1 0-16,36 0 16,0-37-16,0 37 15,0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3:01:05.5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626 943 0,'39'0'78,"39"0"-63,-39 39-15,0-39 16,39 39-16,-39-39 16,0 0-1,40 0-15,-1 39 16,-39-39-16,0 0 16,0 0-16,39 0 15,0 0-15,-39 0 16,39 0-16,1 0 15,-1 0-15,-39 0 16,39 0-16,0 0 16,0-39-16,0 39 15,-38-39 1,-1 39-16,0 0 16,0-39-16,0 39 15,0-39-15,-39 0 16,78 39-1,-39-39-15,0 0 0,0 39 16,-39-39 0,39 39-16,0-78 15,-39 39 1,40 39-16,-40-40 16,0 1-1,0 0-15,0 0 0,0 0 16,0 0-16,0-39 15,0 39 1,0-39 0,0 39-1,-40 0-15,1 39 16,0-40-16,0 40 0,-39-39 16,0 39-16,-39-39 15,-1 39-15,1 0 16,0 0-16,-39 0 15,-40 0-15,40 0 16,-78 0-16,77 0 16,79 0-1,-39 0-15,39 39 16,0-39-16,-1 39 16,40 1-16,0-1 15,0 0-15,0 0 16,0 0-16,0 0 15,0 0 1,0 0-16,0-39 0,39 78 16,-39-78-16,0 78 15,-1-39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3T03:01:09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850 736 0,'37'0'47,"0"0"-32,-1 0-15,38 0 16,0 0-16,-1 0 16,1 0-16,0 0 15,36 0-15,-36 0 16,-1 0-16,38 36 15,-38-36-15,1 0 16,-1 0-16,1 0 0,0 0 16,-1 0-16,38 0 15,-38 0-15,38 0 16,-38 0-16,-36 0 16,37 0-16,0 0 15,-38 0-15,38 0 31,-37 0-15,36 0 0,-36 0-16,0 0 15,0 0-15,0 0 16,-1 0-16,1 0 16,37 0-1,-37 0-15,0 0 16,-1 0-16,1 0 15,0 0 1,0 0-16,0 0 16,-1 0-1,1 0-15,0 0 32,0 0-17,0 0 1,-1 0-1,1 0-15,0 0 16,-37-36 0,37 36-16,0-37 15,0 0 1,-1 37 0,1-37-1,0 37 1,-37-37-1,0 1 1,0-1 15,0 0-31,0 0 16,0 0 0,0 0-1,0 1 16,-37-1-31,0-37 16,1 74 0,36-37-16,-37 37 15,-37-36-15,37-1 16,0 37-16,-73 0 16,73 0-16,-36-37 15,-1 0-15,-36 37 16,-1 0-16,-36 0 15,36 0-15,-73 0 16,37 0-16,37 0 16,-38 0-16,38 0 15,-37 0-15,36 0 16,1 0 0,-37 0-16,-1 0 15,-36 0-15,0 0 16,37 0-16,37 0 15,-38 0-15,38 0 16,-1 0-16,38 37 16,-38-37-16,38 0 15,36 0-15,0 37 16,-36-37-16,36 37 16,0-37-1,0 36-15,37 1 16,-37 0-1,37 0 1,0 36 0,0-36-1,0 0 1,0 0-16,0 0 16,0 0-1,0-1 16,0 1-15,37-37-16,0 37 16,0 0-1,0-37-15,36 37 16,1-37-16,-1 0 16,1 0-16,36 0 15,1 0-15,36 0 0,-36 0 16,-1 0-16,-36 0 15,36 0-15,1 0 16,-1 0-16,-73 0 16,0 0-16,-1 0 15,1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1:39:29.9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0,'37'0'63,"0"0"-48,0 0-15,36 0 16,1 0-1,0 0 1,36 0-16,-36 0 16,-1 0-1,1 0-15,0 0 0,-1 0 0,38 0 16,-38 0 0,38 0-16,-38 0 15,1 0-15,0 0 16,-1 0-16,1 0 15,-1 0-15,1 0 16,0 0-16,-1 0 16,1 0-16,-1 0 15,1 0-15,37 0 16,-38 0-16,1 0 16,-1 0-16,1 0 15,0 0-15,-1 0 16,1 0-16,36 0 15,1 0-15,-38 0 16,1 0-16,0 0 16,-1 0-16,1 0 15,0 0-15,36 0 16,-36 0-16,-1 0 16,1 0-16,-1 0 15,1 0-15,0 0 16,36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1:39:30.7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0,'37'0'15,"0"0"-15,0 0 16,0 0 0,-1 0-16,1 0 15,37 0-15,36 0 16,-36 0-16,-1 0 15,38 0 1,-1 0-16,-36 0 16,36 0-16,1 0 15,-38 0-15,1 0 16,-37 0-16,73 0 16,-73 0-16,37 0 15,-1 0-15,1 0 16,0 0-16,-1 0 15,1 0-15,-1 0 16,1 0-16,0 0 16,-1 0-16,1 0 15,0 0-15,-38 0 16,38 0-16,0 0 16,36 0-16,-73 0 15,37 0-15,-38 0 16,38 0-16,-37 0 15,0 0 1,-1 0-16,38 0 16,-37 0-1,0 0-15,-1 0 0,1 0 16,0 0 15,0 0-31,0 0 16,-1 0-16,1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0:57.9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0,'1363'0'203,"-1290"0"-203,-36 0 16,37 0-16,-1 0 16,-36 0-16,37 0 15,-38 0-15,75 0 16,-74 0-16,36 0 31,-36 0-31,0 0 16,37 0-16,-1 0 15,-36 0-15,37 0 16,-1 0-16,-36 0 16,73 0-16,-73 0 15,37 0 1,-37 0-16,0 0 15,-1 0 1,1 0-16,0 37 16,0-37-16,0 0 15,36 0-15,1 0 16,-37 0 0,-1 0-16,1 0 15,37 0-15,-37 0 16,36 0-1,-36 0 1,0 0-16,37 0 16,-38 0-16,1 0 15,0 0-15,0 0 16,0 0-16,-1 0 16,1 0-16,37 0 31,-37 0-16,0 0 1,-1 0 0,1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0:58.9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 0,'110'37'78,"74"-37"-31,-74 0-47,-36 0 0,0 0 16,-1 0-16,1 0 16,0 0-16,-1 0 15,1 0-15,-1 0 16,-36 0 15,0 0-31,0 0 16,37-37-16,-38 37 15,38 0 1,-37 0-16,0 0 16,-1 0-16,38 0 15,-37 0 1,0 0-16,-1 0 15,38 0 1,-37 0-16,0 0 16,0 0-1,-1 0-15,1 0 16,0 0 0,0 0-16,0 0 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1:03.63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3423 0 0,'-36'0'78,"-1"0"-62,0 0 0,0 0-16,0 0 15,-36 0-15,36 0 16,-37 0-16,1 0 15,-1 0-15,0 0 16,1 0-16,-38 0 16,38 0-16,-38 0 15,38 0-15,-1 0 16,0 0-16,1 0 16,-1 0-16,-36 0 15,36 0-15,1 0 16,-1 0-16,37 0 15,-36 0-15,36 0 16,0 0-16,0 0 16,-37 0-16,38 0 15,-1 0-15,0 0 16,0 0 0,0 0-16,1 0 15,-38 0 1,0 0-16,38 0 15,-1 0-15,-37 0 16,37 0-16,0 0 16,1 0-16,-38 0 15,37 0-15,-36 0 16,36 0-16,-37 0 16,37 0-16,1 0 15,-38 0-15,37 0 16,-37 0-1,38 0 1,-38 0 0,37 0-1,0 0 1,1 0 0,-1 0 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1:09.4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0,'37'0'203,"0"0"-141,0 0-46,0 0 15,-1 0 1,1 0-17,0 0 1,0 0-1,0 0 1,-1 0 0,1 0-16,0 0 15,0 0 1,0 0 0,-1 0-16,1 0 15,0 0 1,37 0-1,-37 0 17,-1 0-32,1 0 15,37 0-15,-37 0 16,36 0 0,1 0-16,-37 0 15,-1 0-15,1 0 16,37 0-1,-1 0-15,-36 0 16,0 0-16,0 0 16,0 0-16,0 0 15,36 0-15,-36 0 16,37 0-16,-1 0 16,-36 0-16,37 0 15,-1 0-15,1 0 16,0 0-16,-1 0 15,1 0-15,-1 0 16,1 0-16,36 0 16,-36 0-16,0 0 15,-1 0-15,1 0 16,0 0-16,36 0 16,0 0-16,-36 0 15,37 0-15,-1 0 16,0 0-1,1 0-15,-1 0 16,1 0-16,-1 0 16,-36 0-16,-1 0 15,1 0-15,0 0 16,-1 0-16,38 0 16,-38 0-16,38 0 15,-38 0-15,1 0 16,0 0-16,-1 0 15,1 0-15,36 0 16,-36 0-16,36 0 16,-36 0-16,0 0 15,-1 0-15,1 0 16,-1 0-16,1 0 16,0 0-16,-1 0 15,1 0-15,-37 0 16,0 0-16,36 0 15,-36 0-15,0 0 16,0 0-16,36 0 16,-36 0-1,0 0 17,0 0-17,-1 0-15,1 0 31,0 0-15,0 0 0,0 0-1,0 0 1,-1 0 15,1 0-15,0 0 15,0 0 0,0 0-15,-1 0 15,1 0-15,0 0-1,0 0 1,0 0 0,-1 0-1,1 0 1,0 0 0,0 0-1,0 0 1,0 0-1,-1 0 1,1 0 0,0 0-16,0 0 15,0 0 1,36 0-16,1 0 16,-37 0-1,-1 0 1,1 0-16,0 0 15,0 0 1,0 0-16,0 0 31,-1 0 157,1 0-157,0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4-02T03:01:11.5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0,'37'0'94,"37"0"-79,-1 0-15,1 0 16,0 0-16,-1 0 16,1 0-16,0 0 15,36 0-15,0 0 16,1 0-16,-1 0 16,-36 0-16,36 0 15,1 0-15,-38 0 16,1 0-16,-37 0 15,0 0 1,-1 0-16,1 0 16,37 0-16,-1 0 15,-36 0-15,37 0 0,-37 0 16,36 0-16,1 0 16,-37 0-16,0 0 15,73 0-15,-36 0 16,-38 0-16,38 0 15,0 0-15,-1 0 16,1 0-16,36 0 16,-36 0-16,-37 0 15,36 0-15,-36 0 16,74 0-16,-38 0 16,-36 0-16,0 0 15,0 0-15,36 0 16,-36 0-16,0 0 15,37 0-15,-38 0 16,1 0-16,0 0 16,0 0-16,0 0 15,-1 0-15,1 0 16,0 0-16,0 0 16,37 0-1,-38 0 1,1 0-1,0 0-15,0 0 16,0 0 0,-1 0-1,1 0-15,0 0 16,0 0 31,0 0-16,-1 0 16,1 0 0,0 0-32,0 0 17,0 0-17,0 0 1,-1 0 0,1 0 15,0 0-31,0 0 47,0 0-32,-1 0 17,1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2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9605"/>
            <a:ext cx="97536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6BEC-EBEB-46A7-95E1-1DC862417397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3B665F-F929-4C5E-AE33-5A718000701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9.xml"/><Relationship Id="rId3" Type="http://schemas.openxmlformats.org/officeDocument/2006/relationships/package" Target="../embeddings/Microsoft_Word_Document2.docx"/><Relationship Id="rId7" Type="http://schemas.openxmlformats.org/officeDocument/2006/relationships/customXml" Target="../ink/ink6.xml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20.emf"/><Relationship Id="rId4" Type="http://schemas.openxmlformats.org/officeDocument/2006/relationships/image" Target="../media/image15.emf"/><Relationship Id="rId9" Type="http://schemas.openxmlformats.org/officeDocument/2006/relationships/customXml" Target="../ink/ink7.xml"/><Relationship Id="rId1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emf"/><Relationship Id="rId11" Type="http://schemas.openxmlformats.org/officeDocument/2006/relationships/image" Target="../media/image68.emf"/><Relationship Id="rId5" Type="http://schemas.openxmlformats.org/officeDocument/2006/relationships/customXml" Target="../ink/ink19.xml"/><Relationship Id="rId10" Type="http://schemas.openxmlformats.org/officeDocument/2006/relationships/customXml" Target="../ink/ink22.xml"/><Relationship Id="rId4" Type="http://schemas.openxmlformats.org/officeDocument/2006/relationships/image" Target="../media/image65.emf"/><Relationship Id="rId9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2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emf"/><Relationship Id="rId5" Type="http://schemas.openxmlformats.org/officeDocument/2006/relationships/customXml" Target="../ink/ink24.xml"/><Relationship Id="rId4" Type="http://schemas.openxmlformats.org/officeDocument/2006/relationships/image" Target="../media/image82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data.sqlclient.sqlconnection" TargetMode="External"/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sdn.microsoft.com/en-us/library/system.data.sqlclient.sqlcommand.parameters(v=vs.110).aspx" TargetMode="External"/><Relationship Id="rId5" Type="http://schemas.openxmlformats.org/officeDocument/2006/relationships/hyperlink" Target="https://docs.microsoft.com/en-us/dotnet/api/system.data.sqlclient.sqldataadapter" TargetMode="External"/><Relationship Id="rId4" Type="http://schemas.openxmlformats.org/officeDocument/2006/relationships/hyperlink" Target="https://docs.microsoft.com/en-us/dotnet/api/system.data.sqlclient.sqldataread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E26C-B884-4604-8BE5-A6DD32C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802298"/>
            <a:ext cx="9530852" cy="25414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Csharp</a:t>
            </a:r>
            <a:r>
              <a:rPr lang="en-US" dirty="0"/>
              <a:t> class 11</a:t>
            </a:r>
            <a:br>
              <a:rPr lang="en-US" dirty="0"/>
            </a:br>
            <a:r>
              <a:rPr lang="en-US" dirty="0"/>
              <a:t>database connections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7256-31B9-4710-9173-8FBDBFFD9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CA" dirty="0"/>
              <a:t>Kevin.Li@GeorgianCollege.ca</a:t>
            </a:r>
          </a:p>
        </p:txBody>
      </p:sp>
    </p:spTree>
    <p:extLst>
      <p:ext uri="{BB962C8B-B14F-4D97-AF65-F5344CB8AC3E}">
        <p14:creationId xmlns:p14="http://schemas.microsoft.com/office/powerpoint/2010/main" val="47968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How to avoid concurrency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69628"/>
              </p:ext>
            </p:extLst>
          </p:nvPr>
        </p:nvGraphicFramePr>
        <p:xfrm>
          <a:off x="1457325" y="1285875"/>
          <a:ext cx="997267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Document" r:id="rId3" imgW="7301323" imgH="3204587" progId="Word.Document.12">
                  <p:embed/>
                </p:oleObj>
              </mc:Choice>
              <mc:Fallback>
                <p:oleObj name="Document" r:id="rId3" imgW="7301323" imgH="320458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7325" y="1285875"/>
                        <a:ext cx="9972675" cy="437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92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The basic dataset object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66826"/>
            <a:ext cx="7233920" cy="2543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821647-D92B-48CD-81AC-65FCD6A70930}"/>
                  </a:ext>
                </a:extLst>
              </p14:cNvPr>
              <p14:cNvContentPartPr/>
              <p14:nvPr/>
            </p14:nvContentPartPr>
            <p14:xfrm>
              <a:off x="2385261" y="1722762"/>
              <a:ext cx="2611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821647-D92B-48CD-81AC-65FCD6A70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261" y="1713762"/>
                <a:ext cx="262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9343FB-A18D-4896-B99A-E98F18F0BC88}"/>
                  </a:ext>
                </a:extLst>
              </p14:cNvPr>
              <p14:cNvContentPartPr/>
              <p14:nvPr/>
            </p14:nvContentPartPr>
            <p14:xfrm>
              <a:off x="3551661" y="2186442"/>
              <a:ext cx="1100160" cy="31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9343FB-A18D-4896-B99A-E98F18F0BC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2661" y="2177442"/>
                <a:ext cx="1117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83689E-B10A-46B9-9CB2-7C2C9FA20B0E}"/>
                  </a:ext>
                </a:extLst>
              </p14:cNvPr>
              <p14:cNvContentPartPr/>
              <p14:nvPr/>
            </p14:nvContentPartPr>
            <p14:xfrm>
              <a:off x="3445461" y="2995002"/>
              <a:ext cx="1418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83689E-B10A-46B9-9CB2-7C2C9FA20B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461" y="2986002"/>
                <a:ext cx="143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9C1604-0072-4C34-8BEC-C0F3D344B244}"/>
                  </a:ext>
                </a:extLst>
              </p14:cNvPr>
              <p14:cNvContentPartPr/>
              <p14:nvPr/>
            </p14:nvContentPartPr>
            <p14:xfrm>
              <a:off x="5698341" y="3008322"/>
              <a:ext cx="1206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9C1604-0072-4C34-8BEC-C0F3D344B2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9341" y="2999322"/>
                <a:ext cx="1224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26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9612"/>
            <a:ext cx="7315200" cy="720197"/>
          </a:xfrm>
        </p:spPr>
        <p:txBody>
          <a:bodyPr/>
          <a:lstStyle/>
          <a:p>
            <a:r>
              <a:rPr lang="en-US" dirty="0"/>
              <a:t>ADO.NET components </a:t>
            </a:r>
            <a:br>
              <a:rPr lang="en-US" dirty="0"/>
            </a:br>
            <a:r>
              <a:rPr lang="en-US" dirty="0"/>
              <a:t>for accessing a database directly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4724400" cy="42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9612"/>
            <a:ext cx="7315200" cy="720197"/>
          </a:xfrm>
        </p:spPr>
        <p:txBody>
          <a:bodyPr/>
          <a:lstStyle/>
          <a:p>
            <a:r>
              <a:rPr lang="en-US" dirty="0"/>
              <a:t>ADO.NET objects created using </a:t>
            </a:r>
            <a:br>
              <a:rPr lang="en-US" dirty="0"/>
            </a:br>
            <a:r>
              <a:rPr lang="en-US" dirty="0"/>
              <a:t>the Data Sources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43050"/>
            <a:ext cx="6019800" cy="4316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6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88" y="629605"/>
            <a:ext cx="7300912" cy="360099"/>
          </a:xfrm>
        </p:spPr>
        <p:txBody>
          <a:bodyPr/>
          <a:lstStyle/>
          <a:p>
            <a:r>
              <a:rPr lang="en-US" dirty="0"/>
              <a:t>ADO.NET objects created using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143001"/>
          <a:ext cx="7300912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Document" r:id="rId3" imgW="7301323" imgH="2907172" progId="Word.Document.12">
                  <p:embed/>
                </p:oleObj>
              </mc:Choice>
              <mc:Fallback>
                <p:oleObj name="Document" r:id="rId3" imgW="7301323" imgH="29071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43001"/>
                        <a:ext cx="7300912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DE6351-C90E-4DBE-B841-BA7C8C0A2455}"/>
                  </a:ext>
                </a:extLst>
              </p14:cNvPr>
              <p14:cNvContentPartPr/>
              <p14:nvPr/>
            </p14:nvContentPartPr>
            <p14:xfrm>
              <a:off x="2517741" y="1841922"/>
              <a:ext cx="143172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DE6351-C90E-4DBE-B841-BA7C8C0A2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1741" y="1769922"/>
                <a:ext cx="150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06242B-3086-47EB-96CB-B644D5C48850}"/>
                  </a:ext>
                </a:extLst>
              </p14:cNvPr>
              <p14:cNvContentPartPr/>
              <p14:nvPr/>
            </p14:nvContentPartPr>
            <p14:xfrm>
              <a:off x="2372301" y="1846242"/>
              <a:ext cx="702720" cy="2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06242B-3086-47EB-96CB-B644D5C488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6301" y="1774242"/>
                <a:ext cx="774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71BFA4-505F-4B14-B755-466A46B35C1E}"/>
                  </a:ext>
                </a:extLst>
              </p14:cNvPr>
              <p14:cNvContentPartPr/>
              <p14:nvPr/>
            </p14:nvContentPartPr>
            <p14:xfrm>
              <a:off x="2411901" y="2637162"/>
              <a:ext cx="1232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71BFA4-505F-4B14-B755-466A46B35C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901" y="2565162"/>
                <a:ext cx="1304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D80ED8-FFFD-4048-84E2-0F51F591A506}"/>
                  </a:ext>
                </a:extLst>
              </p14:cNvPr>
              <p14:cNvContentPartPr/>
              <p14:nvPr/>
            </p14:nvContentPartPr>
            <p14:xfrm>
              <a:off x="4571901" y="2862522"/>
              <a:ext cx="2836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D80ED8-FFFD-4048-84E2-0F51F591A5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5901" y="2790522"/>
                <a:ext cx="2908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A20442-C0AA-49AB-9C03-93AFDE06AEBB}"/>
                  </a:ext>
                </a:extLst>
              </p14:cNvPr>
              <p14:cNvContentPartPr/>
              <p14:nvPr/>
            </p14:nvContentPartPr>
            <p14:xfrm>
              <a:off x="7381341" y="1841922"/>
              <a:ext cx="16966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A20442-C0AA-49AB-9C03-93AFDE06AE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5341" y="1769922"/>
                <a:ext cx="1768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DD0B562-DF72-41CF-8854-9DB2ABE0E2F2}"/>
                  </a:ext>
                </a:extLst>
              </p14:cNvPr>
              <p14:cNvContentPartPr/>
              <p14:nvPr/>
            </p14:nvContentPartPr>
            <p14:xfrm>
              <a:off x="2491461" y="3199842"/>
              <a:ext cx="1696680" cy="47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DD0B562-DF72-41CF-8854-9DB2ABE0E2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5461" y="3127842"/>
                <a:ext cx="1768320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7C304D-753B-4E4E-AEDE-6B8004CC4CA3}"/>
              </a:ext>
            </a:extLst>
          </p:cNvPr>
          <p:cNvSpPr txBox="1"/>
          <p:nvPr/>
        </p:nvSpPr>
        <p:spPr>
          <a:xfrm>
            <a:off x="2411901" y="4089132"/>
            <a:ext cx="52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productsDataSet</a:t>
            </a:r>
            <a:r>
              <a:rPr lang="en-CA" dirty="0"/>
              <a:t> = </a:t>
            </a:r>
            <a:r>
              <a:rPr lang="en-CA" dirty="0" err="1"/>
              <a:t>productDataAdapter.Fill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329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An empty Data Sources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82134"/>
            <a:ext cx="7136550" cy="374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2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A Data Sources window </a:t>
            </a:r>
            <a:br>
              <a:rPr lang="en-US" dirty="0"/>
            </a:br>
            <a:r>
              <a:rPr lang="en-US" dirty="0"/>
              <a:t>after a data source has been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524000"/>
            <a:ext cx="7248295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8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Data Source Configuration Wizard: Step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5943600" cy="4572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97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Data Source Configuration Wizard: Step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70" y="1171576"/>
            <a:ext cx="6006631" cy="4619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9722E0-7A10-4439-A684-F705C275DD05}"/>
                  </a:ext>
                </a:extLst>
              </p14:cNvPr>
              <p14:cNvContentPartPr/>
              <p14:nvPr/>
            </p14:nvContentPartPr>
            <p14:xfrm>
              <a:off x="7407981" y="2411802"/>
              <a:ext cx="11268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9722E0-7A10-4439-A684-F705C275DD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981" y="2339802"/>
                <a:ext cx="119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59D6A5-55B5-4E42-BD4B-1640DF2EC326}"/>
                  </a:ext>
                </a:extLst>
              </p14:cNvPr>
              <p14:cNvContentPartPr/>
              <p14:nvPr/>
            </p14:nvContentPartPr>
            <p14:xfrm>
              <a:off x="7553781" y="2425122"/>
              <a:ext cx="360" cy="1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59D6A5-55B5-4E42-BD4B-1640DF2EC3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7781" y="2353122"/>
                <a:ext cx="72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9575E2-1C52-4EE1-AAEE-DFCA9FD0A184}"/>
                  </a:ext>
                </a:extLst>
              </p14:cNvPr>
              <p14:cNvContentPartPr/>
              <p14:nvPr/>
            </p14:nvContentPartPr>
            <p14:xfrm>
              <a:off x="7460901" y="2474802"/>
              <a:ext cx="1100520" cy="3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9575E2-1C52-4EE1-AAEE-DFCA9FD0A1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4901" y="2402802"/>
                <a:ext cx="117216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51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Data Source Configuration Wizard: Step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1"/>
            <a:ext cx="5867400" cy="4512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0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FC2-1E2B-4BB8-BBBE-AF96385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CDA2-B8A9-40DD-9BF9-3CA0BA5C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ADO.net </a:t>
            </a:r>
          </a:p>
          <a:p>
            <a:r>
              <a:rPr lang="en-CA" dirty="0" err="1"/>
              <a:t>WinForm</a:t>
            </a:r>
            <a:r>
              <a:rPr lang="en-CA" dirty="0"/>
              <a:t> sample</a:t>
            </a:r>
          </a:p>
          <a:p>
            <a:r>
              <a:rPr lang="en-CA" dirty="0"/>
              <a:t>MVC sample</a:t>
            </a:r>
          </a:p>
        </p:txBody>
      </p:sp>
    </p:spTree>
    <p:extLst>
      <p:ext uri="{BB962C8B-B14F-4D97-AF65-F5344CB8AC3E}">
        <p14:creationId xmlns:p14="http://schemas.microsoft.com/office/powerpoint/2010/main" val="384676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The Add Connection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32" y="1143000"/>
            <a:ext cx="4438568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FA5163-8B43-4102-944F-B9C36014DC5B}"/>
                  </a:ext>
                </a:extLst>
              </p14:cNvPr>
              <p14:cNvContentPartPr/>
              <p14:nvPr/>
            </p14:nvContentPartPr>
            <p14:xfrm>
              <a:off x="2663541" y="4847562"/>
              <a:ext cx="2028240" cy="9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FA5163-8B43-4102-944F-B9C36014DC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4541" y="4838562"/>
                <a:ext cx="2045880" cy="92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BDF2C4-A4E4-4586-8AFB-D407E21E55E5}"/>
              </a:ext>
            </a:extLst>
          </p:cNvPr>
          <p:cNvSpPr txBox="1"/>
          <p:nvPr/>
        </p:nvSpPr>
        <p:spPr>
          <a:xfrm>
            <a:off x="2943691" y="5777681"/>
            <a:ext cx="46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firstly in SQL management studio if failed.</a:t>
            </a:r>
          </a:p>
        </p:txBody>
      </p:sp>
    </p:spTree>
    <p:extLst>
      <p:ext uri="{BB962C8B-B14F-4D97-AF65-F5344CB8AC3E}">
        <p14:creationId xmlns:p14="http://schemas.microsoft.com/office/powerpoint/2010/main" val="284339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The Change Data Source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0" y="1228726"/>
            <a:ext cx="5106702" cy="341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Data Source Configuration Wizard: Step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70" y="1219200"/>
            <a:ext cx="5346830" cy="4114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59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The information that’s stored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app.config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603376"/>
          <a:ext cx="731361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3" imgW="7313400" imgH="1443811" progId="Word.Document.12">
                  <p:embed/>
                </p:oleObj>
              </mc:Choice>
              <mc:Fallback>
                <p:oleObj name="Document" r:id="rId3" imgW="7313400" imgH="144381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603376"/>
                        <a:ext cx="7313612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12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Data Source Configuration Wizard: Step 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40" y="1416609"/>
            <a:ext cx="5229860" cy="402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8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How to work with columns </a:t>
            </a:r>
            <a:br>
              <a:rPr lang="en-US" dirty="0"/>
            </a:br>
            <a:r>
              <a:rPr lang="en-US" dirty="0"/>
              <a:t>that have default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539216"/>
          <a:ext cx="7313400" cy="13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Document" r:id="rId3" imgW="7313400" imgH="1356384" progId="Word.Document.12">
                  <p:embed/>
                </p:oleObj>
              </mc:Choice>
              <mc:Fallback>
                <p:oleObj name="Document" r:id="rId3" imgW="7313400" imgH="135638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539216"/>
                        <a:ext cx="7313400" cy="13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09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A project with a dataset defined </a:t>
            </a:r>
            <a:br>
              <a:rPr lang="en-US" dirty="0"/>
            </a:br>
            <a:r>
              <a:rPr lang="en-US" dirty="0"/>
              <a:t>by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1524000"/>
            <a:ext cx="6242050" cy="447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F65FBD-D9C0-425C-A943-B6F015D8A61F}"/>
                  </a:ext>
                </a:extLst>
              </p14:cNvPr>
              <p14:cNvContentPartPr/>
              <p14:nvPr/>
            </p14:nvContentPartPr>
            <p14:xfrm>
              <a:off x="7076781" y="3616362"/>
              <a:ext cx="1807560" cy="75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F65FBD-D9C0-425C-A943-B6F015D8A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661" y="3610242"/>
                <a:ext cx="181980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11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A form with the Products table dragged onto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359398"/>
            <a:ext cx="6534150" cy="4686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8F8CD1-207F-4E10-9520-35B25489338E}"/>
                  </a:ext>
                </a:extLst>
              </p14:cNvPr>
              <p14:cNvContentPartPr/>
              <p14:nvPr/>
            </p14:nvContentPartPr>
            <p14:xfrm>
              <a:off x="3419181" y="5141322"/>
              <a:ext cx="5210640" cy="61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8F8CD1-207F-4E10-9520-35B254893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181" y="5132322"/>
                <a:ext cx="52282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01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1440394"/>
          </a:xfrm>
        </p:spPr>
        <p:txBody>
          <a:bodyPr/>
          <a:lstStyle/>
          <a:p>
            <a:r>
              <a:rPr lang="en-US" dirty="0"/>
              <a:t>The controls and objects that are created </a:t>
            </a:r>
            <a:br>
              <a:rPr lang="en-US" dirty="0"/>
            </a:br>
            <a:r>
              <a:rPr lang="en-US" dirty="0"/>
              <a:t>when you drag a data source to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29818"/>
              </p:ext>
            </p:extLst>
          </p:nvPr>
        </p:nvGraphicFramePr>
        <p:xfrm>
          <a:off x="2440200" y="2173358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7313400" imgH="2317725" progId="Word.Document.12">
                  <p:embed/>
                </p:oleObj>
              </mc:Choice>
              <mc:Fallback>
                <p:oleObj name="Document" r:id="rId3" imgW="7313400" imgH="231772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200" y="2173358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1080296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Product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45" y="1798983"/>
            <a:ext cx="3910113" cy="2799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9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.NET data provider core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1" y="1066801"/>
          <a:ext cx="7301323" cy="283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7301323" imgH="2832639" progId="Word.Document.12">
                  <p:embed/>
                </p:oleObj>
              </mc:Choice>
              <mc:Fallback>
                <p:oleObj name="Document" r:id="rId3" imgW="7301323" imgH="283263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1" y="1066801"/>
                        <a:ext cx="7301323" cy="283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46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code that’s generated by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52474"/>
              </p:ext>
            </p:extLst>
          </p:nvPr>
        </p:nvGraphicFramePr>
        <p:xfrm>
          <a:off x="2439988" y="1329797"/>
          <a:ext cx="7313612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Document" r:id="rId3" imgW="7313400" imgH="3915524" progId="Word.Document.12">
                  <p:embed/>
                </p:oleObj>
              </mc:Choice>
              <mc:Fallback>
                <p:oleObj name="Document" r:id="rId3" imgW="7313400" imgH="391552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988" y="1329797"/>
                        <a:ext cx="7313612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1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313" y="638508"/>
            <a:ext cx="8189844" cy="414290"/>
          </a:xfrm>
        </p:spPr>
        <p:txBody>
          <a:bodyPr/>
          <a:lstStyle/>
          <a:p>
            <a:r>
              <a:rPr lang="en-US" sz="3200" dirty="0"/>
              <a:t>The syntax of the Fill</a:t>
            </a:r>
            <a:r>
              <a:rPr lang="en-US" sz="3200" i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9967"/>
              </p:ext>
            </p:extLst>
          </p:nvPr>
        </p:nvGraphicFramePr>
        <p:xfrm>
          <a:off x="1908312" y="1302551"/>
          <a:ext cx="12265493" cy="162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Document" r:id="rId3" imgW="7313400" imgH="969257" progId="Word.Document.12">
                  <p:embed/>
                </p:oleObj>
              </mc:Choice>
              <mc:Fallback>
                <p:oleObj name="Document" r:id="rId3" imgW="7313400" imgH="96925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312" y="1302551"/>
                        <a:ext cx="12265493" cy="162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26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1080296"/>
          </a:xfrm>
        </p:spPr>
        <p:txBody>
          <a:bodyPr/>
          <a:lstStyle/>
          <a:p>
            <a:r>
              <a:rPr lang="en-US" dirty="0"/>
              <a:t>How to change the default control </a:t>
            </a:r>
            <a:br>
              <a:rPr lang="en-US" dirty="0"/>
            </a:br>
            <a:r>
              <a:rPr lang="en-US" dirty="0"/>
              <a:t>for a data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90700"/>
            <a:ext cx="7249258" cy="327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26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1080296"/>
          </a:xfrm>
        </p:spPr>
        <p:txBody>
          <a:bodyPr/>
          <a:lstStyle/>
          <a:p>
            <a:r>
              <a:rPr lang="en-US" dirty="0"/>
              <a:t>How to change the default control </a:t>
            </a:r>
            <a:br>
              <a:rPr lang="en-US" dirty="0"/>
            </a:br>
            <a:r>
              <a:rPr lang="en-US" dirty="0"/>
              <a:t>for a column in a data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69128"/>
            <a:ext cx="7239000" cy="3708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711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609601"/>
            <a:ext cx="8911621" cy="1080296"/>
          </a:xfrm>
        </p:spPr>
        <p:txBody>
          <a:bodyPr/>
          <a:lstStyle/>
          <a:p>
            <a:r>
              <a:rPr lang="en-US" dirty="0"/>
              <a:t>A form with the Customers table dragged </a:t>
            </a:r>
            <a:br>
              <a:rPr lang="en-US" dirty="0"/>
            </a:br>
            <a:r>
              <a:rPr lang="en-US" dirty="0"/>
              <a:t>onto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1" y="1660080"/>
            <a:ext cx="6315075" cy="4527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574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1080296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Customer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55" y="1969128"/>
            <a:ext cx="4988916" cy="220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1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The code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143000"/>
          <a:ext cx="7313612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Document" r:id="rId3" imgW="7313400" imgH="4023459" progId="Word.Document.12">
                  <p:embed/>
                </p:oleObj>
              </mc:Choice>
              <mc:Fallback>
                <p:oleObj name="Document" r:id="rId3" imgW="7313400" imgH="402345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43000"/>
                        <a:ext cx="7313612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.NET data provider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38516"/>
              </p:ext>
            </p:extLst>
          </p:nvPr>
        </p:nvGraphicFramePr>
        <p:xfrm>
          <a:off x="2440199" y="1609027"/>
          <a:ext cx="11562755" cy="145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Document" r:id="rId3" imgW="7313400" imgH="918527" progId="Word.Document.12">
                  <p:embed/>
                </p:oleObj>
              </mc:Choice>
              <mc:Fallback>
                <p:oleObj name="Document" r:id="rId3" imgW="7313400" imgH="91852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199" y="1609027"/>
                        <a:ext cx="11562755" cy="145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5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Common members of the .NET data provider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18291"/>
              </p:ext>
            </p:extLst>
          </p:nvPr>
        </p:nvGraphicFramePr>
        <p:xfrm>
          <a:off x="2514599" y="1593322"/>
          <a:ext cx="10431367" cy="218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Document" r:id="rId3" imgW="7313400" imgH="1530879" progId="Word.Document.12">
                  <p:embed/>
                </p:oleObj>
              </mc:Choice>
              <mc:Fallback>
                <p:oleObj name="Document" r:id="rId3" imgW="7313400" imgH="153087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599" y="1593322"/>
                        <a:ext cx="10431367" cy="2183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60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Code that catches a SQL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1143000"/>
          <a:ext cx="73136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Document" r:id="rId3" imgW="7313400" imgH="2995558" progId="Word.Document.12">
                  <p:embed/>
                </p:oleObj>
              </mc:Choice>
              <mc:Fallback>
                <p:oleObj name="Document" r:id="rId3" imgW="7313400" imgH="2995558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43000"/>
                        <a:ext cx="73136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5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9612"/>
            <a:ext cx="7315200" cy="720197"/>
          </a:xfrm>
        </p:spPr>
        <p:txBody>
          <a:bodyPr/>
          <a:lstStyle/>
          <a:p>
            <a:r>
              <a:rPr lang="en-US" dirty="0"/>
              <a:t>Data providers included </a:t>
            </a:r>
            <a:br>
              <a:rPr lang="en-US" dirty="0"/>
            </a:br>
            <a:r>
              <a:rPr lang="en-US" dirty="0"/>
              <a:t>with 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1" y="1524001"/>
          <a:ext cx="7301323" cy="219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Document" r:id="rId3" imgW="7301323" imgH="2190281" progId="Word.Document.12">
                  <p:embed/>
                </p:oleObj>
              </mc:Choice>
              <mc:Fallback>
                <p:oleObj name="Document" r:id="rId3" imgW="7301323" imgH="219028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1" y="1524001"/>
                        <a:ext cx="7301323" cy="219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6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Common ADO.NET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97883"/>
              </p:ext>
            </p:extLst>
          </p:nvPr>
        </p:nvGraphicFramePr>
        <p:xfrm>
          <a:off x="2438400" y="1066801"/>
          <a:ext cx="8441802" cy="265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Document" r:id="rId3" imgW="7313400" imgH="2301895" progId="Word.Document.12">
                  <p:embed/>
                </p:oleObj>
              </mc:Choice>
              <mc:Fallback>
                <p:oleObj name="Document" r:id="rId3" imgW="7313400" imgH="230189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066801"/>
                        <a:ext cx="8441802" cy="265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552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Code that handles ADO.NET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Document" r:id="rId3" imgW="7313400" imgH="4259837" progId="Word.Document.12">
                  <p:embed/>
                </p:oleObj>
              </mc:Choice>
              <mc:Fallback>
                <p:oleObj name="Document" r:id="rId3" imgW="7313400" imgH="425983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386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An event of the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74298"/>
              </p:ext>
            </p:extLst>
          </p:nvPr>
        </p:nvGraphicFramePr>
        <p:xfrm>
          <a:off x="2440199" y="1329797"/>
          <a:ext cx="8687141" cy="251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Document" r:id="rId3" imgW="7313400" imgH="2115887" progId="Word.Document.12">
                  <p:embed/>
                </p:oleObj>
              </mc:Choice>
              <mc:Fallback>
                <p:oleObj name="Document" r:id="rId3" imgW="7313400" imgH="211588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199" y="1329797"/>
                        <a:ext cx="8687141" cy="251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753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Code that handles a data error </a:t>
            </a:r>
            <a:br>
              <a:rPr lang="en-US" dirty="0"/>
            </a:br>
            <a:r>
              <a:rPr lang="en-US" dirty="0"/>
              <a:t>for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29801"/>
              </p:ext>
            </p:extLst>
          </p:nvPr>
        </p:nvGraphicFramePr>
        <p:xfrm>
          <a:off x="2514600" y="1581149"/>
          <a:ext cx="9600758" cy="272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Document" r:id="rId3" imgW="7313400" imgH="2075231" progId="Word.Document.12">
                  <p:embed/>
                </p:oleObj>
              </mc:Choice>
              <mc:Fallback>
                <p:oleObj name="Document" r:id="rId3" imgW="7313400" imgH="207523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581149"/>
                        <a:ext cx="9600758" cy="2725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132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B53-6F7A-4F83-9850-DFFB9491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14711-8EBD-4D11-89EC-9AD1CF61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9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F4867E-C22D-4280-B428-E15FBFB17545}"/>
                  </a:ext>
                </a:extLst>
              </p14:cNvPr>
              <p14:cNvContentPartPr/>
              <p14:nvPr/>
            </p14:nvContentPartPr>
            <p14:xfrm>
              <a:off x="8030781" y="4253922"/>
              <a:ext cx="36313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F4867E-C22D-4280-B428-E15FBFB17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1781" y="4244922"/>
                <a:ext cx="3648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419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The schema displayed in the Dataset Designer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9" y="1442891"/>
            <a:ext cx="6540656" cy="4689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23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The Query Builder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143000"/>
            <a:ext cx="6132476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869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The Preview Data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6" y="1144278"/>
            <a:ext cx="6335124" cy="4723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7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AE65-0A31-46BC-B04B-8BC83653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275A0-C6F7-4646-ABDE-DEDD4CF2A7C8}"/>
              </a:ext>
            </a:extLst>
          </p:cNvPr>
          <p:cNvSpPr txBox="1"/>
          <p:nvPr/>
        </p:nvSpPr>
        <p:spPr>
          <a:xfrm>
            <a:off x="1338470" y="1590261"/>
            <a:ext cx="788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Learn the data manipulation steps from the generated SQL queries. </a:t>
            </a:r>
          </a:p>
        </p:txBody>
      </p:sp>
    </p:spTree>
    <p:extLst>
      <p:ext uri="{BB962C8B-B14F-4D97-AF65-F5344CB8AC3E}">
        <p14:creationId xmlns:p14="http://schemas.microsoft.com/office/powerpoint/2010/main" val="2605866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56B3-E960-444C-A42B-1CD3C768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A0D5E-7CF0-4F0C-BF21-A31D67F8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F5E73-223E-497C-A237-52AA349A4BDB}"/>
                  </a:ext>
                </a:extLst>
              </p14:cNvPr>
              <p14:cNvContentPartPr/>
              <p14:nvPr/>
            </p14:nvContentPartPr>
            <p14:xfrm>
              <a:off x="3418532" y="4262345"/>
              <a:ext cx="113976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F5E73-223E-497C-A237-52AA349A4B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532" y="4253345"/>
                <a:ext cx="11574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CC78F4-90F0-4B50-BB98-FB3314B16C28}"/>
                  </a:ext>
                </a:extLst>
              </p14:cNvPr>
              <p14:cNvContentPartPr/>
              <p14:nvPr/>
            </p14:nvContentPartPr>
            <p14:xfrm>
              <a:off x="8004141" y="3896082"/>
              <a:ext cx="239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CC78F4-90F0-4B50-BB98-FB3314B16C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141" y="3887082"/>
                <a:ext cx="256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A84E86-228B-4D2C-A823-47DCF4C3F982}"/>
                  </a:ext>
                </a:extLst>
              </p14:cNvPr>
              <p14:cNvContentPartPr/>
              <p14:nvPr/>
            </p14:nvContentPartPr>
            <p14:xfrm>
              <a:off x="8044101" y="3936042"/>
              <a:ext cx="2390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A84E86-228B-4D2C-A823-47DCF4C3F9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101" y="3927042"/>
                <a:ext cx="256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70D6DA-FB97-49E7-9586-DF0EE78F6DDE}"/>
                  </a:ext>
                </a:extLst>
              </p14:cNvPr>
              <p14:cNvContentPartPr/>
              <p14:nvPr/>
            </p14:nvContentPartPr>
            <p14:xfrm>
              <a:off x="8534421" y="3921642"/>
              <a:ext cx="185760" cy="1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70D6DA-FB97-49E7-9586-DF0EE78F6D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5421" y="3912642"/>
                <a:ext cx="203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236365-F83C-42BC-A8C6-E666AF6CAE2D}"/>
                  </a:ext>
                </a:extLst>
              </p14:cNvPr>
              <p14:cNvContentPartPr/>
              <p14:nvPr/>
            </p14:nvContentPartPr>
            <p14:xfrm>
              <a:off x="8097021" y="4717602"/>
              <a:ext cx="3712320" cy="22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236365-F83C-42BC-A8C6-E666AF6CAE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8021" y="4708602"/>
                <a:ext cx="372996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18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Class names for the data providers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21338"/>
              </p:ext>
            </p:extLst>
          </p:nvPr>
        </p:nvGraphicFramePr>
        <p:xfrm>
          <a:off x="2438401" y="1066801"/>
          <a:ext cx="7301323" cy="286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Document" r:id="rId3" imgW="7301323" imgH="2864325" progId="Word.Document.12">
                  <p:embed/>
                </p:oleObj>
              </mc:Choice>
              <mc:Fallback>
                <p:oleObj name="Document" r:id="rId3" imgW="7301323" imgH="286432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1066801"/>
                        <a:ext cx="7301323" cy="286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790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7797-5F90-4976-8472-21DE1663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8C36B-FA4C-4BD8-A84B-3606DC25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04900"/>
            <a:ext cx="647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4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A combo box that’s bound to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02" y="1329797"/>
            <a:ext cx="5276850" cy="4251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571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Combo box properties for binding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1143001"/>
          <a:ext cx="7313400" cy="122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Document" r:id="rId3" imgW="7313400" imgH="1224703" progId="Word.Document.12">
                  <p:embed/>
                </p:oleObj>
              </mc:Choice>
              <mc:Fallback>
                <p:oleObj name="Document" r:id="rId3" imgW="7313400" imgH="122470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43001"/>
                        <a:ext cx="7313400" cy="122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94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44" y="1416711"/>
            <a:ext cx="7620000" cy="720197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BindingSource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18619"/>
              </p:ext>
            </p:extLst>
          </p:nvPr>
        </p:nvGraphicFramePr>
        <p:xfrm>
          <a:off x="2474844" y="2147413"/>
          <a:ext cx="7313400" cy="61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Document" r:id="rId3" imgW="7313400" imgH="612352" progId="Word.Document.12">
                  <p:embed/>
                </p:oleObj>
              </mc:Choice>
              <mc:Fallback>
                <p:oleObj name="Document" r:id="rId3" imgW="7313400" imgH="61235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4844" y="2147413"/>
                        <a:ext cx="7313400" cy="61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656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720197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BindingSource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32138"/>
              </p:ext>
            </p:extLst>
          </p:nvPr>
        </p:nvGraphicFramePr>
        <p:xfrm>
          <a:off x="2440200" y="1560598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200" y="1560598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441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620000" cy="720197"/>
          </a:xfrm>
        </p:spPr>
        <p:txBody>
          <a:bodyPr/>
          <a:lstStyle/>
          <a:p>
            <a:r>
              <a:rPr lang="en-US" dirty="0"/>
              <a:t>A statement that adds a new row </a:t>
            </a:r>
            <a:br>
              <a:rPr lang="en-US" dirty="0"/>
            </a:br>
            <a:r>
              <a:rPr lang="en-US" dirty="0"/>
              <a:t>to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1512528"/>
          <a:ext cx="7313400" cy="366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Document" r:id="rId3" imgW="7313400" imgH="3669072" progId="Word.Document.12">
                  <p:embed/>
                </p:oleObj>
              </mc:Choice>
              <mc:Fallback>
                <p:oleObj name="Document" r:id="rId3" imgW="7313400" imgH="36690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512528"/>
                        <a:ext cx="7313400" cy="366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00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403"/>
            <a:ext cx="7315200" cy="1080296"/>
          </a:xfrm>
        </p:spPr>
        <p:txBody>
          <a:bodyPr/>
          <a:lstStyle/>
          <a:p>
            <a:r>
              <a:rPr lang="en-US" dirty="0"/>
              <a:t>Code that moves to the next row </a:t>
            </a:r>
            <a:br>
              <a:rPr lang="en-US" dirty="0"/>
            </a:br>
            <a:r>
              <a:rPr lang="en-US" dirty="0"/>
              <a:t>and displays the position and count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55845"/>
              </p:ext>
            </p:extLst>
          </p:nvPr>
        </p:nvGraphicFramePr>
        <p:xfrm>
          <a:off x="2438400" y="1969128"/>
          <a:ext cx="7313400" cy="168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Document" r:id="rId3" imgW="7313400" imgH="1686665" progId="Word.Document.12">
                  <p:embed/>
                </p:oleObj>
              </mc:Choice>
              <mc:Fallback>
                <p:oleObj name="Document" r:id="rId3" imgW="7313400" imgH="168666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969128"/>
                        <a:ext cx="7313400" cy="168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051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652" y="556997"/>
            <a:ext cx="7848600" cy="720197"/>
          </a:xfrm>
        </p:spPr>
        <p:txBody>
          <a:bodyPr/>
          <a:lstStyle/>
          <a:p>
            <a:r>
              <a:rPr lang="en-US" dirty="0"/>
              <a:t>The smart tag menu for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503821"/>
            <a:ext cx="6324600" cy="4534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9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8" y="570250"/>
            <a:ext cx="7696200" cy="720197"/>
          </a:xfrm>
        </p:spPr>
        <p:txBody>
          <a:bodyPr/>
          <a:lstStyle/>
          <a:p>
            <a:r>
              <a:rPr lang="en-US" dirty="0"/>
              <a:t>The dialog box </a:t>
            </a:r>
            <a:br>
              <a:rPr lang="en-US" dirty="0"/>
            </a:br>
            <a:r>
              <a:rPr lang="en-US" dirty="0"/>
              <a:t>for editing </a:t>
            </a:r>
            <a:r>
              <a:rPr lang="en-US" dirty="0" err="1"/>
              <a:t>DataGridView</a:t>
            </a:r>
            <a:r>
              <a:rPr lang="en-US" dirty="0"/>
              <a:t>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5512" y="1638300"/>
            <a:ext cx="5494862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967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360099"/>
          </a:xfrm>
        </p:spPr>
        <p:txBody>
          <a:bodyPr/>
          <a:lstStyle/>
          <a:p>
            <a:r>
              <a:rPr lang="en-US" dirty="0"/>
              <a:t>Common properties of a column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39677"/>
              </p:ext>
            </p:extLst>
          </p:nvPr>
        </p:nvGraphicFramePr>
        <p:xfrm>
          <a:off x="2509838" y="1185932"/>
          <a:ext cx="7243762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3" imgW="7313400" imgH="1530879" progId="Word.Document.12">
                  <p:embed/>
                </p:oleObj>
              </mc:Choice>
              <mc:Fallback>
                <p:oleObj name="Document" r:id="rId3" imgW="7313400" imgH="153087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9838" y="1185932"/>
                        <a:ext cx="7243762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81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Basic ADO.NET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0" y="1219200"/>
            <a:ext cx="6593107" cy="2971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BD897-C2A4-4CF6-BD36-A4BEF58218B3}"/>
              </a:ext>
            </a:extLst>
          </p:cNvPr>
          <p:cNvSpPr/>
          <p:nvPr/>
        </p:nvSpPr>
        <p:spPr>
          <a:xfrm>
            <a:off x="1451579" y="4888901"/>
            <a:ext cx="8500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ADO stands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for ActiveX Data Objects. </a:t>
            </a:r>
          </a:p>
          <a:p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ADO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is a database technology of .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Framework used to connect application system and database server.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60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To format columns: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CellStyle</a:t>
            </a:r>
            <a:r>
              <a:rPr lang="en-US" dirty="0"/>
              <a:t> Builder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96" y="1524000"/>
            <a:ext cx="4281805" cy="4362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728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To format columns: </a:t>
            </a:r>
            <a:br>
              <a:rPr lang="en-US" dirty="0"/>
            </a:br>
            <a:r>
              <a:rPr lang="en-US" dirty="0"/>
              <a:t>The Format String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11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86" y="1552576"/>
            <a:ext cx="3853815" cy="3235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636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026F-6B19-4005-ACD1-1CB2E145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A9E96-A98C-4BA5-AB40-300901AF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F982F-64DE-46E7-824D-7EE38BA97CE1}"/>
                  </a:ext>
                </a:extLst>
              </p14:cNvPr>
              <p14:cNvContentPartPr/>
              <p14:nvPr/>
            </p14:nvContentPartPr>
            <p14:xfrm>
              <a:off x="6105212" y="2220785"/>
              <a:ext cx="933480" cy="38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F982F-64DE-46E7-824D-7EE38BA97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212" y="2211785"/>
                <a:ext cx="951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8291C6-ABD5-40BE-9CA5-A4C1A7CE69DF}"/>
                  </a:ext>
                </a:extLst>
              </p14:cNvPr>
              <p14:cNvContentPartPr/>
              <p14:nvPr/>
            </p14:nvContentPartPr>
            <p14:xfrm>
              <a:off x="6187581" y="4373442"/>
              <a:ext cx="1433160" cy="30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8291C6-ABD5-40BE-9CA5-A4C1A7CE6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8581" y="4364442"/>
                <a:ext cx="145080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464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1"/>
            <a:ext cx="7315200" cy="720197"/>
          </a:xfrm>
        </p:spPr>
        <p:txBody>
          <a:bodyPr/>
          <a:lstStyle/>
          <a:p>
            <a:r>
              <a:rPr lang="en-US" dirty="0"/>
              <a:t>The dialog box </a:t>
            </a:r>
            <a:br>
              <a:rPr lang="en-US" dirty="0"/>
            </a:br>
            <a:r>
              <a:rPr lang="en-US" dirty="0"/>
              <a:t>for creating a parameterized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04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1150" y="1524000"/>
            <a:ext cx="4006850" cy="424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1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5CF-44E9-49E0-8C61-05C4A21B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of aDO.net in a MVC/ASP. NET project</a:t>
            </a:r>
          </a:p>
        </p:txBody>
      </p:sp>
    </p:spTree>
    <p:extLst>
      <p:ext uri="{BB962C8B-B14F-4D97-AF65-F5344CB8AC3E}">
        <p14:creationId xmlns:p14="http://schemas.microsoft.com/office/powerpoint/2010/main" val="3070814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4F7C-7A9D-4636-AFC1-ED3845EA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Assignment -  ADO .NET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72524-7086-49ED-B719-E0DEE317D255}"/>
              </a:ext>
            </a:extLst>
          </p:cNvPr>
          <p:cNvSpPr txBox="1"/>
          <p:nvPr/>
        </p:nvSpPr>
        <p:spPr>
          <a:xfrm>
            <a:off x="507455" y="1150082"/>
            <a:ext cx="8861953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dirty="0"/>
              <a:t>Create an app to do CRUD on your SQL database. </a:t>
            </a:r>
          </a:p>
          <a:p>
            <a:endParaRPr lang="en-CA" dirty="0"/>
          </a:p>
          <a:p>
            <a:r>
              <a:rPr lang="en-CA" dirty="0"/>
              <a:t>Basic requirements:</a:t>
            </a:r>
          </a:p>
          <a:p>
            <a:r>
              <a:rPr lang="en-CA" dirty="0"/>
              <a:t>Create a table named with your name in your SQL database </a:t>
            </a:r>
          </a:p>
          <a:p>
            <a:r>
              <a:rPr lang="en-CA" dirty="0"/>
              <a:t> Do at least one of the CRUD (</a:t>
            </a:r>
            <a:r>
              <a:rPr lang="en-CA" dirty="0">
                <a:hlinkClick r:id="rId2"/>
              </a:rPr>
              <a:t>Create, read, update and delete</a:t>
            </a:r>
            <a:r>
              <a:rPr lang="en-CA" dirty="0"/>
              <a:t>)  to the SQL database. </a:t>
            </a:r>
          </a:p>
          <a:p>
            <a:r>
              <a:rPr lang="en-CA" dirty="0"/>
              <a:t> Use the basic ADO. NET classes:  </a:t>
            </a:r>
            <a:r>
              <a:rPr lang="en-CA" u="sng" dirty="0">
                <a:hlinkClick r:id="rId3"/>
              </a:rPr>
              <a:t>SqlConnection</a:t>
            </a:r>
            <a:r>
              <a:rPr lang="en-CA" u="sng" dirty="0"/>
              <a:t>, </a:t>
            </a:r>
            <a:r>
              <a:rPr lang="en-CA" dirty="0" err="1"/>
              <a:t>SqlCommand</a:t>
            </a:r>
            <a:r>
              <a:rPr lang="en-CA" dirty="0"/>
              <a:t>, </a:t>
            </a:r>
            <a:r>
              <a:rPr lang="en-CA" u="sng" dirty="0">
                <a:hlinkClick r:id="rId4"/>
              </a:rPr>
              <a:t>SqlDataReader</a:t>
            </a:r>
            <a:r>
              <a:rPr lang="en-CA" dirty="0"/>
              <a:t> and/or </a:t>
            </a:r>
            <a:r>
              <a:rPr lang="en-CA" u="sng" dirty="0">
                <a:hlinkClick r:id="rId5"/>
              </a:rPr>
              <a:t>SqlDataAdapter</a:t>
            </a:r>
            <a:r>
              <a:rPr lang="en-CA" dirty="0"/>
              <a:t> etc.</a:t>
            </a:r>
          </a:p>
          <a:p>
            <a:r>
              <a:rPr lang="en-CA" dirty="0"/>
              <a:t> Please </a:t>
            </a:r>
            <a:r>
              <a:rPr lang="en-CA"/>
              <a:t>zip and upload </a:t>
            </a:r>
            <a:r>
              <a:rPr lang="en-CA" dirty="0"/>
              <a:t>your sources code files files(at least the one doing </a:t>
            </a:r>
            <a:r>
              <a:rPr lang="en-CA" dirty="0" err="1"/>
              <a:t>db</a:t>
            </a:r>
            <a:r>
              <a:rPr lang="en-CA" dirty="0"/>
              <a:t> connection.)</a:t>
            </a:r>
          </a:p>
          <a:p>
            <a:endParaRPr lang="en-CA" dirty="0"/>
          </a:p>
          <a:p>
            <a:r>
              <a:rPr lang="en-CA" dirty="0"/>
              <a:t>Options for higher scores:</a:t>
            </a:r>
          </a:p>
          <a:p>
            <a:r>
              <a:rPr lang="en-CA" dirty="0"/>
              <a:t>All the CRUD</a:t>
            </a:r>
          </a:p>
          <a:p>
            <a:r>
              <a:rPr lang="en-CA" dirty="0"/>
              <a:t>Use any of these: </a:t>
            </a:r>
          </a:p>
          <a:p>
            <a:r>
              <a:rPr lang="en-CA" dirty="0"/>
              <a:t>Dataset classes</a:t>
            </a:r>
          </a:p>
          <a:p>
            <a:r>
              <a:rPr lang="en-CA" dirty="0">
                <a:hlinkClick r:id="rId6"/>
              </a:rPr>
              <a:t>SqlCommand.Parameters</a:t>
            </a:r>
            <a:endParaRPr lang="en-CA" dirty="0"/>
          </a:p>
          <a:p>
            <a:r>
              <a:rPr lang="en-CA" dirty="0"/>
              <a:t>A separated class doing </a:t>
            </a:r>
            <a:r>
              <a:rPr lang="en-CA" dirty="0" err="1"/>
              <a:t>db</a:t>
            </a:r>
            <a:r>
              <a:rPr lang="en-CA" dirty="0"/>
              <a:t> connections and the CRUD commands</a:t>
            </a:r>
          </a:p>
          <a:p>
            <a:r>
              <a:rPr lang="en-CA" dirty="0"/>
              <a:t>A data model class to hold your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8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49612"/>
            <a:ext cx="7315200" cy="720197"/>
          </a:xfrm>
        </p:spPr>
        <p:txBody>
          <a:bodyPr/>
          <a:lstStyle/>
          <a:p>
            <a:r>
              <a:rPr lang="en-US" dirty="0"/>
              <a:t>Two users who are working with copies </a:t>
            </a:r>
            <a:br>
              <a:rPr lang="en-US" dirty="0"/>
            </a:br>
            <a:r>
              <a:rPr lang="en-US" dirty="0"/>
              <a:t>of the same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697129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Concurrency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58384"/>
              </p:ext>
            </p:extLst>
          </p:nvPr>
        </p:nvGraphicFramePr>
        <p:xfrm>
          <a:off x="622852" y="1114425"/>
          <a:ext cx="10562900" cy="511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3" imgW="7301323" imgH="4374441" progId="Word.Document.12">
                  <p:embed/>
                </p:oleObj>
              </mc:Choice>
              <mc:Fallback>
                <p:oleObj name="Document" r:id="rId3" imgW="7301323" imgH="437444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852" y="1114425"/>
                        <a:ext cx="10562900" cy="511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8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29605"/>
            <a:ext cx="7315200" cy="360099"/>
          </a:xfrm>
        </p:spPr>
        <p:txBody>
          <a:bodyPr/>
          <a:lstStyle/>
          <a:p>
            <a:r>
              <a:rPr lang="en-US" dirty="0"/>
              <a:t>Concurrency concepts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15545"/>
              </p:ext>
            </p:extLst>
          </p:nvPr>
        </p:nvGraphicFramePr>
        <p:xfrm>
          <a:off x="2514600" y="1128713"/>
          <a:ext cx="7786688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Document" r:id="rId3" imgW="8051392" imgH="3883671" progId="Word.Document.12">
                  <p:embed/>
                </p:oleObj>
              </mc:Choice>
              <mc:Fallback>
                <p:oleObj name="Document" r:id="rId3" imgW="8051392" imgH="388367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128713"/>
                        <a:ext cx="7786688" cy="378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444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8351</TotalTime>
  <Words>1681</Words>
  <Application>Microsoft Office PowerPoint</Application>
  <PresentationFormat>Widescreen</PresentationFormat>
  <Paragraphs>308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Arial</vt:lpstr>
      <vt:lpstr>Arial Narrow</vt:lpstr>
      <vt:lpstr>Gill Sans MT</vt:lpstr>
      <vt:lpstr>Times New Roman</vt:lpstr>
      <vt:lpstr>Gallery</vt:lpstr>
      <vt:lpstr>Document</vt:lpstr>
      <vt:lpstr>Csharp class 11 database connections</vt:lpstr>
      <vt:lpstr>Outline</vt:lpstr>
      <vt:lpstr>.NET data provider core objects</vt:lpstr>
      <vt:lpstr>Data providers included  with the .NET Framework</vt:lpstr>
      <vt:lpstr>Class names for the data providers</vt:lpstr>
      <vt:lpstr>Basic ADO.NET components</vt:lpstr>
      <vt:lpstr>Two users who are working with copies  of the same data</vt:lpstr>
      <vt:lpstr>Concurrency concepts</vt:lpstr>
      <vt:lpstr>Concurrency concepts (cont.)</vt:lpstr>
      <vt:lpstr>How to avoid concurrency errors</vt:lpstr>
      <vt:lpstr>The basic dataset object hierarchy</vt:lpstr>
      <vt:lpstr>ADO.NET components  for accessing a database directly</vt:lpstr>
      <vt:lpstr>ADO.NET objects created using  the Data Sources window</vt:lpstr>
      <vt:lpstr>ADO.NET objects created using code</vt:lpstr>
      <vt:lpstr>An empty Data Sources window</vt:lpstr>
      <vt:lpstr>A Data Sources window  after a data source has been added</vt:lpstr>
      <vt:lpstr>The Data Source Configuration Wizard: Step 1</vt:lpstr>
      <vt:lpstr>The Data Source Configuration Wizard: Step 2</vt:lpstr>
      <vt:lpstr>The Data Source Configuration Wizard: Step 3</vt:lpstr>
      <vt:lpstr>The Add Connection dialog box</vt:lpstr>
      <vt:lpstr>The Change Data Source dialog box</vt:lpstr>
      <vt:lpstr>The Data Source Configuration Wizard: Step 4</vt:lpstr>
      <vt:lpstr>The information that’s stored  in the app.config file</vt:lpstr>
      <vt:lpstr>The Data Source Configuration Wizard: Step 5</vt:lpstr>
      <vt:lpstr>How to work with columns  that have default values</vt:lpstr>
      <vt:lpstr>A project with a dataset defined  by a data source</vt:lpstr>
      <vt:lpstr>A form with the Products table dragged onto it</vt:lpstr>
      <vt:lpstr>The controls and objects that are created  when you drag a data source to a form</vt:lpstr>
      <vt:lpstr>The user interface  for the Product Maintenance application</vt:lpstr>
      <vt:lpstr>The code that’s generated by Visual Studio</vt:lpstr>
      <vt:lpstr>The syntax of the Fill method</vt:lpstr>
      <vt:lpstr>How to change the default control  for a data table</vt:lpstr>
      <vt:lpstr>How to change the default control  for a column in a data table</vt:lpstr>
      <vt:lpstr>A form with the Customers table dragged  onto it</vt:lpstr>
      <vt:lpstr>The user interface  for the Customer Maintenance application</vt:lpstr>
      <vt:lpstr>The code for the application</vt:lpstr>
      <vt:lpstr>.NET data provider exception classes</vt:lpstr>
      <vt:lpstr>Common members of the .NET data provider exception classes</vt:lpstr>
      <vt:lpstr>Code that catches a SQL exception</vt:lpstr>
      <vt:lpstr>Common ADO.NET exception classes</vt:lpstr>
      <vt:lpstr>Code that handles ADO.NET errors</vt:lpstr>
      <vt:lpstr>An event of the DataGridView control</vt:lpstr>
      <vt:lpstr>Code that handles a data error  for a DataGridView control</vt:lpstr>
      <vt:lpstr>PowerPoint Presentation</vt:lpstr>
      <vt:lpstr>The schema displayed in the Dataset Designer</vt:lpstr>
      <vt:lpstr>The Query Builder</vt:lpstr>
      <vt:lpstr>The Preview Data dialog box</vt:lpstr>
      <vt:lpstr>PowerPoint Presentation</vt:lpstr>
      <vt:lpstr>PowerPoint Presentation</vt:lpstr>
      <vt:lpstr>PowerPoint Presentation</vt:lpstr>
      <vt:lpstr>A combo box that’s bound to a data source</vt:lpstr>
      <vt:lpstr>Combo box properties for binding</vt:lpstr>
      <vt:lpstr>Common properties of the BindingSource class</vt:lpstr>
      <vt:lpstr>Common methods of the BindingSource class</vt:lpstr>
      <vt:lpstr>A statement that adds a new row  to a data source</vt:lpstr>
      <vt:lpstr>Code that moves to the next row  and displays the position and count</vt:lpstr>
      <vt:lpstr>The smart tag menu for a DataGridView control</vt:lpstr>
      <vt:lpstr>The dialog box  for editing DataGridView columns</vt:lpstr>
      <vt:lpstr>Common properties of a column</vt:lpstr>
      <vt:lpstr>To format columns:  The CellStyle Builder dialog box</vt:lpstr>
      <vt:lpstr>To format columns:  The Format String dialog box</vt:lpstr>
      <vt:lpstr>PowerPoint Presentation</vt:lpstr>
      <vt:lpstr>The dialog box  for creating a parameterized query</vt:lpstr>
      <vt:lpstr>Demo of aDO.net in a MVC/ASP. NET project</vt:lpstr>
      <vt:lpstr>Last Assignment -  ADO .NET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class 11 database connections</dc:title>
  <dc:creator>Zhongkai Kevin Li</dc:creator>
  <cp:lastModifiedBy>Kevin Li</cp:lastModifiedBy>
  <cp:revision>41</cp:revision>
  <dcterms:created xsi:type="dcterms:W3CDTF">2018-04-01T02:12:48Z</dcterms:created>
  <dcterms:modified xsi:type="dcterms:W3CDTF">2020-07-13T15:03:54Z</dcterms:modified>
</cp:coreProperties>
</file>