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6145"/>
  </p:normalViewPr>
  <p:slideViewPr>
    <p:cSldViewPr snapToGrid="0" snapToObjects="1">
      <p:cViewPr varScale="1">
        <p:scale>
          <a:sx n="85" d="100"/>
          <a:sy n="85" d="100"/>
        </p:scale>
        <p:origin x="10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FF957-8D5C-5443-AACF-D407CCE59143}" type="datetimeFigureOut">
              <a:rPr lang="en-TW" smtClean="0"/>
              <a:t>2021/8/12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C14D0-A06D-F047-906A-B6E906A4CA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61204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C14D0-A06D-F047-906A-B6E906A4CA61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26029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TW" dirty="0"/>
              <a:t>ast learn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C14D0-A06D-F047-906A-B6E906A4CA61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64921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C14D0-A06D-F047-906A-B6E906A4CA61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01570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most cases, with the usual functionality, your performance will be good enough. In case of heavy applications like Snapchat that use augmented reality via smartphone cameras, or graphics-heavy apps (games, those rendering a lot of 3D models), it will make your app crawl.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time you build an application with Ionic, you are bound to use plugins to access native functionality. However, there are cases when you would not find a plugin or module. In case you need some highly specific feature or access to a non-standard piece of hardware, you will have to develop the plugin on your own.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building hybrid applications, security is a common issue, as long as your app can be reverse engineered.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writing your app using HTML, CSS, and JavaScript means writing a lot of code and adding libraries, plugins, dependencies, etc., which make an app reasonably heavier than the native ones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C14D0-A06D-F047-906A-B6E906A4CA61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78137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C14D0-A06D-F047-906A-B6E906A4CA61}" type="slidenum">
              <a:rPr lang="en-TW" smtClean="0"/>
              <a:t>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21921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B834-2037-DC4F-AEF4-0A6B54F6BBDD}" type="datetimeFigureOut">
              <a:rPr lang="en-TW" smtClean="0"/>
              <a:t>2021/8/12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C842-D33C-CE4A-8B5A-350FE175BBC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9728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B834-2037-DC4F-AEF4-0A6B54F6BBDD}" type="datetimeFigureOut">
              <a:rPr lang="en-TW" smtClean="0"/>
              <a:t>2021/8/12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C842-D33C-CE4A-8B5A-350FE175BBC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8380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B834-2037-DC4F-AEF4-0A6B54F6BBDD}" type="datetimeFigureOut">
              <a:rPr lang="en-TW" smtClean="0"/>
              <a:t>2021/8/12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C842-D33C-CE4A-8B5A-350FE175BBC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22026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B834-2037-DC4F-AEF4-0A6B54F6BBDD}" type="datetimeFigureOut">
              <a:rPr lang="en-TW" smtClean="0"/>
              <a:t>2021/8/12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C842-D33C-CE4A-8B5A-350FE175BBC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4387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B834-2037-DC4F-AEF4-0A6B54F6BBDD}" type="datetimeFigureOut">
              <a:rPr lang="en-TW" smtClean="0"/>
              <a:t>2021/8/12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C842-D33C-CE4A-8B5A-350FE175BBC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70807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B834-2037-DC4F-AEF4-0A6B54F6BBDD}" type="datetimeFigureOut">
              <a:rPr lang="en-TW" smtClean="0"/>
              <a:t>2021/8/12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C842-D33C-CE4A-8B5A-350FE175BBC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0065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B834-2037-DC4F-AEF4-0A6B54F6BBDD}" type="datetimeFigureOut">
              <a:rPr lang="en-TW" smtClean="0"/>
              <a:t>2021/8/12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C842-D33C-CE4A-8B5A-350FE175BBC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8569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B834-2037-DC4F-AEF4-0A6B54F6BBDD}" type="datetimeFigureOut">
              <a:rPr lang="en-TW" smtClean="0"/>
              <a:t>2021/8/12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C842-D33C-CE4A-8B5A-350FE175BBC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838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B834-2037-DC4F-AEF4-0A6B54F6BBDD}" type="datetimeFigureOut">
              <a:rPr lang="en-TW" smtClean="0"/>
              <a:t>2021/8/12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C842-D33C-CE4A-8B5A-350FE175BBC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280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B834-2037-DC4F-AEF4-0A6B54F6BBDD}" type="datetimeFigureOut">
              <a:rPr lang="en-TW" smtClean="0"/>
              <a:t>2021/8/12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C842-D33C-CE4A-8B5A-350FE175BBC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8691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B834-2037-DC4F-AEF4-0A6B54F6BBDD}" type="datetimeFigureOut">
              <a:rPr lang="en-TW" smtClean="0"/>
              <a:t>2021/8/12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C842-D33C-CE4A-8B5A-350FE175BBC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0856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B834-2037-DC4F-AEF4-0A6B54F6BBDD}" type="datetimeFigureOut">
              <a:rPr lang="en-TW" smtClean="0"/>
              <a:t>2021/8/12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C842-D33C-CE4A-8B5A-350FE175BBC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2202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B834-2037-DC4F-AEF4-0A6B54F6BBDD}" type="datetimeFigureOut">
              <a:rPr lang="en-TW" smtClean="0"/>
              <a:t>2021/8/12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C842-D33C-CE4A-8B5A-350FE175BBC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3363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6BDB834-2037-DC4F-AEF4-0A6B54F6BBDD}" type="datetimeFigureOut">
              <a:rPr lang="en-TW" smtClean="0"/>
              <a:t>2021/8/12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824C842-D33C-CE4A-8B5A-350FE175BBC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5388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T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6BDB834-2037-DC4F-AEF4-0A6B54F6BBDD}" type="datetimeFigureOut">
              <a:rPr lang="en-TW" smtClean="0"/>
              <a:t>2021/8/12</a:t>
            </a:fld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824C842-D33C-CE4A-8B5A-350FE175BBC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45169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7B55-8114-F540-97B1-30083D259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/>
              <a:t>Ionic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96DDF-F92D-7B45-B7C4-AF9DE4E478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TW" sz="2400" dirty="0"/>
              <a:t>200443723 – YuHsuan Huang</a:t>
            </a:r>
          </a:p>
        </p:txBody>
      </p:sp>
    </p:spTree>
    <p:extLst>
      <p:ext uri="{BB962C8B-B14F-4D97-AF65-F5344CB8AC3E}">
        <p14:creationId xmlns:p14="http://schemas.microsoft.com/office/powerpoint/2010/main" val="1167726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DC6F-D611-0B40-A214-A491A901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792B5-3A47-664B-995F-471E842E78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majority of the app will be developed in the </a:t>
            </a:r>
            <a:r>
              <a:rPr lang="en-US" dirty="0" err="1"/>
              <a:t>src</a:t>
            </a:r>
            <a:r>
              <a:rPr lang="en-US" dirty="0"/>
              <a:t>/app/ directory.</a:t>
            </a:r>
          </a:p>
          <a:p>
            <a:endParaRPr lang="en-TW" dirty="0"/>
          </a:p>
          <a:p>
            <a:r>
              <a:rPr lang="en-US" dirty="0"/>
              <a:t>The </a:t>
            </a:r>
            <a:r>
              <a:rPr lang="en-US" dirty="0" err="1"/>
              <a:t>src</a:t>
            </a:r>
            <a:r>
              <a:rPr lang="en-US" dirty="0"/>
              <a:t>/app/ directory contains the root app component and module as well as additional directories that contain app features such as pages, components, services, etc.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A8FEF7B-3A5E-3C4D-8849-B204D9E819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9408" y="1417638"/>
            <a:ext cx="4350908" cy="5257349"/>
          </a:xfrm>
        </p:spPr>
      </p:pic>
    </p:spTree>
    <p:extLst>
      <p:ext uri="{BB962C8B-B14F-4D97-AF65-F5344CB8AC3E}">
        <p14:creationId xmlns:p14="http://schemas.microsoft.com/office/powerpoint/2010/main" val="3102652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E646-768C-7E48-A2E2-F6920A99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Let’s build a ionic project…</a:t>
            </a:r>
          </a:p>
        </p:txBody>
      </p:sp>
    </p:spTree>
    <p:extLst>
      <p:ext uri="{BB962C8B-B14F-4D97-AF65-F5344CB8AC3E}">
        <p14:creationId xmlns:p14="http://schemas.microsoft.com/office/powerpoint/2010/main" val="87033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34B7-8678-D64C-A655-6419AA8F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002DF-86DA-F240-8F34-C477C8379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Introduction</a:t>
            </a:r>
          </a:p>
          <a:p>
            <a:r>
              <a:rPr lang="en-US" dirty="0"/>
              <a:t>Pros and cons</a:t>
            </a:r>
          </a:p>
          <a:p>
            <a:r>
              <a:rPr lang="en-US" dirty="0"/>
              <a:t>Installation</a:t>
            </a:r>
          </a:p>
          <a:p>
            <a:r>
              <a:rPr lang="en-US" dirty="0"/>
              <a:t>Create a New Project</a:t>
            </a:r>
          </a:p>
          <a:p>
            <a:r>
              <a:rPr lang="en-TW" dirty="0"/>
              <a:t>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344491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1FE2-D28D-0843-B659-CB57C457F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What is Ionic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16EFC-EC38-804B-B8E8-3B08D98E3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Ionic Framework is an open source UI toolkit for building performant, high-quality mobile and desktop apps.</a:t>
            </a:r>
          </a:p>
          <a:p>
            <a:r>
              <a:rPr lang="en-US" dirty="0"/>
              <a:t>Ionic Framework using web technologies — HTML, CSS, and JavaScript — with integrations for popular frameworks like, Angular, React, and Vue.</a:t>
            </a:r>
          </a:p>
          <a:p>
            <a:r>
              <a:rPr lang="en-US" dirty="0"/>
              <a:t>Ionic is basically an npm module, requiring Node.js installed to function as part of a large JavaScript ecosystem.</a:t>
            </a:r>
          </a:p>
          <a:p>
            <a:r>
              <a:rPr lang="en-US" dirty="0"/>
              <a:t>Besides, you can use Apache Cordova to accessing native functionality.</a:t>
            </a:r>
          </a:p>
          <a:p>
            <a:pPr lvl="1"/>
            <a:r>
              <a:rPr lang="en-US" dirty="0"/>
              <a:t>smartphone’s camera, gyroscope, or sensors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01756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ABA3-0B23-D14E-8765-137E5943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Pros and Cons - Advantage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9B71B2-11CE-AB4D-A401-7AF345B48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3708639"/>
              </p:ext>
            </p:extLst>
          </p:nvPr>
        </p:nvGraphicFramePr>
        <p:xfrm>
          <a:off x="819150" y="2222500"/>
          <a:ext cx="105537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620448453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1894051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Ionic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Native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3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single codebase across various platforms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Different systems need to learn different languages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141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Popular technologies and ease of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Popular technologies but not easy of learning</a:t>
                      </a:r>
                    </a:p>
                    <a:p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30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Wide range of integration capabilities and plugins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programs need to be written by yourself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322513"/>
                  </a:ext>
                </a:extLst>
              </a:tr>
              <a:tr h="411614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extensive choice of UI elements and quick prototyping</a:t>
                      </a:r>
                    </a:p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provide a single style, you need to design your own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89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convenience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test in browser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install an emulator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511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78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3D6A-928A-CA40-8BA1-C4A4E2B9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Pros and Cons - Disadvantage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38BCA-FFFE-674E-855D-FB45B7E52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is lacking with native applications</a:t>
            </a:r>
          </a:p>
          <a:p>
            <a:r>
              <a:rPr lang="en-US" dirty="0"/>
              <a:t>Plugin-dependent system</a:t>
            </a:r>
          </a:p>
          <a:p>
            <a:r>
              <a:rPr lang="en-US" dirty="0"/>
              <a:t>Possible security issues</a:t>
            </a:r>
          </a:p>
          <a:p>
            <a:r>
              <a:rPr lang="en-US" dirty="0"/>
              <a:t>Bigger application size</a:t>
            </a:r>
          </a:p>
        </p:txBody>
      </p:sp>
    </p:spTree>
    <p:extLst>
      <p:ext uri="{BB962C8B-B14F-4D97-AF65-F5344CB8AC3E}">
        <p14:creationId xmlns:p14="http://schemas.microsoft.com/office/powerpoint/2010/main" val="2626558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FE05-A19D-4A4D-A5C3-B9FDA214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3945B-D0AB-344A-BEFF-93258C02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all tooling for modern JavaScript projects is based in Node.js.</a:t>
            </a:r>
          </a:p>
          <a:p>
            <a:r>
              <a:rPr lang="en-US" dirty="0"/>
              <a:t>Make sure you already install Node.js and NPM(Node Package Manager)</a:t>
            </a:r>
          </a:p>
          <a:p>
            <a:pPr lvl="1"/>
            <a:r>
              <a:rPr lang="en-US" dirty="0"/>
              <a:t>$ node -v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–v</a:t>
            </a:r>
          </a:p>
          <a:p>
            <a:pPr lvl="1"/>
            <a:r>
              <a:rPr lang="en-US" dirty="0"/>
              <a:t>$ git --version (optional)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C9F79-DA91-C342-8C73-B7A95D66A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587" y="4299705"/>
            <a:ext cx="6236034" cy="211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AD9C-490E-FD42-BBC6-19291309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6212D-D3D0-084B-9B71-47433375D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Install the Ionic CLI</a:t>
            </a:r>
          </a:p>
          <a:p>
            <a:pPr lvl="1"/>
            <a:r>
              <a:rPr lang="en-TW" dirty="0"/>
              <a:t>$ npm install –g @ionic/cli</a:t>
            </a:r>
          </a:p>
          <a:p>
            <a:pPr lvl="1"/>
            <a:endParaRPr lang="en-TW" dirty="0"/>
          </a:p>
          <a:p>
            <a:r>
              <a:rPr lang="en-TW" dirty="0"/>
              <a:t>Uninstall the Ionci CLI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uninstall -g ionic</a:t>
            </a:r>
            <a:br>
              <a:rPr lang="en-US" dirty="0"/>
            </a:br>
            <a:endParaRPr lang="en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EB9FB-73A3-9C46-8EC3-BA1423867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530" y="1864826"/>
            <a:ext cx="7205470" cy="499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6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6C73-18D4-0144-A2F7-EC61D7330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Before create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ECD3E-F762-E644-B207-09C6660D4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TW" dirty="0"/>
              <a:t>Choose a framework you want to use:</a:t>
            </a:r>
          </a:p>
          <a:p>
            <a:r>
              <a:rPr lang="en-TW" dirty="0"/>
              <a:t>Ionic + Angular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install @ionic/</a:t>
            </a:r>
            <a:r>
              <a:rPr lang="en-US" dirty="0" err="1"/>
              <a:t>angular@latest</a:t>
            </a:r>
            <a:r>
              <a:rPr lang="en-US" dirty="0"/>
              <a:t> --save</a:t>
            </a:r>
            <a:br>
              <a:rPr lang="en-US" dirty="0"/>
            </a:br>
            <a:endParaRPr lang="en-TW" dirty="0"/>
          </a:p>
          <a:p>
            <a:r>
              <a:rPr lang="en-TW" dirty="0"/>
              <a:t>Ionic + React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install @ionic/react 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install @ionic/react-router</a:t>
            </a:r>
            <a:br>
              <a:rPr lang="en-US" dirty="0"/>
            </a:br>
            <a:endParaRPr lang="en-TW" dirty="0"/>
          </a:p>
          <a:p>
            <a:r>
              <a:rPr lang="en-TW" dirty="0"/>
              <a:t>Ionic + Vue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@ionic/</a:t>
            </a:r>
            <a:r>
              <a:rPr lang="en-US" dirty="0" err="1"/>
              <a:t>vue</a:t>
            </a:r>
            <a:r>
              <a:rPr lang="en-US" dirty="0"/>
              <a:t> @ionic/</a:t>
            </a:r>
            <a:r>
              <a:rPr lang="en-US" dirty="0" err="1"/>
              <a:t>vue</a:t>
            </a:r>
            <a:r>
              <a:rPr lang="en-US" dirty="0"/>
              <a:t>-router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891754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8C111-99A3-AF43-93C8-E9CC75B5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Create a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FF454-239B-BC45-90D7-E5F9DE096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TW" dirty="0"/>
              <a:t>It is really samiliar with Angular to create a new project.You can check the table to compare the commands between the Ionic and Angular.</a:t>
            </a:r>
          </a:p>
          <a:p>
            <a:endParaRPr lang="en-TW" dirty="0"/>
          </a:p>
          <a:p>
            <a:endParaRPr lang="en-TW" dirty="0"/>
          </a:p>
          <a:p>
            <a:r>
              <a:rPr lang="en-TW" dirty="0"/>
              <a:t>Create a new project command:</a:t>
            </a:r>
          </a:p>
          <a:p>
            <a:pPr lvl="1"/>
            <a:r>
              <a:rPr lang="en-US" dirty="0"/>
              <a:t>ionic start [name] [template]</a:t>
            </a:r>
            <a:endParaRPr lang="en-TW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0756CF-26FE-5C47-B618-D65A689B4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026461"/>
              </p:ext>
            </p:extLst>
          </p:nvPr>
        </p:nvGraphicFramePr>
        <p:xfrm>
          <a:off x="5278698" y="3209757"/>
          <a:ext cx="643823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926">
                  <a:extLst>
                    <a:ext uri="{9D8B030D-6E8A-4147-A177-3AD203B41FA5}">
                      <a16:colId xmlns:a16="http://schemas.microsoft.com/office/drawing/2014/main" val="1218653730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3435130706"/>
                    </a:ext>
                  </a:extLst>
                </a:gridCol>
                <a:gridCol w="3801979">
                  <a:extLst>
                    <a:ext uri="{9D8B030D-6E8A-4147-A177-3AD203B41FA5}">
                      <a16:colId xmlns:a16="http://schemas.microsoft.com/office/drawing/2014/main" val="3032489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W" dirty="0"/>
                        <a:t>Ionic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Angular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689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Create new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134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TW" dirty="0"/>
                        <a:t>erve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TW" dirty="0"/>
                        <a:t>erve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Start the development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7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TW" dirty="0"/>
                        <a:t>enerate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TW" dirty="0"/>
                        <a:t>enerate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Create various types of 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49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TW" dirty="0"/>
                        <a:t>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TW" dirty="0"/>
                        <a:t>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Build the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92107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07ED910-16A8-4D4B-9988-33848C6F3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61" y="4995637"/>
            <a:ext cx="5828739" cy="211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59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{7290D0E5-3386-9240-8DAC-2BF34F350355}tf10001121</Template>
  <TotalTime>675</TotalTime>
  <Words>650</Words>
  <Application>Microsoft Macintosh PowerPoint</Application>
  <PresentationFormat>Widescreen</PresentationFormat>
  <Paragraphs>92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Wingdings 2</vt:lpstr>
      <vt:lpstr>Quotable</vt:lpstr>
      <vt:lpstr>Ionic Tutorial</vt:lpstr>
      <vt:lpstr>Outline</vt:lpstr>
      <vt:lpstr>What is Ionic</vt:lpstr>
      <vt:lpstr>Pros and Cons - Advantage</vt:lpstr>
      <vt:lpstr>Pros and Cons - Disadvantage</vt:lpstr>
      <vt:lpstr>Installation</vt:lpstr>
      <vt:lpstr>Installation</vt:lpstr>
      <vt:lpstr>Before create a Project</vt:lpstr>
      <vt:lpstr>Create a new Project</vt:lpstr>
      <vt:lpstr>Project Structure</vt:lpstr>
      <vt:lpstr>Let’s build a ionic project…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</cp:revision>
  <dcterms:created xsi:type="dcterms:W3CDTF">2021-08-09T21:46:19Z</dcterms:created>
  <dcterms:modified xsi:type="dcterms:W3CDTF">2021-08-12T18:10:29Z</dcterms:modified>
</cp:coreProperties>
</file>