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4" r:id="rId9"/>
    <p:sldId id="262" r:id="rId10"/>
    <p:sldId id="265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4632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309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5034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127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4061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7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7251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9524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207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396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4457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9321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126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0967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FF9E64-43AB-C842-9409-A5F138EBF79F}" type="datetimeFigureOut">
              <a:rPr lang="en-TW" smtClean="0"/>
              <a:t>2021/7/6</a:t>
            </a:fld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4E08019-CED9-C24B-A8C5-7924807A931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9260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o.io/" TargetMode="External"/><Relationship Id="rId2" Type="http://schemas.openxmlformats.org/officeDocument/2006/relationships/hyperlink" Target="https://apps.apple.com/tw/app/%E5%80%92%E6%95%B8%E6%97%A5/id9884242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bdiagram.io/home" TargetMode="External"/><Relationship Id="rId4" Type="http://schemas.openxmlformats.org/officeDocument/2006/relationships/hyperlink" Target="https://translate.google.com/translate?hl=zh-TW&amp;sl=en&amp;u=https://proto.io/&amp;prev=search&amp;pto=a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9FE5-633E-D84B-A1BF-E8C718401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Countdown Date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4D43E-9AA9-3842-AC17-6294CEFD2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200443723 – Yu-Hsuan Huang</a:t>
            </a:r>
          </a:p>
        </p:txBody>
      </p:sp>
    </p:spTree>
    <p:extLst>
      <p:ext uri="{BB962C8B-B14F-4D97-AF65-F5344CB8AC3E}">
        <p14:creationId xmlns:p14="http://schemas.microsoft.com/office/powerpoint/2010/main" val="149674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F78B-3CE3-EE4D-820C-6D5F7CAF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2B81-5083-A74E-914D-5451D401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Event detail page</a:t>
            </a:r>
            <a:endParaRPr lang="en-TW" dirty="0"/>
          </a:p>
          <a:p>
            <a:pPr lvl="1"/>
            <a:r>
              <a:rPr lang="en-TW" dirty="0"/>
              <a:t>Click edit icon to edit event page</a:t>
            </a:r>
          </a:p>
          <a:p>
            <a:pPr lvl="1"/>
            <a:r>
              <a:rPr lang="en-US" dirty="0"/>
              <a:t>C</a:t>
            </a:r>
            <a:r>
              <a:rPr lang="en-TW" dirty="0"/>
              <a:t>lick camera icon to take a screenshot</a:t>
            </a:r>
          </a:p>
          <a:p>
            <a:pPr lvl="1"/>
            <a:r>
              <a:rPr lang="en-US" dirty="0"/>
              <a:t>C</a:t>
            </a:r>
            <a:r>
              <a:rPr lang="en-TW" dirty="0"/>
              <a:t>lick share icon to share the event ( I still thinking about how to share it)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0D19F-016E-A544-BCE8-F0A014FE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541" y="1027906"/>
            <a:ext cx="2495259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741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4889-FB98-4645-ACE7-5B4CFF04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AAE7-C6EC-4346-871F-7317D8E3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TW" dirty="0"/>
              <a:t>Edit event page</a:t>
            </a:r>
          </a:p>
          <a:p>
            <a:pPr lvl="1"/>
            <a:r>
              <a:rPr lang="en-US" dirty="0"/>
              <a:t>A</a:t>
            </a:r>
            <a:r>
              <a:rPr lang="en-TW" dirty="0"/>
              <a:t>s same as add event page</a:t>
            </a:r>
          </a:p>
          <a:p>
            <a:pPr lvl="1"/>
            <a:r>
              <a:rPr lang="en-US" dirty="0"/>
              <a:t>M</a:t>
            </a:r>
            <a:r>
              <a:rPr lang="en-TW" dirty="0"/>
              <a:t>odify any event detail</a:t>
            </a:r>
          </a:p>
          <a:p>
            <a:pPr lvl="1"/>
            <a:r>
              <a:rPr lang="en-TW" dirty="0"/>
              <a:t>Achieve the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12DB1-5759-8742-ACB2-32CB6308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58539" y="1027906"/>
            <a:ext cx="249526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350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91D5-3A7F-8B4E-8949-B80703DB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Database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504C3-6233-0C41-A05E-F6474CE1B4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TW" dirty="0"/>
              <a:t>I will create 3 tables to implement the App. </a:t>
            </a:r>
          </a:p>
          <a:p>
            <a:pPr lvl="1"/>
            <a:r>
              <a:rPr lang="en-TW" dirty="0"/>
              <a:t>Event</a:t>
            </a:r>
          </a:p>
          <a:p>
            <a:pPr lvl="1"/>
            <a:r>
              <a:rPr lang="en-TW" dirty="0"/>
              <a:t>Repeat</a:t>
            </a:r>
          </a:p>
          <a:p>
            <a:pPr lvl="1"/>
            <a:r>
              <a:rPr lang="en-TW" dirty="0"/>
              <a:t>Category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86AD24-EEC3-B340-8E2A-3032D4461E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7900" y="1586105"/>
            <a:ext cx="5185873" cy="4911125"/>
          </a:xfrm>
        </p:spPr>
      </p:pic>
    </p:spTree>
    <p:extLst>
      <p:ext uri="{BB962C8B-B14F-4D97-AF65-F5344CB8AC3E}">
        <p14:creationId xmlns:p14="http://schemas.microsoft.com/office/powerpoint/2010/main" val="253100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A3283F-05C7-ED4F-A2CA-726A6DC7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32096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0B577-C272-BC41-834E-C0C9EA47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6B336B-8D58-474A-917D-B16237057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Countdown date app</a:t>
            </a:r>
          </a:p>
          <a:p>
            <a:pPr lvl="1"/>
            <a:r>
              <a:rPr lang="en-US" dirty="0">
                <a:hlinkClick r:id="rId2"/>
              </a:rPr>
              <a:t>https://apps.apple.com/tw/app/%E5%80%92%E6%95%B8%E6%97%A5/id988424260</a:t>
            </a:r>
            <a:endParaRPr lang="en-TW" dirty="0"/>
          </a:p>
          <a:p>
            <a:r>
              <a:rPr lang="en-TW" dirty="0"/>
              <a:t>Proto.io</a:t>
            </a:r>
          </a:p>
          <a:p>
            <a:pPr lvl="1"/>
            <a:r>
              <a:rPr lang="en-US" u="sng" dirty="0">
                <a:hlinkClick r:id="rId3"/>
              </a:rPr>
              <a:t>https://proto.io</a:t>
            </a:r>
            <a:endParaRPr lang="en-US" u="sng" dirty="0"/>
          </a:p>
          <a:p>
            <a:r>
              <a:rPr lang="en-US" dirty="0"/>
              <a:t>Dbdiagram.io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5"/>
              </a:rPr>
              <a:t>https://dbdiagram.io/home</a:t>
            </a:r>
            <a:br>
              <a:rPr lang="en-US" dirty="0">
                <a:hlinkClick r:id="rId4"/>
              </a:rPr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1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11FE-5F65-4A42-8A12-750EB543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697E-F0BC-AE47-B4D6-7BC1FFAB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Overview</a:t>
            </a:r>
          </a:p>
          <a:p>
            <a:r>
              <a:rPr lang="en-TW" dirty="0"/>
              <a:t>Project Design</a:t>
            </a:r>
          </a:p>
          <a:p>
            <a:r>
              <a:rPr lang="en-TW" dirty="0"/>
              <a:t>Functional Requirements</a:t>
            </a:r>
          </a:p>
          <a:p>
            <a:r>
              <a:rPr lang="en-TW" dirty="0"/>
              <a:t>Database Design 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1922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AC6D-0714-2C44-BE4E-9D27FB52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49153-1940-9B45-9B74-D272CE15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In this project, I would like to build a untility application that remind the important dates for users. </a:t>
            </a:r>
          </a:p>
          <a:p>
            <a:r>
              <a:rPr lang="en-US" dirty="0"/>
              <a:t>You can use this App to countdown the coming days or calculate how long after the special/important days. </a:t>
            </a:r>
          </a:p>
          <a:p>
            <a:r>
              <a:rPr lang="en-US" dirty="0"/>
              <a:t>If you have finished these events, you also can stop count the days for the events.</a:t>
            </a:r>
          </a:p>
          <a:p>
            <a:r>
              <a:rPr lang="en-US" dirty="0"/>
              <a:t>The user able to create, edit, delete the events and able to set up the customer background image.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9022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0F80-B65B-2C4D-953C-56E6B2C8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TW" dirty="0"/>
              <a:t>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3A0D-EA51-4641-BCC6-69E77451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Computer: Macbook Pro 13’’</a:t>
            </a:r>
          </a:p>
          <a:p>
            <a:r>
              <a:rPr lang="en-TW" dirty="0"/>
              <a:t>macOS version: 10.14 Mojave</a:t>
            </a:r>
          </a:p>
          <a:p>
            <a:r>
              <a:rPr lang="en-TW" dirty="0"/>
              <a:t>IDE: Xcode 10.2</a:t>
            </a:r>
          </a:p>
          <a:p>
            <a:r>
              <a:rPr lang="en-TW" dirty="0"/>
              <a:t>Programming Language: Swift</a:t>
            </a:r>
          </a:p>
          <a:p>
            <a:r>
              <a:rPr lang="en-TW" dirty="0"/>
              <a:t>Target device: iPhone Xr</a:t>
            </a:r>
          </a:p>
          <a:p>
            <a:r>
              <a:rPr lang="en-TW" dirty="0"/>
              <a:t>Target iOS version: 12.2</a:t>
            </a:r>
          </a:p>
        </p:txBody>
      </p:sp>
    </p:spTree>
    <p:extLst>
      <p:ext uri="{BB962C8B-B14F-4D97-AF65-F5344CB8AC3E}">
        <p14:creationId xmlns:p14="http://schemas.microsoft.com/office/powerpoint/2010/main" val="290523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095B-04A7-DF4A-8D79-941BADDB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867F-BC2F-7F4C-A5AB-1BBBDE20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There are so many dates are important to us. The App can help us easily memories the dates</a:t>
            </a:r>
          </a:p>
          <a:p>
            <a:r>
              <a:rPr lang="en-TW" dirty="0"/>
              <a:t>Example,</a:t>
            </a:r>
          </a:p>
          <a:p>
            <a:pPr lvl="1"/>
            <a:r>
              <a:rPr lang="en-US" dirty="0"/>
              <a:t>Merry anniversary</a:t>
            </a:r>
          </a:p>
          <a:p>
            <a:pPr lvl="1"/>
            <a:r>
              <a:rPr lang="en-US" dirty="0"/>
              <a:t>Friends birthday</a:t>
            </a:r>
          </a:p>
          <a:p>
            <a:pPr lvl="1"/>
            <a:r>
              <a:rPr lang="en-US" dirty="0"/>
              <a:t>Music concert date</a:t>
            </a:r>
          </a:p>
          <a:p>
            <a:pPr lvl="1"/>
            <a:r>
              <a:rPr lang="en-US" dirty="0"/>
              <a:t>iPhone publish date</a:t>
            </a:r>
          </a:p>
          <a:p>
            <a:pPr lvl="1"/>
            <a:r>
              <a:rPr lang="en-TW" dirty="0"/>
              <a:t>How many days in Canda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6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B63D-7B6C-5740-833B-A43EB264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A29E11-9BDD-724A-9F0C-76EA69CB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8" y="1825625"/>
            <a:ext cx="2010689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E61641-1FEF-7547-BCFF-17B1BC53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850" y="1825625"/>
            <a:ext cx="2010690" cy="4351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02AA08-CF50-5742-A057-D3F0AAC72027}"/>
              </a:ext>
            </a:extLst>
          </p:cNvPr>
          <p:cNvSpPr txBox="1"/>
          <p:nvPr/>
        </p:nvSpPr>
        <p:spPr>
          <a:xfrm>
            <a:off x="1216562" y="63082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Home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B7F28-A70A-8546-9E7B-17E4B4839257}"/>
              </a:ext>
            </a:extLst>
          </p:cNvPr>
          <p:cNvSpPr txBox="1"/>
          <p:nvPr/>
        </p:nvSpPr>
        <p:spPr>
          <a:xfrm>
            <a:off x="3255887" y="6308209"/>
            <a:ext cx="113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Add 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84958-3D39-9443-A547-80B28E9F3FA3}"/>
              </a:ext>
            </a:extLst>
          </p:cNvPr>
          <p:cNvSpPr txBox="1"/>
          <p:nvPr/>
        </p:nvSpPr>
        <p:spPr>
          <a:xfrm>
            <a:off x="5197678" y="6308209"/>
            <a:ext cx="19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Add/Edit Category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82D6A-4EF3-3F43-86D1-7520A148414C}"/>
              </a:ext>
            </a:extLst>
          </p:cNvPr>
          <p:cNvSpPr txBox="1"/>
          <p:nvPr/>
        </p:nvSpPr>
        <p:spPr>
          <a:xfrm>
            <a:off x="7820038" y="6308209"/>
            <a:ext cx="130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Event Detail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7EB18-100E-C743-97BD-09A8E0F62CE4}"/>
              </a:ext>
            </a:extLst>
          </p:cNvPr>
          <p:cNvSpPr txBox="1"/>
          <p:nvPr/>
        </p:nvSpPr>
        <p:spPr>
          <a:xfrm>
            <a:off x="10145117" y="6308209"/>
            <a:ext cx="11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Edit Event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E29CEA-BB78-DD44-8A08-32495C679E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814278" y="1825625"/>
            <a:ext cx="2010689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B191F6-1A47-6F4C-8113-5875EFFE4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3044" y="1825624"/>
            <a:ext cx="2010689" cy="43513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9AF98F-8526-5041-8C62-C27B87B07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80" y="1825624"/>
            <a:ext cx="2010690" cy="4351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644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EAB5-16E0-B04E-89B4-4DBB4D67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685B-F0E3-AB40-9164-3AD1014D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TW" dirty="0"/>
              <a:t>Home Page</a:t>
            </a:r>
          </a:p>
          <a:p>
            <a:pPr lvl="1"/>
            <a:r>
              <a:rPr lang="en-TW" dirty="0"/>
              <a:t>Display all event list or display the event list by category</a:t>
            </a:r>
          </a:p>
          <a:p>
            <a:pPr lvl="1"/>
            <a:r>
              <a:rPr lang="en-TW" dirty="0"/>
              <a:t>Display ‘TOP EVENT’ on the home page</a:t>
            </a:r>
          </a:p>
          <a:p>
            <a:pPr lvl="1"/>
            <a:r>
              <a:rPr lang="en-US" dirty="0"/>
              <a:t>C</a:t>
            </a:r>
            <a:r>
              <a:rPr lang="en-TW" dirty="0"/>
              <a:t>lick event item can show the event detail in event list</a:t>
            </a:r>
          </a:p>
          <a:p>
            <a:pPr lvl="1"/>
            <a:r>
              <a:rPr lang="en-US" dirty="0"/>
              <a:t>C</a:t>
            </a:r>
            <a:r>
              <a:rPr lang="en-TW" dirty="0"/>
              <a:t>lick add button to add event</a:t>
            </a:r>
          </a:p>
          <a:p>
            <a:pPr lvl="1"/>
            <a:r>
              <a:rPr lang="en-TW" dirty="0"/>
              <a:t>Click dropdown list to change the category</a:t>
            </a:r>
          </a:p>
          <a:p>
            <a:pPr marL="457200" lvl="1" indent="0">
              <a:buNone/>
            </a:pP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38A2A-141B-8F4F-8C1F-31C20C4D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540" y="1027906"/>
            <a:ext cx="2495260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979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90D8-680A-4D4A-968E-C6AEA7AB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302E-1359-3440-9248-9433D382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TW" dirty="0"/>
              <a:t>Add Event Page</a:t>
            </a:r>
          </a:p>
          <a:p>
            <a:pPr lvl="1"/>
            <a:r>
              <a:rPr lang="en-TW" dirty="0"/>
              <a:t>Enter all event details, includes </a:t>
            </a:r>
          </a:p>
          <a:p>
            <a:pPr lvl="2"/>
            <a:r>
              <a:rPr lang="en-TW" dirty="0"/>
              <a:t>name, </a:t>
            </a:r>
          </a:p>
          <a:p>
            <a:pPr lvl="2"/>
            <a:r>
              <a:rPr lang="en-TW" dirty="0"/>
              <a:t>start date, end siwtch, end date, </a:t>
            </a:r>
          </a:p>
          <a:p>
            <a:pPr lvl="2"/>
            <a:r>
              <a:rPr lang="en-TW" dirty="0"/>
              <a:t>category, top switch,</a:t>
            </a:r>
          </a:p>
          <a:p>
            <a:pPr lvl="2"/>
            <a:r>
              <a:rPr lang="en-US" dirty="0"/>
              <a:t>r</a:t>
            </a:r>
            <a:r>
              <a:rPr lang="en-TW" dirty="0"/>
              <a:t>epeat options</a:t>
            </a:r>
          </a:p>
          <a:p>
            <a:pPr lvl="1"/>
            <a:r>
              <a:rPr lang="en-TW" dirty="0"/>
              <a:t>Can become to TOP EVENT to show on the home page</a:t>
            </a:r>
          </a:p>
          <a:p>
            <a:pPr lvl="1"/>
            <a:r>
              <a:rPr lang="en-TW" dirty="0"/>
              <a:t>If the end switch turn ON, the countdown will stop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51C7CB29-1622-274C-B545-BCA24252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58540" y="1027907"/>
            <a:ext cx="2495260" cy="53999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719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36C2-E275-FB40-86F5-910C0EBE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B576-5032-1848-B2A2-6B920B48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Edit Category page</a:t>
            </a:r>
          </a:p>
          <a:p>
            <a:pPr lvl="1"/>
            <a:r>
              <a:rPr lang="en-US" dirty="0"/>
              <a:t>Display all categories</a:t>
            </a:r>
          </a:p>
          <a:p>
            <a:pPr lvl="1"/>
            <a:r>
              <a:rPr lang="en-US" dirty="0"/>
              <a:t>Add category</a:t>
            </a:r>
          </a:p>
          <a:p>
            <a:pPr lvl="1"/>
            <a:r>
              <a:rPr lang="en-US" dirty="0"/>
              <a:t>Delete category</a:t>
            </a:r>
          </a:p>
          <a:p>
            <a:pPr lvl="1"/>
            <a:r>
              <a:rPr lang="en-US" dirty="0"/>
              <a:t>Click item to select the category and back to add / edit event page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72AD4-31A5-064A-A3D8-E44F54E4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539" y="1027906"/>
            <a:ext cx="2495261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1973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{7290D0E5-3386-9240-8DAC-2BF34F350355}tf10001121</Template>
  <TotalTime>470</TotalTime>
  <Words>422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Countdown Date App</vt:lpstr>
      <vt:lpstr>Outline</vt:lpstr>
      <vt:lpstr>Overview</vt:lpstr>
      <vt:lpstr>Development Environment</vt:lpstr>
      <vt:lpstr>Motivation</vt:lpstr>
      <vt:lpstr>Design</vt:lpstr>
      <vt:lpstr>Functions</vt:lpstr>
      <vt:lpstr>Functions</vt:lpstr>
      <vt:lpstr>Functions</vt:lpstr>
      <vt:lpstr>Functions</vt:lpstr>
      <vt:lpstr>Functions</vt:lpstr>
      <vt:lpstr>Database Design</vt:lpstr>
      <vt:lpstr>Thank You !!!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Countdown Date App</dc:title>
  <dc:creator>Microsoft Office User</dc:creator>
  <cp:lastModifiedBy>Microsoft Office User</cp:lastModifiedBy>
  <cp:revision>26</cp:revision>
  <dcterms:created xsi:type="dcterms:W3CDTF">2021-07-05T21:03:14Z</dcterms:created>
  <dcterms:modified xsi:type="dcterms:W3CDTF">2021-07-06T20:30:35Z</dcterms:modified>
</cp:coreProperties>
</file>