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4" r:id="rId10"/>
    <p:sldId id="262" r:id="rId11"/>
    <p:sldId id="265" r:id="rId12"/>
    <p:sldId id="26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63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0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034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12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061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7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725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52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207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39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45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32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2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967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FF9E64-43AB-C842-9409-A5F138EBF79F}" type="datetimeFigureOut">
              <a:rPr lang="en-TW" smtClean="0"/>
              <a:t>2021/8/9</a:t>
            </a:fld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926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o.io/" TargetMode="External"/><Relationship Id="rId2" Type="http://schemas.openxmlformats.org/officeDocument/2006/relationships/hyperlink" Target="https://apps.apple.com/tw/app/%E5%80%92%E6%95%B8%E6%97%A5/id9884242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translate.google.com/translate?hl=zh-TW&amp;sl=en&amp;u=https://proto.io/&amp;prev=search&amp;pto=a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FE5-633E-D84B-A1BF-E8C718401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Countdown Date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4D43E-9AA9-3842-AC17-6294CEFD2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200443723 – Yu-Hsuan Huang</a:t>
            </a:r>
          </a:p>
        </p:txBody>
      </p:sp>
    </p:spTree>
    <p:extLst>
      <p:ext uri="{BB962C8B-B14F-4D97-AF65-F5344CB8AC3E}">
        <p14:creationId xmlns:p14="http://schemas.microsoft.com/office/powerpoint/2010/main" val="149674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36C2-E275-FB40-86F5-910C0EB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B576-5032-1848-B2A2-6B920B48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Edit Category page</a:t>
            </a:r>
          </a:p>
          <a:p>
            <a:pPr lvl="1"/>
            <a:r>
              <a:rPr lang="en-US" dirty="0"/>
              <a:t>Display all categories</a:t>
            </a:r>
          </a:p>
          <a:p>
            <a:pPr lvl="1"/>
            <a:r>
              <a:rPr lang="en-US" dirty="0"/>
              <a:t>Add category</a:t>
            </a:r>
          </a:p>
          <a:p>
            <a:pPr lvl="1"/>
            <a:r>
              <a:rPr lang="en-US" dirty="0"/>
              <a:t>Update category</a:t>
            </a:r>
          </a:p>
          <a:p>
            <a:pPr lvl="1"/>
            <a:r>
              <a:rPr lang="en-US" dirty="0"/>
              <a:t>Delete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233A4-9AEB-924E-A165-69BCCC9E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36" y="999202"/>
            <a:ext cx="280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F78B-3CE3-EE4D-820C-6D5F7CAF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B81-5083-A74E-914D-5451D401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Event detail page</a:t>
            </a:r>
            <a:endParaRPr lang="en-TW" dirty="0"/>
          </a:p>
          <a:p>
            <a:pPr lvl="1"/>
            <a:r>
              <a:rPr lang="en-TW" dirty="0"/>
              <a:t>Click edit icon to edit event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9C79D-8E01-B64D-9935-C4135EDF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63" y="1182772"/>
            <a:ext cx="280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4889-FB98-4645-ACE7-5B4CFF04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AE7-C6EC-4346-871F-7317D8E3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TW" dirty="0"/>
              <a:t>Edit event page</a:t>
            </a:r>
          </a:p>
          <a:p>
            <a:pPr lvl="1"/>
            <a:r>
              <a:rPr lang="en-US" dirty="0"/>
              <a:t>A</a:t>
            </a:r>
            <a:r>
              <a:rPr lang="en-TW" dirty="0"/>
              <a:t>s same as add event page</a:t>
            </a:r>
          </a:p>
          <a:p>
            <a:pPr lvl="1"/>
            <a:r>
              <a:rPr lang="en-US" dirty="0"/>
              <a:t>M</a:t>
            </a:r>
            <a:r>
              <a:rPr lang="en-TW" dirty="0"/>
              <a:t>odify any event detail</a:t>
            </a:r>
          </a:p>
          <a:p>
            <a:pPr lvl="1"/>
            <a:r>
              <a:rPr lang="en-TW" dirty="0"/>
              <a:t>Delete the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591F9-37B4-1D48-860A-092C5958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298" y="1308456"/>
            <a:ext cx="280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91D5-3A7F-8B4E-8949-B80703DB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Database Design – Core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04C3-6233-0C41-A05E-F6474CE1B4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I create 2 tables to implement the App. </a:t>
            </a:r>
          </a:p>
          <a:p>
            <a:pPr lvl="1"/>
            <a:r>
              <a:rPr lang="en-TW" dirty="0"/>
              <a:t>Event</a:t>
            </a:r>
          </a:p>
          <a:p>
            <a:pPr lvl="1"/>
            <a:r>
              <a:rPr lang="en-TW" dirty="0"/>
              <a:t>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23D6C-D60E-F447-A48B-9AA50BB17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530" y="2222287"/>
            <a:ext cx="4544468" cy="3628792"/>
          </a:xfrm>
        </p:spPr>
      </p:pic>
    </p:spTree>
    <p:extLst>
      <p:ext uri="{BB962C8B-B14F-4D97-AF65-F5344CB8AC3E}">
        <p14:creationId xmlns:p14="http://schemas.microsoft.com/office/powerpoint/2010/main" val="253100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3283F-05C7-ED4F-A2CA-726A6DC7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32096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0B577-C272-BC41-834E-C0C9EA4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B336B-8D58-474A-917D-B1623705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Countdown date app</a:t>
            </a:r>
          </a:p>
          <a:p>
            <a:pPr lvl="1"/>
            <a:r>
              <a:rPr lang="en-US" dirty="0">
                <a:hlinkClick r:id="rId2"/>
              </a:rPr>
              <a:t>https://apps.apple.com/tw/app/%E5%80%92%E6%95%B8%E6%97%A5/id988424260</a:t>
            </a:r>
            <a:endParaRPr lang="en-TW" dirty="0"/>
          </a:p>
          <a:p>
            <a:r>
              <a:rPr lang="en-TW" dirty="0"/>
              <a:t>Proto.io</a:t>
            </a:r>
          </a:p>
          <a:p>
            <a:pPr lvl="1"/>
            <a:r>
              <a:rPr lang="en-US" u="sng" dirty="0">
                <a:hlinkClick r:id="rId3"/>
              </a:rPr>
              <a:t>https://proto.io</a:t>
            </a:r>
            <a:endParaRPr lang="en-US" u="sng" dirty="0"/>
          </a:p>
          <a:p>
            <a:r>
              <a:rPr lang="en-US" dirty="0"/>
              <a:t>Dbdiagram.io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5"/>
              </a:rPr>
              <a:t>https://dbdiagram.io/home</a:t>
            </a:r>
            <a:br>
              <a:rPr lang="en-US" dirty="0">
                <a:hlinkClick r:id="rId4"/>
              </a:rPr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11FE-5F65-4A42-8A12-750EB543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697E-F0BC-AE47-B4D6-7BC1FFAB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Overview</a:t>
            </a:r>
          </a:p>
          <a:p>
            <a:r>
              <a:rPr lang="en-TW" dirty="0"/>
              <a:t>Project Design</a:t>
            </a:r>
          </a:p>
          <a:p>
            <a:r>
              <a:rPr lang="en-TW" dirty="0"/>
              <a:t>Functional Requirements</a:t>
            </a:r>
          </a:p>
          <a:p>
            <a:r>
              <a:rPr lang="en-TW" dirty="0"/>
              <a:t>Database Design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1922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AC6D-0714-2C44-BE4E-9D27FB52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9153-1940-9B45-9B74-D272CE15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 this project, I would like to build a untility application that remind the important dates for users. </a:t>
            </a:r>
          </a:p>
          <a:p>
            <a:r>
              <a:rPr lang="en-US" dirty="0"/>
              <a:t>You can use this App to countdown the coming days or calculate how long after the special/important days. </a:t>
            </a:r>
          </a:p>
          <a:p>
            <a:r>
              <a:rPr lang="en-US" dirty="0"/>
              <a:t>If you have finished these events, you also can stop count the days for the events.</a:t>
            </a:r>
          </a:p>
          <a:p>
            <a:r>
              <a:rPr lang="en-US" dirty="0"/>
              <a:t>The user able to create, edit, delete the events and able to set up the categories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902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095B-04A7-DF4A-8D79-941BADDB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867F-BC2F-7F4C-A5AB-1BBBDE2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There are so many dates are important to us. The App can help us easily memories the dates</a:t>
            </a:r>
          </a:p>
          <a:p>
            <a:r>
              <a:rPr lang="en-TW" dirty="0"/>
              <a:t>Example,</a:t>
            </a:r>
          </a:p>
          <a:p>
            <a:pPr lvl="1"/>
            <a:r>
              <a:rPr lang="en-US" dirty="0"/>
              <a:t>Merry anniversary</a:t>
            </a:r>
          </a:p>
          <a:p>
            <a:pPr lvl="1"/>
            <a:r>
              <a:rPr lang="en-US" dirty="0"/>
              <a:t>Friends birthday</a:t>
            </a:r>
          </a:p>
          <a:p>
            <a:pPr lvl="1"/>
            <a:r>
              <a:rPr lang="en-US" dirty="0"/>
              <a:t>Music concert date</a:t>
            </a:r>
          </a:p>
          <a:p>
            <a:pPr lvl="1"/>
            <a:r>
              <a:rPr lang="en-US" dirty="0"/>
              <a:t>iPhone publish date</a:t>
            </a:r>
          </a:p>
          <a:p>
            <a:pPr lvl="1"/>
            <a:r>
              <a:rPr lang="en-TW" dirty="0"/>
              <a:t>How many days in Canda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0F80-B65B-2C4D-953C-56E6B2C8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TW" dirty="0"/>
              <a:t>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3A0D-EA51-4641-BCC6-69E77451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Computer: Macbook Pro 13’’</a:t>
            </a:r>
          </a:p>
          <a:p>
            <a:r>
              <a:rPr lang="en-TW" dirty="0"/>
              <a:t>macOS version: 11.4 Big Sur</a:t>
            </a:r>
          </a:p>
          <a:p>
            <a:r>
              <a:rPr lang="en-TW" dirty="0"/>
              <a:t>IDE: Xcode 12.5.1</a:t>
            </a:r>
          </a:p>
          <a:p>
            <a:r>
              <a:rPr lang="en-TW" dirty="0"/>
              <a:t>Programming Language: Swift</a:t>
            </a:r>
          </a:p>
          <a:p>
            <a:endParaRPr lang="en-TW" dirty="0"/>
          </a:p>
          <a:p>
            <a:r>
              <a:rPr lang="en-TW" dirty="0"/>
              <a:t>Target device: iPhone 12</a:t>
            </a:r>
          </a:p>
          <a:p>
            <a:r>
              <a:rPr lang="en-TW" dirty="0"/>
              <a:t>Target iOS version: 14.5</a:t>
            </a:r>
          </a:p>
        </p:txBody>
      </p:sp>
    </p:spTree>
    <p:extLst>
      <p:ext uri="{BB962C8B-B14F-4D97-AF65-F5344CB8AC3E}">
        <p14:creationId xmlns:p14="http://schemas.microsoft.com/office/powerpoint/2010/main" val="29052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B63D-7B6C-5740-833B-A43EB264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CE4D5-AB4F-7346-9BCA-EEB53C45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232" y="1417638"/>
            <a:ext cx="2806700" cy="52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40413-4D3B-B744-B70F-2644F137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16" y="1417638"/>
            <a:ext cx="2806700" cy="524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1977C-8227-C946-BEAF-DE057A20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531" y="1417638"/>
            <a:ext cx="2806700" cy="524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EE7061-BAEC-7C48-B9F3-9A90F42E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415" y="1417638"/>
            <a:ext cx="2806700" cy="5245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DCE1E2-06FC-6441-9D22-8FE5D1F1B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17638"/>
            <a:ext cx="2806700" cy="5245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4A201-A732-1B47-8752-C83539118DFA}"/>
              </a:ext>
            </a:extLst>
          </p:cNvPr>
          <p:cNvSpPr txBox="1"/>
          <p:nvPr/>
        </p:nvSpPr>
        <p:spPr>
          <a:xfrm>
            <a:off x="963442" y="641081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9D0F0E-1558-934A-B869-D0793358B102}"/>
              </a:ext>
            </a:extLst>
          </p:cNvPr>
          <p:cNvSpPr txBox="1"/>
          <p:nvPr/>
        </p:nvSpPr>
        <p:spPr>
          <a:xfrm>
            <a:off x="3122849" y="640717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Category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F7C6B-1D53-A54D-80B2-BFCC92961749}"/>
              </a:ext>
            </a:extLst>
          </p:cNvPr>
          <p:cNvSpPr txBox="1"/>
          <p:nvPr/>
        </p:nvSpPr>
        <p:spPr>
          <a:xfrm>
            <a:off x="5700723" y="64071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Detail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567F8E-809D-7A48-8D9F-7FF3A3342C5D}"/>
              </a:ext>
            </a:extLst>
          </p:cNvPr>
          <p:cNvSpPr txBox="1"/>
          <p:nvPr/>
        </p:nvSpPr>
        <p:spPr>
          <a:xfrm>
            <a:off x="8129090" y="640717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401FA-5CCD-F04B-A039-C0764CB22943}"/>
              </a:ext>
            </a:extLst>
          </p:cNvPr>
          <p:cNvSpPr txBox="1"/>
          <p:nvPr/>
        </p:nvSpPr>
        <p:spPr>
          <a:xfrm>
            <a:off x="10537667" y="640717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8664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A2B-A120-C64E-B61D-E06AAEF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8F826-A652-2040-88BE-0BC9A543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47" y="736106"/>
            <a:ext cx="5150703" cy="57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AB5-16E0-B04E-89B4-4DBB4D67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685B-F0E3-AB40-9164-3AD1014D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Home Page</a:t>
            </a:r>
          </a:p>
          <a:p>
            <a:pPr lvl="1"/>
            <a:r>
              <a:rPr lang="en-TW" dirty="0"/>
              <a:t>Display all event list or display the event list by category</a:t>
            </a:r>
          </a:p>
          <a:p>
            <a:pPr lvl="1"/>
            <a:r>
              <a:rPr lang="en-TW" dirty="0"/>
              <a:t>Display ‘TOP EVENT’ on the home page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event item can show the event detail in event list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add button to add event</a:t>
            </a:r>
          </a:p>
          <a:p>
            <a:pPr lvl="1"/>
            <a:r>
              <a:rPr lang="en-TW" dirty="0"/>
              <a:t>Click dropdown list to change the category</a:t>
            </a:r>
          </a:p>
          <a:p>
            <a:pPr marL="457200" lvl="1" indent="0">
              <a:buNone/>
            </a:pPr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AAAD7-35C9-0E4E-8070-2806A460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32" y="1417992"/>
            <a:ext cx="280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9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0D8-680A-4D4A-968E-C6AEA7AB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302E-1359-3440-9248-9433D382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TW" dirty="0"/>
              <a:t>Add Event Page</a:t>
            </a:r>
          </a:p>
          <a:p>
            <a:pPr lvl="1"/>
            <a:r>
              <a:rPr lang="en-TW" dirty="0"/>
              <a:t>Enter all event details, includes </a:t>
            </a:r>
          </a:p>
          <a:p>
            <a:pPr lvl="2"/>
            <a:r>
              <a:rPr lang="en-TW" dirty="0"/>
              <a:t>name,  description</a:t>
            </a:r>
          </a:p>
          <a:p>
            <a:pPr lvl="2"/>
            <a:r>
              <a:rPr lang="en-TW" dirty="0"/>
              <a:t>start date, event end switch, end date, </a:t>
            </a:r>
          </a:p>
          <a:p>
            <a:pPr lvl="2"/>
            <a:r>
              <a:rPr lang="en-TW" dirty="0"/>
              <a:t>category, top switch, </a:t>
            </a:r>
          </a:p>
          <a:p>
            <a:pPr lvl="1"/>
            <a:r>
              <a:rPr lang="en-TW" dirty="0"/>
              <a:t>Can become to TOP EVENT to show on the home page</a:t>
            </a:r>
          </a:p>
          <a:p>
            <a:pPr lvl="1"/>
            <a:r>
              <a:rPr lang="en-TW" dirty="0"/>
              <a:t>If the end switch turn ON, the countdown will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F617B-09F9-414D-8D5C-962243D1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93" y="1165712"/>
            <a:ext cx="280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{7290D0E5-3386-9240-8DAC-2BF34F350355}tf10001121</Template>
  <TotalTime>539</TotalTime>
  <Words>377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Countdown Date App</vt:lpstr>
      <vt:lpstr>Outline</vt:lpstr>
      <vt:lpstr>Overview</vt:lpstr>
      <vt:lpstr>Motivation</vt:lpstr>
      <vt:lpstr>Development Environment</vt:lpstr>
      <vt:lpstr>Design</vt:lpstr>
      <vt:lpstr>Design</vt:lpstr>
      <vt:lpstr>Functions</vt:lpstr>
      <vt:lpstr>Functions</vt:lpstr>
      <vt:lpstr>Functions</vt:lpstr>
      <vt:lpstr>Functions</vt:lpstr>
      <vt:lpstr>Functions</vt:lpstr>
      <vt:lpstr>Database Design – Core Data</vt:lpstr>
      <vt:lpstr>Thank You !!!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Date App</dc:title>
  <dc:creator>Microsoft Office User</dc:creator>
  <cp:lastModifiedBy>Microsoft Office User</cp:lastModifiedBy>
  <cp:revision>37</cp:revision>
  <dcterms:created xsi:type="dcterms:W3CDTF">2021-07-05T21:03:14Z</dcterms:created>
  <dcterms:modified xsi:type="dcterms:W3CDTF">2021-08-09T18:25:18Z</dcterms:modified>
</cp:coreProperties>
</file>