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4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BCF1-1C4F-436A-A25F-BD3B6F6C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5D25-E284-41E1-8F5A-061A5AAA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C9AF-9AEB-47A5-891B-862D5F9C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DAEA-6018-4A32-855F-FD9C8B4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00F6-F51E-4D14-A262-D899BCBC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9588-22CD-4FF8-AB13-424DB385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53ED-5E01-4E9B-8C26-B5E2A107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6437-09F4-4176-9E76-8FCA7CAF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BF15-92F3-4ADB-AF5F-DAD0074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5B26-D581-41B9-A760-D052A40D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D997-720F-47C2-B6A7-CF6AF4223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3EEDC-60CD-4E96-A2A6-A68055F5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AC34-F70A-4D38-B071-72DA7BED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DF51-C47C-4147-B823-3BEC92B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5CE0-1E14-4863-AB2B-DCC2050F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87F4-7D47-4E06-A7A6-763D0F4B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D460-5E25-42CB-9ECC-44D9BEB09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A6B84-77B2-4DF8-BF05-63D948FC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CE26-DD8D-4257-AA0A-14CFD205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F063-66C2-4487-891C-4A798EA1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D28E-F90A-40CA-BEE0-9500B5D0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8C48-03C8-4FE1-8E46-61F78687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4B81-F388-4E8E-A15F-316D4627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E59F-AA46-40D3-957F-101B44F0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D9D-C1AD-4BAB-B84C-82D4103C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6319-DFE5-41B1-B5A2-5FE22E03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86D1-80E1-4EC1-A20D-388B1D576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D2B2C-2D7E-4634-86E7-7776BC91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05097-6859-4734-8F10-9AE2D72A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CBDF-7EB1-4A61-8F3A-2CDC2471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13D9-C5A5-4C1E-9EE6-F31DB464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18D1-428D-4E6C-9FD7-A5616BBC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3161-C471-43B3-A06E-3DA4DB98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F52F-90CC-4BC0-B619-7D823117D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BE73E-E6AC-4942-8970-19FEE75E8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6066A-5C46-4C3A-8F4E-FE76A433D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71073-F16A-4F86-AF5D-3E3593EA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EFF83-C1F7-4222-9E21-5C952814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CD3D0-388C-418D-AF62-1E620338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7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D858-7068-45BC-B1D5-FDB5147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672ED-6F5C-4662-A9E7-53A37188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5541-A452-4618-8022-B958F78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BBEA4-C487-4D54-92D1-7A4BCCEA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286A3-C244-4A02-B8BB-46BAA7AD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F9F52-9F48-4C0C-B017-CDB29DBE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72E18-E7D5-48CA-87BD-6492053A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76B9-D98B-44F1-B8D9-06693CE1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41F4-91DE-4E14-BF8B-62B2BBE4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AC754-DC76-4310-8DE0-A10B6AAA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2420-4785-447A-A683-800092DD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8C26-105A-4C98-B9AE-0C039AD4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3386B-2270-4B97-A837-8D67CA54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87B3-8546-45E7-8C9E-6D294E04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8D7AE-4ED5-4F40-9FA7-08E4F73E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AC519-8F98-47F6-B7C9-611228F0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DACD-705F-42B7-8287-CECDF95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6EEE-6BB5-4ED9-9392-C108EE43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2190-1DCF-4C29-B227-A85539E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FAD20-CFD4-4642-B867-B59887F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F2DC-F946-43CC-9B20-0E281BD9D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24D8-235C-4880-A428-F55A08CE9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D77C-8E7A-4B76-ABE7-7BD2DB78AEA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26CA-03F8-4DB0-AEC9-152AD728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07E1-ED93-4BB9-9CB5-8002988A6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20AE-A305-483B-B2E4-B8888138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CE07-F8D6-4AAD-AE59-B97CCC60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1B3B1-BC9F-40CC-B9F4-2BA29B4B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Review Lecture 1/Day 1</a:t>
            </a:r>
          </a:p>
          <a:p>
            <a:r>
              <a:rPr lang="en-US" sz="2000" dirty="0"/>
              <a:t>Important dates </a:t>
            </a:r>
          </a:p>
          <a:p>
            <a:r>
              <a:rPr lang="en-US" sz="2000" dirty="0"/>
              <a:t>Complete Employee class</a:t>
            </a:r>
          </a:p>
          <a:p>
            <a:r>
              <a:rPr lang="en-US" sz="2000" dirty="0"/>
              <a:t>toString method</a:t>
            </a:r>
          </a:p>
          <a:p>
            <a:r>
              <a:rPr lang="en-US" sz="2000"/>
              <a:t>Lab 1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5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E17F-B041-478B-8390-4C601B57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982B-1108-4123-8C46-2A5E2024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Last day to add, drop or withdraw to receive a refund for most programs/courses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June 01, 2020</a:t>
            </a:r>
          </a:p>
          <a:p>
            <a:r>
              <a:rPr lang="en-US" sz="2000" dirty="0"/>
              <a:t>Last day to register for summer co-op work term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June 30, 2020</a:t>
            </a:r>
          </a:p>
          <a:p>
            <a:r>
              <a:rPr lang="en-US" sz="2000" dirty="0"/>
              <a:t>Registration begins for fall co-op work terms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July 09, 2020</a:t>
            </a:r>
          </a:p>
          <a:p>
            <a:r>
              <a:rPr lang="en-US" sz="2000" dirty="0"/>
              <a:t>Last day to withdraw from most programs / courses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July 15, 2020 </a:t>
            </a:r>
          </a:p>
        </p:txBody>
      </p:sp>
    </p:spTree>
    <p:extLst>
      <p:ext uri="{BB962C8B-B14F-4D97-AF65-F5344CB8AC3E}">
        <p14:creationId xmlns:p14="http://schemas.microsoft.com/office/powerpoint/2010/main" val="306685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1ED1-1226-4EDF-AE38-1D350D63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/>
              <a:t>				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EF8C-F8AA-420E-8F33-AC9335E9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/>
              <a:t>Create a class name “Car” think of it’s possible attributes and all possible methods.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214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/>
              <a:t>Lab 1 Contd.,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 lvl="0"/>
            <a:r>
              <a:rPr lang="en-US" sz="2000"/>
              <a:t>Create a class name “Car” with ‘toString’  method that displays values for all  the instance variables using getters ,appropriately formatted  in a table alike format “(hint: using \n).</a:t>
            </a:r>
          </a:p>
          <a:p>
            <a:r>
              <a:rPr lang="en-US" sz="2000"/>
              <a:t>Create a constructor  for the Car class that accepts values for the minimum variables mandatory to identify an individual car.(make , model, year, vinNumber)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Create another constructor that accepts values for all the instance variables.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6177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US" sz="4000"/>
              <a:t>Variable to be declared in Car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make</a:t>
            </a:r>
          </a:p>
          <a:p>
            <a:pPr marL="0" indent="0">
              <a:buNone/>
            </a:pPr>
            <a:r>
              <a:rPr lang="en-US" sz="2000"/>
              <a:t>model</a:t>
            </a:r>
          </a:p>
          <a:p>
            <a:pPr marL="0" indent="0">
              <a:buNone/>
            </a:pPr>
            <a:r>
              <a:rPr lang="en-US" sz="2000"/>
              <a:t>year</a:t>
            </a:r>
          </a:p>
          <a:p>
            <a:pPr marL="0" indent="0">
              <a:buNone/>
            </a:pPr>
            <a:r>
              <a:rPr lang="en-US" sz="2000"/>
              <a:t>transmission</a:t>
            </a:r>
          </a:p>
          <a:p>
            <a:pPr marL="0" indent="0">
              <a:buNone/>
            </a:pPr>
            <a:r>
              <a:rPr lang="en-US" sz="2000"/>
              <a:t>color</a:t>
            </a:r>
          </a:p>
          <a:p>
            <a:pPr marL="0" indent="0">
              <a:buNone/>
            </a:pPr>
            <a:r>
              <a:rPr lang="en-US" sz="2000"/>
              <a:t>engine</a:t>
            </a:r>
          </a:p>
          <a:p>
            <a:pPr marL="0" indent="0">
              <a:buNone/>
            </a:pPr>
            <a:r>
              <a:rPr lang="en-US" sz="2000"/>
              <a:t>vinNumber</a:t>
            </a:r>
          </a:p>
          <a:p>
            <a:pPr marL="0" indent="0">
              <a:buNone/>
            </a:pPr>
            <a:r>
              <a:rPr lang="en-US" sz="20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88667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196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Agenda</vt:lpstr>
      <vt:lpstr>Important dates</vt:lpstr>
      <vt:lpstr>    Lab 1</vt:lpstr>
      <vt:lpstr>Lab 1 Contd.,</vt:lpstr>
      <vt:lpstr>Variable to be declared in Car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Radhika Sharma</dc:creator>
  <cp:lastModifiedBy>Radhika Sharma</cp:lastModifiedBy>
  <cp:revision>2</cp:revision>
  <dcterms:created xsi:type="dcterms:W3CDTF">2020-05-21T16:55:08Z</dcterms:created>
  <dcterms:modified xsi:type="dcterms:W3CDTF">2020-05-24T04:24:33Z</dcterms:modified>
</cp:coreProperties>
</file>