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5A96-633D-4783-8A15-DC12981E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3F62F-9B94-4D0A-BE15-9FC33DA5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C301-42C1-4DFB-BA36-FFD1E07D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6B6B-0D65-4593-94F8-F23D201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3F43-721B-40ED-99E7-2AD318CC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58BA-44F3-42CE-B625-24AB5B5F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0BF0D-A830-4EDA-B032-474AD3B7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0689-3E4B-487F-B482-E01A0CDA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3138-6DED-4CD3-88BF-6D92691F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8904-E42C-49F9-AFF8-DA3A47CF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33863-19ED-47DE-9EA4-783B87E86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FAD0A-291F-4953-9DFD-7034B033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5E2E-3715-41DA-984D-7B73068D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7514-8EC7-4C8A-BBE4-70C9A7A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C4ED-D0CC-4F07-B9C3-ECF8DBB4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F15B-C393-47D7-8FC0-F27444A9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D73B-EEBE-4B78-8C3C-DFDABBAC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303E-3EA9-47DD-AED4-4A236424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8E4D-B4D2-455E-8F55-E1BA5D81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36DA-58F4-4645-B193-1EA99995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C578-0E2D-4CE6-8E18-EE3C4913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A938-64BD-456B-87A5-562C8B69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563E-8E60-4144-9381-4212251D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219D-85B8-4F3B-A44E-14E0E158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93308-B7F7-4BE1-B416-659CCBA4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D878-286F-485E-9DAF-5D578ADC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C841-3CF5-4B6B-87F8-102496C9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DC4F-800A-413F-A374-2602C308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D1FED-1A7D-4F53-AD58-85D1622D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436B-B1A7-4189-8169-DC3E72B2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44726-F1D2-483D-AC22-F94C08C7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0F79-CB2F-4643-BE51-3958E3A6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393D-25A5-4FB1-9012-8E45D667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2C609-2A36-44A2-BA64-35D5C7A2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2051B-444C-49F2-AC8A-1B7A6C89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6549-652C-4EC8-A9D3-EE0FC9BD5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E3AC0-9D35-40D9-BF01-953BE874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F9556-D7AA-4710-AC01-84E22C90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5C8F7-9222-428E-8FDE-D203374F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D44F-8713-45D7-B5E8-9E989759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0A4-AC62-4990-81D0-1FC5E819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2B11-5737-4972-859A-61E2D0C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983E2-E8C9-45B7-B475-54EDE89B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8D484-AA50-4167-8C95-91B07A6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0EF0D-43A1-4B08-8DE0-D9B2B480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A680B-5481-44A6-95EB-E43F10B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6DBA-2271-4E3F-8ACB-7DC4BF71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265E-37FF-432A-9523-7C5E53A6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A66F6-1F36-456D-9102-FAB3EC2F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C9C1-5A5E-47CA-B770-00892FC0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A7531-54EE-48D3-8AB2-63982161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397E-DB4C-4A63-AFEC-CDEFFAB5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B71E-00CD-4854-A0D6-8A19CF55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5FE11-D4FB-426A-AF01-B7A02BC9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B34A-C5AF-4183-B551-E9F4CFC66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70A4B-46BC-4EE9-A40C-F09068B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D82B-165D-4B24-BFAB-E3C0E64A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6EF5C-19C7-4D80-9C49-4FD30F6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F1167-78D2-439E-BAD6-7A694A9B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3D2D-AF78-47C8-99FA-FFBBB20D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1314-AA32-48A6-AA97-D979D3CC2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18F3-3A6A-4B5B-AC6D-4A0D9164D8D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BF2A-1881-4708-8898-8A8C61F95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AA22-6BCD-4072-BC34-46BB5C03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79C-9D2A-4CC5-B7D6-C0A05D04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7A44-6801-4A70-B03A-5B2CD8B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D955-023F-4B02-BFB7-05023BA4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/ QA</a:t>
            </a:r>
          </a:p>
          <a:p>
            <a:r>
              <a:rPr lang="en-US" dirty="0"/>
              <a:t>Encapsulation </a:t>
            </a:r>
          </a:p>
          <a:p>
            <a:r>
              <a:rPr lang="en-US"/>
              <a:t>Assignment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3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77826-FA44-40A4-A572-B8D939CF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99528-54A3-4C6E-B7BA-986DCA03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Encapsulation</a:t>
            </a:r>
            <a:r>
              <a:rPr lang="en-US" dirty="0"/>
              <a:t> is one of the four fundamental OOP concepts</a:t>
            </a:r>
          </a:p>
          <a:p>
            <a:r>
              <a:rPr lang="en-US" dirty="0"/>
              <a:t>Encapsulation in Java is a mechanism of wrapping the data (variables) and code acting on the data (methods) together as a single unit.</a:t>
            </a:r>
          </a:p>
          <a:p>
            <a:r>
              <a:rPr lang="en-US" dirty="0"/>
              <a:t> In encapsulation, the variables of a class will be hidden from other classes and can be accessed only through the methods of their current class.</a:t>
            </a:r>
          </a:p>
          <a:p>
            <a:r>
              <a:rPr lang="en-US" dirty="0"/>
              <a:t> Therefore, it is also known as </a:t>
            </a:r>
            <a:r>
              <a:rPr lang="en-US" b="1" dirty="0"/>
              <a:t>data hiding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B1B2-8CEE-4424-9525-60373ACD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achieve encapsulation in Java 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A24F-5DE9-4BD7-A48E-4946372E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variables of a class as private.</a:t>
            </a:r>
          </a:p>
          <a:p>
            <a:r>
              <a:rPr lang="en-US" dirty="0"/>
              <a:t>Provide public setter and getter methods to modify and view the variables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D343-9A91-4749-89F7-B14C8990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1AB9-9F6D-4F85-A050-5700F220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fields of a class can be made read-only or write-only.</a:t>
            </a:r>
          </a:p>
          <a:p>
            <a:r>
              <a:rPr lang="en-US" dirty="0"/>
              <a:t>A class can have total control over what is stored in its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</vt:lpstr>
      <vt:lpstr>Encapsulation</vt:lpstr>
      <vt:lpstr>To achieve encapsulation in Java −</vt:lpstr>
      <vt:lpstr>Benefits of 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Radhika Sharma</dc:creator>
  <cp:lastModifiedBy>Radhika Sharma</cp:lastModifiedBy>
  <cp:revision>2</cp:revision>
  <dcterms:created xsi:type="dcterms:W3CDTF">2020-07-07T12:24:30Z</dcterms:created>
  <dcterms:modified xsi:type="dcterms:W3CDTF">2020-07-07T12:30:55Z</dcterms:modified>
</cp:coreProperties>
</file>