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1" r:id="rId2"/>
    <p:sldId id="256" r:id="rId3"/>
    <p:sldId id="257" r:id="rId4"/>
    <p:sldId id="263" r:id="rId5"/>
    <p:sldId id="258" r:id="rId6"/>
    <p:sldId id="259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>
      <p:cViewPr varScale="1">
        <p:scale>
          <a:sx n="96" d="100"/>
          <a:sy n="96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DE3C6-39E6-4265-BDA7-7E56F33C60D8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19CE-B502-4525-93CF-D77AE988D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3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CE1-42A3-497B-9A7B-071ACA4076C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B3AD-B8DE-432C-9A69-3871ECDCF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CE1-42A3-497B-9A7B-071ACA4076C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B3AD-B8DE-432C-9A69-3871ECDCF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CE1-42A3-497B-9A7B-071ACA4076C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B3AD-B8DE-432C-9A69-3871ECDCF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CE1-42A3-497B-9A7B-071ACA4076C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B3AD-B8DE-432C-9A69-3871ECDCF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CE1-42A3-497B-9A7B-071ACA4076C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B3AD-B8DE-432C-9A69-3871ECDCF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CE1-42A3-497B-9A7B-071ACA4076C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B3AD-B8DE-432C-9A69-3871ECDCF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CE1-42A3-497B-9A7B-071ACA4076C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B3AD-B8DE-432C-9A69-3871ECDCF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CE1-42A3-497B-9A7B-071ACA4076C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B3AD-B8DE-432C-9A69-3871ECDCF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CE1-42A3-497B-9A7B-071ACA4076C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B3AD-B8DE-432C-9A69-3871ECDCF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CE1-42A3-497B-9A7B-071ACA4076C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B3AD-B8DE-432C-9A69-3871ECDCFB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CE1-42A3-497B-9A7B-071ACA4076C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DB3AD-B8DE-432C-9A69-3871ECDCFB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8DB3AD-B8DE-432C-9A69-3871ECDCFB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05B5CE1-42A3-497B-9A7B-071ACA4076C6}" type="datetimeFigureOut">
              <a:rPr lang="en-US" smtClean="0"/>
              <a:t>7/15/20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316162"/>
          </a:xfrm>
        </p:spPr>
        <p:txBody>
          <a:bodyPr/>
          <a:lstStyle/>
          <a:p>
            <a:r>
              <a:rPr lang="en-US"/>
              <a:t>                 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0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800600"/>
          </a:xfrm>
        </p:spPr>
        <p:txBody>
          <a:bodyPr>
            <a:normAutofit/>
          </a:bodyPr>
          <a:lstStyle/>
          <a:p>
            <a:pPr marL="285750" indent="-171450"/>
            <a:r>
              <a:rPr lang="en-US" dirty="0"/>
              <a:t>Polymorphism enables you to “program in the </a:t>
            </a:r>
            <a:r>
              <a:rPr lang="en-US" i="1" dirty="0"/>
              <a:t>general</a:t>
            </a:r>
            <a:r>
              <a:rPr lang="en-US" dirty="0"/>
              <a:t>” rather than “program in the </a:t>
            </a:r>
            <a:r>
              <a:rPr lang="en-US" i="1" dirty="0"/>
              <a:t>specific</a:t>
            </a:r>
            <a:r>
              <a:rPr lang="en-US" dirty="0"/>
              <a:t>.”</a:t>
            </a:r>
          </a:p>
          <a:p>
            <a:pPr marL="285750" indent="-171450"/>
            <a:r>
              <a:rPr lang="en-US" dirty="0"/>
              <a:t> In particular, polymorphism enables you to write programs that process objects which share the same superclass, either directly or indirectly, as if they were all objects of the superclass; this can simplify programming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6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we create a program that simulates the movement of several types of animals for a biological study.</a:t>
            </a:r>
          </a:p>
          <a:p>
            <a:r>
              <a:rPr lang="en-US" dirty="0"/>
              <a:t>Classes Fish , Frog and Bird represent the types of animals.</a:t>
            </a:r>
          </a:p>
          <a:p>
            <a:r>
              <a:rPr lang="en-US" dirty="0"/>
              <a:t>We create a generic class “Animal” that covers most activities as its methods which are common among these animals </a:t>
            </a:r>
          </a:p>
          <a:p>
            <a:pPr marL="114300" indent="0">
              <a:buNone/>
            </a:pPr>
            <a:r>
              <a:rPr lang="en-US" dirty="0"/>
              <a:t>    (fish, frog, Bird)</a:t>
            </a:r>
          </a:p>
          <a:p>
            <a:pPr lvl="1"/>
            <a:r>
              <a:rPr lang="en-US" dirty="0"/>
              <a:t>move()</a:t>
            </a:r>
          </a:p>
          <a:p>
            <a:pPr lvl="1"/>
            <a:r>
              <a:rPr lang="en-US" dirty="0"/>
              <a:t>rest()</a:t>
            </a:r>
          </a:p>
          <a:p>
            <a:r>
              <a:rPr lang="en-US" dirty="0"/>
              <a:t>Later we make individual classes of Fish, Frog &amp; Bird extending from Animals using keyword “extends”.</a:t>
            </a:r>
          </a:p>
          <a:p>
            <a:pPr lvl="1"/>
            <a:r>
              <a:rPr lang="en-US" sz="1800" dirty="0"/>
              <a:t>They will receive Animal class`s methods in inheritance</a:t>
            </a:r>
          </a:p>
          <a:p>
            <a:pPr lvl="1"/>
            <a:r>
              <a:rPr lang="en-US" sz="1800" dirty="0"/>
              <a:t>We can also change logic of those methods to meet specific requirements.</a:t>
            </a:r>
          </a:p>
          <a:p>
            <a:pPr lvl="1"/>
            <a:r>
              <a:rPr lang="en-US" sz="1800" dirty="0"/>
              <a:t>We would add additional methods to cover all unique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33658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9042-7306-4487-BBF7-7176017C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71A8-BEAD-4B04-8D33-12404AC1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Animal Class</a:t>
            </a:r>
          </a:p>
          <a:p>
            <a:r>
              <a:rPr lang="en-US" dirty="0"/>
              <a:t>Move() walk /jumps/hogs</a:t>
            </a:r>
          </a:p>
          <a:p>
            <a:r>
              <a:rPr lang="en-US" dirty="0"/>
              <a:t>Rest()</a:t>
            </a:r>
          </a:p>
          <a:p>
            <a:endParaRPr lang="en-US" dirty="0"/>
          </a:p>
          <a:p>
            <a:r>
              <a:rPr lang="en-US" dirty="0"/>
              <a:t>Fish Class extends Animal // Inheritance  </a:t>
            </a:r>
          </a:p>
          <a:p>
            <a:r>
              <a:rPr lang="en-US" dirty="0"/>
              <a:t>Move () Overridden  swims</a:t>
            </a:r>
          </a:p>
          <a:p>
            <a:r>
              <a:rPr lang="en-US" dirty="0"/>
              <a:t>Rest()</a:t>
            </a:r>
          </a:p>
          <a:p>
            <a:endParaRPr lang="en-US" dirty="0"/>
          </a:p>
          <a:p>
            <a:r>
              <a:rPr lang="en-US" dirty="0"/>
              <a:t>Frog Class extends Animal</a:t>
            </a:r>
          </a:p>
          <a:p>
            <a:r>
              <a:rPr lang="en-US" dirty="0"/>
              <a:t>Move () Overridden  jumps</a:t>
            </a:r>
          </a:p>
          <a:p>
            <a:r>
              <a:rPr lang="en-US" dirty="0"/>
              <a:t>Rest()</a:t>
            </a:r>
          </a:p>
          <a:p>
            <a:endParaRPr lang="en-US" dirty="0"/>
          </a:p>
          <a:p>
            <a:r>
              <a:rPr lang="en-US" dirty="0"/>
              <a:t>Bird Class extends Animal</a:t>
            </a:r>
          </a:p>
          <a:p>
            <a:r>
              <a:rPr lang="en-US" dirty="0"/>
              <a:t>Move () Overridden </a:t>
            </a:r>
            <a:r>
              <a:rPr lang="en-US" dirty="0" err="1"/>
              <a:t>flys</a:t>
            </a:r>
            <a:endParaRPr lang="en-US" dirty="0"/>
          </a:p>
          <a:p>
            <a:r>
              <a:rPr lang="en-US" dirty="0"/>
              <a:t>Rest()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Each specific type of Animal responds to a “move()” method in its own way</a:t>
            </a:r>
          </a:p>
          <a:p>
            <a:pPr lvl="1" algn="just"/>
            <a:r>
              <a:rPr lang="en-US" sz="1800" dirty="0"/>
              <a:t>A Fish would swim</a:t>
            </a:r>
          </a:p>
          <a:p>
            <a:pPr lvl="1" algn="just"/>
            <a:r>
              <a:rPr lang="en-US" sz="1800" dirty="0"/>
              <a:t>A Frog would jump</a:t>
            </a:r>
          </a:p>
          <a:p>
            <a:pPr lvl="1" algn="just"/>
            <a:r>
              <a:rPr lang="en-US" sz="1800" dirty="0"/>
              <a:t>A Bird might walk or fly to move.</a:t>
            </a:r>
          </a:p>
          <a:p>
            <a:pPr algn="just"/>
            <a:r>
              <a:rPr lang="en-US" dirty="0"/>
              <a:t>Each object modify its 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y </a:t>
            </a:r>
            <a:r>
              <a:rPr lang="en-US" dirty="0"/>
              <a:t>coordinates appropriately for its </a:t>
            </a:r>
            <a:r>
              <a:rPr lang="en-US" i="1" dirty="0"/>
              <a:t>specific </a:t>
            </a:r>
            <a:r>
              <a:rPr lang="en-US" dirty="0"/>
              <a:t>type of movement. </a:t>
            </a:r>
          </a:p>
          <a:p>
            <a:pPr indent="-171450" algn="just"/>
            <a:r>
              <a:rPr lang="en-US" dirty="0"/>
              <a:t>Relying on each object to know how to “do the right thing”        </a:t>
            </a:r>
            <a:r>
              <a:rPr lang="en-US" sz="1600" dirty="0"/>
              <a:t>(i.e., do what’s appropriate for that type of object) </a:t>
            </a:r>
            <a:r>
              <a:rPr lang="en-US" dirty="0"/>
              <a:t>in response to the </a:t>
            </a:r>
            <a:r>
              <a:rPr lang="en-US" i="1" dirty="0"/>
              <a:t>same </a:t>
            </a:r>
            <a:r>
              <a:rPr lang="en-US" dirty="0"/>
              <a:t>method called, is the key concept of polymorphism.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same </a:t>
            </a:r>
            <a:r>
              <a:rPr lang="en-US" dirty="0"/>
              <a:t>method (in this case, move) sent to a </a:t>
            </a:r>
            <a:r>
              <a:rPr lang="en-US" i="1" dirty="0"/>
              <a:t>variety </a:t>
            </a:r>
            <a:r>
              <a:rPr lang="en-US" dirty="0"/>
              <a:t>of objects has </a:t>
            </a:r>
            <a:r>
              <a:rPr lang="en-US" i="1" dirty="0"/>
              <a:t>many forms </a:t>
            </a:r>
            <a:r>
              <a:rPr lang="en-US" dirty="0"/>
              <a:t>of results—hence the term polymorphism.</a:t>
            </a:r>
          </a:p>
        </p:txBody>
      </p:sp>
    </p:spTree>
    <p:extLst>
      <p:ext uri="{BB962C8B-B14F-4D97-AF65-F5344CB8AC3E}">
        <p14:creationId xmlns:p14="http://schemas.microsoft.com/office/powerpoint/2010/main" val="142597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Quadrilaterals</a:t>
            </a:r>
          </a:p>
          <a:p>
            <a:r>
              <a:rPr lang="en-US" dirty="0"/>
              <a:t>If class Rectangle is derived from class Quadrilateral, then a Rectangle object </a:t>
            </a:r>
            <a:r>
              <a:rPr lang="en-US" i="1" dirty="0"/>
              <a:t>is a </a:t>
            </a:r>
            <a:r>
              <a:rPr lang="en-US" dirty="0"/>
              <a:t>more </a:t>
            </a:r>
            <a:r>
              <a:rPr lang="en-US" i="1" dirty="0"/>
              <a:t>specific </a:t>
            </a:r>
            <a:r>
              <a:rPr lang="en-US" dirty="0"/>
              <a:t>version of a Quadrilateral. Any operation (e.g., calculating the perimeter or the area) that can be performed on a Quadrilateral can also be performed on a Rectangle.</a:t>
            </a:r>
          </a:p>
          <a:p>
            <a:r>
              <a:rPr lang="en-US" dirty="0"/>
              <a:t>These operations can also be performed on other Quadrilaterals, such as Squares, Parallelograms and Trapezoids. The polymorphism occurs when a program invokes a method through a superclass Quadrilateral variable—at execution time, the correct subclass version of the method is called, based on the type of the reference stored in the superclass variable. </a:t>
            </a:r>
          </a:p>
        </p:txBody>
      </p:sp>
    </p:spTree>
    <p:extLst>
      <p:ext uri="{BB962C8B-B14F-4D97-AF65-F5344CB8AC3E}">
        <p14:creationId xmlns:p14="http://schemas.microsoft.com/office/powerpoint/2010/main" val="29667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982B-9931-4726-86FE-624B6BA1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A6DB-2F70-4C32-8239-E2B16123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Lab 2 create SavingsAccount class, with the following instance variables and methods:</a:t>
            </a:r>
          </a:p>
          <a:p>
            <a:r>
              <a:rPr lang="en-US" dirty="0"/>
              <a:t>noOfTransaction (int) , transactionFees (double),interest (double)</a:t>
            </a:r>
          </a:p>
          <a:p>
            <a:r>
              <a:rPr lang="en-US" dirty="0"/>
              <a:t>SavingsAccount extend Account.</a:t>
            </a:r>
          </a:p>
          <a:p>
            <a:r>
              <a:rPr lang="en-US" dirty="0"/>
              <a:t>Overriding the methods:</a:t>
            </a:r>
          </a:p>
          <a:p>
            <a:pPr marL="114300" indent="0">
              <a:buNone/>
            </a:pPr>
            <a:r>
              <a:rPr lang="en-US" dirty="0"/>
              <a:t>deposit()</a:t>
            </a:r>
          </a:p>
          <a:p>
            <a:pPr marL="114300" indent="0">
              <a:buNone/>
            </a:pPr>
            <a:r>
              <a:rPr lang="en-US" dirty="0"/>
              <a:t>withdraw()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This practice is not be included in Lab2 while submitting</a:t>
            </a:r>
          </a:p>
        </p:txBody>
      </p:sp>
    </p:spTree>
    <p:extLst>
      <p:ext uri="{BB962C8B-B14F-4D97-AF65-F5344CB8AC3E}">
        <p14:creationId xmlns:p14="http://schemas.microsoft.com/office/powerpoint/2010/main" val="54101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B014-6096-41A6-8BB4-BCE21DDE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7B9C-8AA4-4643-A78A-103ADFDCB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5177"/>
            <a:ext cx="7620000" cy="4800600"/>
          </a:xfrm>
        </p:spPr>
        <p:txBody>
          <a:bodyPr/>
          <a:lstStyle/>
          <a:p>
            <a:r>
              <a:rPr lang="en-US" dirty="0"/>
              <a:t>Savings account are usually free accounts.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Online transfers are free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If you w/d money from savings a/c ---- transaction fees apply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Transaction fees is based on no of transactions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$2/ transaction</a:t>
            </a:r>
          </a:p>
        </p:txBody>
      </p:sp>
    </p:spTree>
    <p:extLst>
      <p:ext uri="{BB962C8B-B14F-4D97-AF65-F5344CB8AC3E}">
        <p14:creationId xmlns:p14="http://schemas.microsoft.com/office/powerpoint/2010/main" val="1573243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10559</TotalTime>
  <Words>543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Adjacency</vt:lpstr>
      <vt:lpstr>                  Polymorphism</vt:lpstr>
      <vt:lpstr>Polymorphism</vt:lpstr>
      <vt:lpstr>Example</vt:lpstr>
      <vt:lpstr>PowerPoint Presentation</vt:lpstr>
      <vt:lpstr>Contd.,</vt:lpstr>
      <vt:lpstr>Example 2</vt:lpstr>
      <vt:lpstr>Practice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HP</dc:creator>
  <cp:lastModifiedBy>Microsoft Office User</cp:lastModifiedBy>
  <cp:revision>37</cp:revision>
  <dcterms:created xsi:type="dcterms:W3CDTF">2019-03-26T07:15:02Z</dcterms:created>
  <dcterms:modified xsi:type="dcterms:W3CDTF">2020-07-15T19:15:03Z</dcterms:modified>
</cp:coreProperties>
</file>