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9" r:id="rId2"/>
    <p:sldId id="261" r:id="rId3"/>
    <p:sldId id="257" r:id="rId4"/>
    <p:sldId id="258" r:id="rId5"/>
    <p:sldId id="262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8F02-AF22-4364-A2E8-17DBA595EEAE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1A3BD-8488-4FD8-B702-4FF429902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06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AB201-FB95-4E01-88F3-64F273E4D1C9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96E2-FE62-4CD0-A2E9-7CFF58AB8F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AB201-FB95-4E01-88F3-64F273E4D1C9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96E2-FE62-4CD0-A2E9-7CFF58AB8F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AB201-FB95-4E01-88F3-64F273E4D1C9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96E2-FE62-4CD0-A2E9-7CFF58AB8F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AB201-FB95-4E01-88F3-64F273E4D1C9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96E2-FE62-4CD0-A2E9-7CFF58AB8F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AB201-FB95-4E01-88F3-64F273E4D1C9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96E2-FE62-4CD0-A2E9-7CFF58AB8F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AB201-FB95-4E01-88F3-64F273E4D1C9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96E2-FE62-4CD0-A2E9-7CFF58AB8F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AB201-FB95-4E01-88F3-64F273E4D1C9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96E2-FE62-4CD0-A2E9-7CFF58AB8F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AB201-FB95-4E01-88F3-64F273E4D1C9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96E2-FE62-4CD0-A2E9-7CFF58AB8F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AB201-FB95-4E01-88F3-64F273E4D1C9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96E2-FE62-4CD0-A2E9-7CFF58AB8F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AB201-FB95-4E01-88F3-64F273E4D1C9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96E2-FE62-4CD0-A2E9-7CFF58AB8F5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AB201-FB95-4E01-88F3-64F273E4D1C9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9496E2-FE62-4CD0-A2E9-7CFF58AB8F5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59496E2-FE62-4CD0-A2E9-7CFF58AB8F5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0BAB201-FB95-4E01-88F3-64F273E4D1C9}" type="datetimeFigureOut">
              <a:rPr lang="en-US" smtClean="0"/>
              <a:t>7/28/2020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E3F06-20D3-48D1-A97F-051CD3F49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2468562"/>
          </a:xfrm>
        </p:spPr>
        <p:txBody>
          <a:bodyPr/>
          <a:lstStyle/>
          <a:p>
            <a:r>
              <a:rPr lang="en-US" dirty="0"/>
              <a:t>		Course review</a:t>
            </a:r>
          </a:p>
        </p:txBody>
      </p:sp>
    </p:spTree>
    <p:extLst>
      <p:ext uri="{BB962C8B-B14F-4D97-AF65-F5344CB8AC3E}">
        <p14:creationId xmlns:p14="http://schemas.microsoft.com/office/powerpoint/2010/main" val="1547889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2FF7E-28E2-4480-8554-03D90315E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0876E-1B74-4F50-8D76-2A845EE0C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next Wednesday Aug 5</a:t>
            </a:r>
            <a:r>
              <a:rPr lang="en-US" baseline="30000" dirty="0"/>
              <a:t>th</a:t>
            </a:r>
            <a:r>
              <a:rPr lang="en-US" dirty="0"/>
              <a:t> ,2020</a:t>
            </a:r>
          </a:p>
          <a:p>
            <a:r>
              <a:rPr lang="en-US" dirty="0"/>
              <a:t>During the class time.</a:t>
            </a:r>
          </a:p>
          <a:p>
            <a:r>
              <a:rPr lang="en-US" dirty="0"/>
              <a:t>Online exam.</a:t>
            </a:r>
          </a:p>
          <a:p>
            <a:r>
              <a:rPr lang="en-US" dirty="0"/>
              <a:t>Blackboard</a:t>
            </a:r>
          </a:p>
          <a:p>
            <a:r>
              <a:rPr lang="en-US" dirty="0"/>
              <a:t>Like the mid term</a:t>
            </a:r>
          </a:p>
          <a:p>
            <a:r>
              <a:rPr lang="en-US" dirty="0"/>
              <a:t>I will be available online via WebEx meeting should you have any questions.</a:t>
            </a:r>
          </a:p>
          <a:p>
            <a:r>
              <a:rPr lang="en-US" dirty="0"/>
              <a:t>Time limit </a:t>
            </a:r>
          </a:p>
          <a:p>
            <a:r>
              <a:rPr lang="en-US" dirty="0"/>
              <a:t>Till Interfaces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512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0EA9A-A5A2-46F9-BCDB-DA9D3D110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covered in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C7ED4-2BFB-4DA5-8941-288754D2E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Language/Grammar </a:t>
            </a:r>
          </a:p>
          <a:p>
            <a:r>
              <a:rPr lang="en-US" dirty="0"/>
              <a:t>- Primitive data types and declarations :- int, float ,String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- Variables and Constants</a:t>
            </a:r>
          </a:p>
          <a:p>
            <a:pPr marL="114300" indent="0">
              <a:buNone/>
            </a:pPr>
            <a:r>
              <a:rPr lang="en-US" dirty="0"/>
              <a:t> :- int num ; num is variable</a:t>
            </a:r>
          </a:p>
          <a:p>
            <a:pPr marL="114300" indent="0">
              <a:buNone/>
            </a:pPr>
            <a:r>
              <a:rPr lang="en-US" dirty="0"/>
              <a:t>final int num =37; now Constant</a:t>
            </a:r>
          </a:p>
          <a:p>
            <a:r>
              <a:rPr lang="en-US" dirty="0"/>
              <a:t>- Statements, operators and expressions &lt;,&gt; ==</a:t>
            </a:r>
          </a:p>
          <a:p>
            <a:r>
              <a:rPr lang="en-US" dirty="0"/>
              <a:t> - Abstract data types and declarations </a:t>
            </a:r>
          </a:p>
          <a:p>
            <a:r>
              <a:rPr lang="en-US" dirty="0"/>
              <a:t>- Methods and parameters</a:t>
            </a:r>
          </a:p>
          <a:p>
            <a:r>
              <a:rPr lang="en-US" dirty="0"/>
              <a:t> - Strings </a:t>
            </a:r>
          </a:p>
          <a:p>
            <a:r>
              <a:rPr lang="en-US" dirty="0"/>
              <a:t>- Wrapper Classes </a:t>
            </a:r>
          </a:p>
          <a:p>
            <a:r>
              <a:rPr lang="en-US" dirty="0"/>
              <a:t> - Arrays, </a:t>
            </a:r>
            <a:r>
              <a:rPr lang="en-US" dirty="0" err="1"/>
              <a:t>Arraylist</a:t>
            </a:r>
            <a:r>
              <a:rPr lang="en-US" dirty="0"/>
              <a:t> </a:t>
            </a:r>
          </a:p>
          <a:p>
            <a:r>
              <a:rPr lang="en-US" dirty="0"/>
              <a:t>- Collections, loops, and iterators</a:t>
            </a:r>
          </a:p>
          <a:p>
            <a:r>
              <a:rPr lang="en-US" dirty="0"/>
              <a:t> - Writing class documentation </a:t>
            </a:r>
          </a:p>
          <a:p>
            <a:r>
              <a:rPr lang="en-US" dirty="0"/>
              <a:t>- Unit testing </a:t>
            </a:r>
          </a:p>
          <a:p>
            <a:r>
              <a:rPr lang="en-US" dirty="0"/>
              <a:t>- Packages </a:t>
            </a:r>
          </a:p>
          <a:p>
            <a:r>
              <a:rPr lang="en-US" dirty="0"/>
              <a:t>- class libraries</a:t>
            </a:r>
          </a:p>
        </p:txBody>
      </p:sp>
    </p:spTree>
    <p:extLst>
      <p:ext uri="{BB962C8B-B14F-4D97-AF65-F5344CB8AC3E}">
        <p14:creationId xmlns:p14="http://schemas.microsoft.com/office/powerpoint/2010/main" val="3905985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9F324-FFB5-4D6C-94A6-483C9D308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Contd.,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0C130-59EB-4BAA-8190-4D94644A5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Method/constructor Overloading </a:t>
            </a:r>
          </a:p>
          <a:p>
            <a:r>
              <a:rPr lang="en-US" dirty="0"/>
              <a:t>Method Overriding 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r>
              <a:rPr lang="en-US" dirty="0">
                <a:solidFill>
                  <a:srgbClr val="00B050"/>
                </a:solidFill>
              </a:rPr>
              <a:t>Class A </a:t>
            </a:r>
          </a:p>
          <a:p>
            <a:r>
              <a:rPr lang="en-US" dirty="0">
                <a:solidFill>
                  <a:srgbClr val="00B050"/>
                </a:solidFill>
              </a:rPr>
              <a:t>Void demo(){</a:t>
            </a:r>
          </a:p>
          <a:p>
            <a:r>
              <a:rPr lang="en-US" dirty="0" err="1">
                <a:solidFill>
                  <a:srgbClr val="00B050"/>
                </a:solidFill>
              </a:rPr>
              <a:t>A+b</a:t>
            </a:r>
            <a:r>
              <a:rPr lang="en-US" dirty="0">
                <a:solidFill>
                  <a:srgbClr val="00B050"/>
                </a:solidFill>
              </a:rPr>
              <a:t>= c}</a:t>
            </a:r>
          </a:p>
          <a:p>
            <a:r>
              <a:rPr lang="en-US" dirty="0">
                <a:solidFill>
                  <a:srgbClr val="00B050"/>
                </a:solidFill>
              </a:rPr>
              <a:t>Void  demo( int a, int b){</a:t>
            </a:r>
          </a:p>
          <a:p>
            <a:r>
              <a:rPr lang="en-US" dirty="0">
                <a:solidFill>
                  <a:srgbClr val="00B050"/>
                </a:solidFill>
              </a:rPr>
              <a:t>a*b +c= result}</a:t>
            </a:r>
            <a:endParaRPr lang="en-US" dirty="0"/>
          </a:p>
          <a:p>
            <a:r>
              <a:rPr lang="en-US" dirty="0"/>
              <a:t>Polymorphism</a:t>
            </a:r>
          </a:p>
          <a:p>
            <a:r>
              <a:rPr lang="en-US" dirty="0"/>
              <a:t>Inheritance</a:t>
            </a:r>
          </a:p>
          <a:p>
            <a:r>
              <a:rPr lang="en-US" dirty="0"/>
              <a:t>Encapsulation/data hiding</a:t>
            </a:r>
          </a:p>
          <a:p>
            <a:r>
              <a:rPr lang="en-US" dirty="0"/>
              <a:t>Interfaces</a:t>
            </a:r>
          </a:p>
          <a:p>
            <a:r>
              <a:rPr lang="en-US" dirty="0">
                <a:solidFill>
                  <a:srgbClr val="FF0000"/>
                </a:solidFill>
              </a:rPr>
              <a:t>GUI (resource LinkedIn learning video)</a:t>
            </a:r>
          </a:p>
          <a:p>
            <a:r>
              <a:rPr lang="en-US" dirty="0">
                <a:solidFill>
                  <a:srgbClr val="FF0000"/>
                </a:solidFill>
              </a:rPr>
              <a:t>JDBC (LinkedIn learning video)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695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C900C-9030-414A-96D0-1D4C42253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310B8-7F0A-41DC-8844-2D4C63845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 Animal</a:t>
            </a:r>
          </a:p>
          <a:p>
            <a:r>
              <a:rPr lang="en-US" dirty="0"/>
              <a:t>Public A(int, int ,String)</a:t>
            </a:r>
          </a:p>
          <a:p>
            <a:r>
              <a:rPr lang="en-US" dirty="0"/>
              <a:t>Public A (int, int, int)</a:t>
            </a:r>
          </a:p>
          <a:p>
            <a:r>
              <a:rPr lang="en-US" dirty="0">
                <a:solidFill>
                  <a:srgbClr val="FF0000"/>
                </a:solidFill>
              </a:rPr>
              <a:t>Public A (int , int, String)</a:t>
            </a:r>
          </a:p>
          <a:p>
            <a:r>
              <a:rPr lang="en-US" dirty="0"/>
              <a:t>Public A(int, String , int)</a:t>
            </a:r>
          </a:p>
          <a:p>
            <a:r>
              <a:rPr lang="en-US" dirty="0"/>
              <a:t>Void move(){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Bird extends Animal{</a:t>
            </a:r>
          </a:p>
          <a:p>
            <a:r>
              <a:rPr lang="en-US" dirty="0"/>
              <a:t>overriding</a:t>
            </a:r>
          </a:p>
          <a:p>
            <a:r>
              <a:rPr lang="en-US" dirty="0"/>
              <a:t>Void move(){</a:t>
            </a:r>
          </a:p>
          <a:p>
            <a:r>
              <a:rPr lang="en-US" dirty="0"/>
              <a:t>fly}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987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E8D8A-16C1-4FE0-92CA-F12053B94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88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380492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5679</TotalTime>
  <Words>248</Words>
  <Application>Microsoft Office PowerPoint</Application>
  <PresentationFormat>On-screen Show (4:3)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Cambria</vt:lpstr>
      <vt:lpstr>Adjacency</vt:lpstr>
      <vt:lpstr>  Course review</vt:lpstr>
      <vt:lpstr>Final Exam</vt:lpstr>
      <vt:lpstr>Syllabus covered in class</vt:lpstr>
      <vt:lpstr>Contd.,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</dc:title>
  <dc:creator>HP</dc:creator>
  <cp:lastModifiedBy>Radhika Sharma</cp:lastModifiedBy>
  <cp:revision>20</cp:revision>
  <dcterms:created xsi:type="dcterms:W3CDTF">2019-11-12T14:56:25Z</dcterms:created>
  <dcterms:modified xsi:type="dcterms:W3CDTF">2020-07-31T10:48:12Z</dcterms:modified>
</cp:coreProperties>
</file>