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D5454-6EC2-47B9-8FA7-EB124A1940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C55D5C7-C69D-4CA3-A824-554677B29081}">
      <dgm:prSet phldrT="[Text]"/>
      <dgm:spPr/>
      <dgm:t>
        <a:bodyPr/>
        <a:lstStyle/>
        <a:p>
          <a:r>
            <a:rPr lang="en-CA" dirty="0" smtClean="0"/>
            <a:t>Input Unit</a:t>
          </a:r>
          <a:endParaRPr lang="en-CA" dirty="0"/>
        </a:p>
      </dgm:t>
    </dgm:pt>
    <dgm:pt modelId="{8C0A226B-9110-4096-A4D0-ABDC23941E47}" type="parTrans" cxnId="{9A41C964-E160-4D2F-8AFD-5BA80D5DAE8D}">
      <dgm:prSet/>
      <dgm:spPr/>
      <dgm:t>
        <a:bodyPr/>
        <a:lstStyle/>
        <a:p>
          <a:endParaRPr lang="en-CA"/>
        </a:p>
      </dgm:t>
    </dgm:pt>
    <dgm:pt modelId="{F62AD134-39AD-4D42-A7F6-D776BB2D0C69}" type="sibTrans" cxnId="{9A41C964-E160-4D2F-8AFD-5BA80D5DAE8D}">
      <dgm:prSet/>
      <dgm:spPr/>
      <dgm:t>
        <a:bodyPr/>
        <a:lstStyle/>
        <a:p>
          <a:endParaRPr lang="en-CA"/>
        </a:p>
      </dgm:t>
    </dgm:pt>
    <dgm:pt modelId="{2CFDA83B-5D0E-4DCB-A0AB-EB9ADC579900}">
      <dgm:prSet phldrT="[Text]"/>
      <dgm:spPr/>
      <dgm:t>
        <a:bodyPr/>
        <a:lstStyle/>
        <a:p>
          <a:r>
            <a:rPr lang="en-CA" dirty="0" smtClean="0"/>
            <a:t>Keyboard, mouse</a:t>
          </a:r>
          <a:endParaRPr lang="en-CA" dirty="0"/>
        </a:p>
      </dgm:t>
    </dgm:pt>
    <dgm:pt modelId="{AD7D7A76-DFC9-4498-A5EE-8A86EB9814FB}" type="parTrans" cxnId="{804C66AA-1AA0-4B95-846C-513AFDB0AD14}">
      <dgm:prSet/>
      <dgm:spPr/>
      <dgm:t>
        <a:bodyPr/>
        <a:lstStyle/>
        <a:p>
          <a:endParaRPr lang="en-CA"/>
        </a:p>
      </dgm:t>
    </dgm:pt>
    <dgm:pt modelId="{7BFEDE75-041E-439F-B73E-7105EFE2FA58}" type="sibTrans" cxnId="{804C66AA-1AA0-4B95-846C-513AFDB0AD14}">
      <dgm:prSet/>
      <dgm:spPr/>
      <dgm:t>
        <a:bodyPr/>
        <a:lstStyle/>
        <a:p>
          <a:endParaRPr lang="en-CA"/>
        </a:p>
      </dgm:t>
    </dgm:pt>
    <dgm:pt modelId="{BC48E012-08DA-4D24-84E3-505F985F2F5E}">
      <dgm:prSet phldrT="[Text]"/>
      <dgm:spPr/>
      <dgm:t>
        <a:bodyPr/>
        <a:lstStyle/>
        <a:p>
          <a:r>
            <a:rPr lang="en-CA" dirty="0" smtClean="0"/>
            <a:t>Output Unit</a:t>
          </a:r>
          <a:endParaRPr lang="en-CA" dirty="0"/>
        </a:p>
      </dgm:t>
    </dgm:pt>
    <dgm:pt modelId="{0F059384-84C4-46F6-857E-71ABEA2C227A}" type="parTrans" cxnId="{195A4C07-6323-400C-80B1-A2A85A1BE069}">
      <dgm:prSet/>
      <dgm:spPr/>
      <dgm:t>
        <a:bodyPr/>
        <a:lstStyle/>
        <a:p>
          <a:endParaRPr lang="en-CA"/>
        </a:p>
      </dgm:t>
    </dgm:pt>
    <dgm:pt modelId="{68479166-8650-4293-A4AE-C3BDBF3BB260}" type="sibTrans" cxnId="{195A4C07-6323-400C-80B1-A2A85A1BE069}">
      <dgm:prSet/>
      <dgm:spPr/>
      <dgm:t>
        <a:bodyPr/>
        <a:lstStyle/>
        <a:p>
          <a:endParaRPr lang="en-CA"/>
        </a:p>
      </dgm:t>
    </dgm:pt>
    <dgm:pt modelId="{B2563C70-392E-4643-ADAD-99E96296494D}">
      <dgm:prSet phldrT="[Text]"/>
      <dgm:spPr/>
      <dgm:t>
        <a:bodyPr/>
        <a:lstStyle/>
        <a:p>
          <a:r>
            <a:rPr lang="en-CA" dirty="0" smtClean="0"/>
            <a:t>Monitor</a:t>
          </a:r>
          <a:endParaRPr lang="en-CA" dirty="0"/>
        </a:p>
      </dgm:t>
    </dgm:pt>
    <dgm:pt modelId="{869FA026-B5B1-4185-9973-2FE6B344C26B}" type="parTrans" cxnId="{F08F8F79-0ACA-4342-BE70-4B0236C065B4}">
      <dgm:prSet/>
      <dgm:spPr/>
      <dgm:t>
        <a:bodyPr/>
        <a:lstStyle/>
        <a:p>
          <a:endParaRPr lang="en-CA"/>
        </a:p>
      </dgm:t>
    </dgm:pt>
    <dgm:pt modelId="{C7BF89FA-F007-4F4E-ABFB-6DE9587E3D5A}" type="sibTrans" cxnId="{F08F8F79-0ACA-4342-BE70-4B0236C065B4}">
      <dgm:prSet/>
      <dgm:spPr/>
      <dgm:t>
        <a:bodyPr/>
        <a:lstStyle/>
        <a:p>
          <a:endParaRPr lang="en-CA"/>
        </a:p>
      </dgm:t>
    </dgm:pt>
    <dgm:pt modelId="{51E43343-7AED-40C6-80EC-B0D2625ACFDD}">
      <dgm:prSet phldrT="[Text]"/>
      <dgm:spPr/>
      <dgm:t>
        <a:bodyPr/>
        <a:lstStyle/>
        <a:p>
          <a:r>
            <a:rPr lang="en-CA" dirty="0" smtClean="0"/>
            <a:t>Memory Unit</a:t>
          </a:r>
          <a:endParaRPr lang="en-CA" dirty="0"/>
        </a:p>
      </dgm:t>
    </dgm:pt>
    <dgm:pt modelId="{1BFFA67B-369F-42EA-93F3-DB5746E8702D}" type="parTrans" cxnId="{4E60A2E6-A3D4-4772-A035-265F434290E5}">
      <dgm:prSet/>
      <dgm:spPr/>
      <dgm:t>
        <a:bodyPr/>
        <a:lstStyle/>
        <a:p>
          <a:endParaRPr lang="en-CA"/>
        </a:p>
      </dgm:t>
    </dgm:pt>
    <dgm:pt modelId="{10BB75AF-8C86-4982-89DC-C9446CF8E759}" type="sibTrans" cxnId="{4E60A2E6-A3D4-4772-A035-265F434290E5}">
      <dgm:prSet/>
      <dgm:spPr/>
      <dgm:t>
        <a:bodyPr/>
        <a:lstStyle/>
        <a:p>
          <a:endParaRPr lang="en-CA"/>
        </a:p>
      </dgm:t>
    </dgm:pt>
    <dgm:pt modelId="{FF6AD145-91E0-4FA2-B42A-B50FF5677D46}">
      <dgm:prSet phldrT="[Text]"/>
      <dgm:spPr/>
      <dgm:t>
        <a:bodyPr/>
        <a:lstStyle/>
        <a:p>
          <a:r>
            <a:rPr lang="en-CA" dirty="0" smtClean="0"/>
            <a:t>RAM, ROM</a:t>
          </a:r>
          <a:endParaRPr lang="en-CA" dirty="0"/>
        </a:p>
      </dgm:t>
    </dgm:pt>
    <dgm:pt modelId="{1230CBC6-B48B-46BC-9761-9E55F5E51B21}" type="parTrans" cxnId="{9FD0E9AC-7121-4B17-AB1F-43E96416BD37}">
      <dgm:prSet/>
      <dgm:spPr/>
      <dgm:t>
        <a:bodyPr/>
        <a:lstStyle/>
        <a:p>
          <a:endParaRPr lang="en-CA"/>
        </a:p>
      </dgm:t>
    </dgm:pt>
    <dgm:pt modelId="{979183EE-92FA-48C0-98B5-D83E7BC8EBB2}" type="sibTrans" cxnId="{9FD0E9AC-7121-4B17-AB1F-43E96416BD37}">
      <dgm:prSet/>
      <dgm:spPr/>
      <dgm:t>
        <a:bodyPr/>
        <a:lstStyle/>
        <a:p>
          <a:endParaRPr lang="en-CA"/>
        </a:p>
      </dgm:t>
    </dgm:pt>
    <dgm:pt modelId="{788AF3BD-0258-4636-AF90-008F23B3AC50}">
      <dgm:prSet phldrT="[Text]"/>
      <dgm:spPr/>
      <dgm:t>
        <a:bodyPr/>
        <a:lstStyle/>
        <a:p>
          <a:r>
            <a:rPr lang="en-CA" dirty="0" smtClean="0"/>
            <a:t>Arithmetic Logic Unit (ALU)</a:t>
          </a:r>
          <a:endParaRPr lang="en-CA" dirty="0"/>
        </a:p>
      </dgm:t>
    </dgm:pt>
    <dgm:pt modelId="{3049B0A6-275E-4EE2-B757-587B91648566}" type="parTrans" cxnId="{58E73588-7485-441E-BD78-5E26B56BDA0E}">
      <dgm:prSet/>
      <dgm:spPr/>
      <dgm:t>
        <a:bodyPr/>
        <a:lstStyle/>
        <a:p>
          <a:endParaRPr lang="en-CA"/>
        </a:p>
      </dgm:t>
    </dgm:pt>
    <dgm:pt modelId="{4D01D8C5-A0C2-439A-887F-B02F716BB52D}" type="sibTrans" cxnId="{58E73588-7485-441E-BD78-5E26B56BDA0E}">
      <dgm:prSet/>
      <dgm:spPr/>
      <dgm:t>
        <a:bodyPr/>
        <a:lstStyle/>
        <a:p>
          <a:endParaRPr lang="en-CA"/>
        </a:p>
      </dgm:t>
    </dgm:pt>
    <dgm:pt modelId="{8EED55EA-4607-4D5E-B12E-B9EFB96D553C}">
      <dgm:prSet phldrT="[Text]"/>
      <dgm:spPr/>
      <dgm:t>
        <a:bodyPr/>
        <a:lstStyle/>
        <a:p>
          <a:r>
            <a:rPr lang="en-CA" dirty="0" smtClean="0"/>
            <a:t>Calculations, comparisons</a:t>
          </a:r>
          <a:endParaRPr lang="en-CA" dirty="0"/>
        </a:p>
      </dgm:t>
    </dgm:pt>
    <dgm:pt modelId="{8D12E2A4-D6F8-4DAE-BEA6-57B2E5E4F765}" type="parTrans" cxnId="{345AA1E7-DF58-4B9F-8E0A-D2097D813010}">
      <dgm:prSet/>
      <dgm:spPr/>
      <dgm:t>
        <a:bodyPr/>
        <a:lstStyle/>
        <a:p>
          <a:endParaRPr lang="en-CA"/>
        </a:p>
      </dgm:t>
    </dgm:pt>
    <dgm:pt modelId="{EFA8A163-A10F-49E9-800B-79BFBE65FF5B}" type="sibTrans" cxnId="{345AA1E7-DF58-4B9F-8E0A-D2097D813010}">
      <dgm:prSet/>
      <dgm:spPr/>
      <dgm:t>
        <a:bodyPr/>
        <a:lstStyle/>
        <a:p>
          <a:endParaRPr lang="en-CA"/>
        </a:p>
      </dgm:t>
    </dgm:pt>
    <dgm:pt modelId="{795F748A-11CA-452F-BCB0-5A9B312D1AA7}">
      <dgm:prSet phldrT="[Text]"/>
      <dgm:spPr/>
      <dgm:t>
        <a:bodyPr/>
        <a:lstStyle/>
        <a:p>
          <a:r>
            <a:rPr lang="en-CA" dirty="0" smtClean="0"/>
            <a:t>Central Processing Unit (CPU)</a:t>
          </a:r>
          <a:endParaRPr lang="en-CA" dirty="0"/>
        </a:p>
      </dgm:t>
    </dgm:pt>
    <dgm:pt modelId="{DA366D10-9607-4E2C-AA29-5C1A49BE7846}" type="parTrans" cxnId="{B892AA21-D4CE-418B-8B8A-9060F82A73D6}">
      <dgm:prSet/>
      <dgm:spPr/>
      <dgm:t>
        <a:bodyPr/>
        <a:lstStyle/>
        <a:p>
          <a:endParaRPr lang="en-CA"/>
        </a:p>
      </dgm:t>
    </dgm:pt>
    <dgm:pt modelId="{140365B7-9F16-45BE-9F5D-25DE22978196}" type="sibTrans" cxnId="{B892AA21-D4CE-418B-8B8A-9060F82A73D6}">
      <dgm:prSet/>
      <dgm:spPr/>
      <dgm:t>
        <a:bodyPr/>
        <a:lstStyle/>
        <a:p>
          <a:endParaRPr lang="en-CA"/>
        </a:p>
      </dgm:t>
    </dgm:pt>
    <dgm:pt modelId="{E2760BD6-52B7-4766-ABB1-4D44991B940B}">
      <dgm:prSet phldrT="[Text]"/>
      <dgm:spPr/>
      <dgm:t>
        <a:bodyPr/>
        <a:lstStyle/>
        <a:p>
          <a:r>
            <a:rPr lang="en-CA" dirty="0" smtClean="0"/>
            <a:t>Coordinates operations</a:t>
          </a:r>
          <a:endParaRPr lang="en-CA" dirty="0"/>
        </a:p>
      </dgm:t>
    </dgm:pt>
    <dgm:pt modelId="{8165510E-E48B-4DE1-BB14-F10C298BF0D8}" type="parTrans" cxnId="{B1393500-AFF7-4835-84C2-BCCEFEE5FD2A}">
      <dgm:prSet/>
      <dgm:spPr/>
      <dgm:t>
        <a:bodyPr/>
        <a:lstStyle/>
        <a:p>
          <a:endParaRPr lang="en-CA"/>
        </a:p>
      </dgm:t>
    </dgm:pt>
    <dgm:pt modelId="{DB4FE1ED-2B1E-42A5-A91C-49946DA4BF13}" type="sibTrans" cxnId="{B1393500-AFF7-4835-84C2-BCCEFEE5FD2A}">
      <dgm:prSet/>
      <dgm:spPr/>
      <dgm:t>
        <a:bodyPr/>
        <a:lstStyle/>
        <a:p>
          <a:endParaRPr lang="en-CA"/>
        </a:p>
      </dgm:t>
    </dgm:pt>
    <dgm:pt modelId="{5F09339D-0E0C-4CD3-98C3-D3DE3D2C8FF3}">
      <dgm:prSet phldrT="[Text]"/>
      <dgm:spPr/>
      <dgm:t>
        <a:bodyPr/>
        <a:lstStyle/>
        <a:p>
          <a:r>
            <a:rPr lang="en-CA" dirty="0" smtClean="0"/>
            <a:t>Secondary Storage</a:t>
          </a:r>
          <a:endParaRPr lang="en-CA" dirty="0"/>
        </a:p>
      </dgm:t>
    </dgm:pt>
    <dgm:pt modelId="{EFF01BC5-F0A3-4D56-BE61-500ACC0C162A}" type="parTrans" cxnId="{F89030F3-C535-427E-85BF-D094232CC190}">
      <dgm:prSet/>
      <dgm:spPr/>
      <dgm:t>
        <a:bodyPr/>
        <a:lstStyle/>
        <a:p>
          <a:endParaRPr lang="en-CA"/>
        </a:p>
      </dgm:t>
    </dgm:pt>
    <dgm:pt modelId="{9A1489DB-8CC6-454B-8F8E-2048723970B4}" type="sibTrans" cxnId="{F89030F3-C535-427E-85BF-D094232CC190}">
      <dgm:prSet/>
      <dgm:spPr/>
      <dgm:t>
        <a:bodyPr/>
        <a:lstStyle/>
        <a:p>
          <a:endParaRPr lang="en-CA"/>
        </a:p>
      </dgm:t>
    </dgm:pt>
    <dgm:pt modelId="{3D79CB83-2F99-462E-9E41-89B2F663D46E}">
      <dgm:prSet phldrT="[Text]"/>
      <dgm:spPr/>
      <dgm:t>
        <a:bodyPr/>
        <a:lstStyle/>
        <a:p>
          <a:r>
            <a:rPr lang="en-CA" dirty="0" smtClean="0"/>
            <a:t>Hard Drive, DVD</a:t>
          </a:r>
          <a:endParaRPr lang="en-CA" dirty="0"/>
        </a:p>
      </dgm:t>
    </dgm:pt>
    <dgm:pt modelId="{DABB1A55-79A0-4CE5-B41D-4049833B514D}" type="parTrans" cxnId="{429B963A-80C0-465B-AA8A-813D040161FF}">
      <dgm:prSet/>
      <dgm:spPr/>
      <dgm:t>
        <a:bodyPr/>
        <a:lstStyle/>
        <a:p>
          <a:endParaRPr lang="en-CA"/>
        </a:p>
      </dgm:t>
    </dgm:pt>
    <dgm:pt modelId="{97235430-686C-4CC6-BA4D-702C65682BE1}" type="sibTrans" cxnId="{429B963A-80C0-465B-AA8A-813D040161FF}">
      <dgm:prSet/>
      <dgm:spPr/>
      <dgm:t>
        <a:bodyPr/>
        <a:lstStyle/>
        <a:p>
          <a:endParaRPr lang="en-CA"/>
        </a:p>
      </dgm:t>
    </dgm:pt>
    <dgm:pt modelId="{4C30D32D-BE73-43F5-BA95-D5300A82D1A9}" type="pres">
      <dgm:prSet presAssocID="{66ED5454-6EC2-47B9-8FA7-EB124A1940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A87E3C-6348-46DB-A640-F3780443511D}" type="pres">
      <dgm:prSet presAssocID="{0C55D5C7-C69D-4CA3-A824-554677B2908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D3F23-68C3-4CA5-90E5-88D94B178C10}" type="pres">
      <dgm:prSet presAssocID="{0C55D5C7-C69D-4CA3-A824-554677B29081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AF54E-B36F-4292-A752-B01DDA0B1134}" type="pres">
      <dgm:prSet presAssocID="{BC48E012-08DA-4D24-84E3-505F985F2F5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805D8-D062-4D02-B6DA-176FC0436862}" type="pres">
      <dgm:prSet presAssocID="{BC48E012-08DA-4D24-84E3-505F985F2F5E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43CED1-EA86-4FDE-B846-AF2D02262E57}" type="pres">
      <dgm:prSet presAssocID="{51E43343-7AED-40C6-80EC-B0D2625ACFD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10B07-6123-4948-BC16-CD757323AC0D}" type="pres">
      <dgm:prSet presAssocID="{51E43343-7AED-40C6-80EC-B0D2625ACFDD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709B19-01EC-4FBA-A4B6-943526D3D3BB}" type="pres">
      <dgm:prSet presAssocID="{788AF3BD-0258-4636-AF90-008F23B3AC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0FD42-49BB-4080-B40D-3CE36F7A2F02}" type="pres">
      <dgm:prSet presAssocID="{788AF3BD-0258-4636-AF90-008F23B3AC50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4992FD8-C4FA-45B8-954A-306E0891D72B}" type="pres">
      <dgm:prSet presAssocID="{795F748A-11CA-452F-BCB0-5A9B312D1AA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12FDC-114D-4B11-8EE6-53E3FACBCA3F}" type="pres">
      <dgm:prSet presAssocID="{795F748A-11CA-452F-BCB0-5A9B312D1AA7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1325E-45E4-4554-823F-3A412B67F866}" type="pres">
      <dgm:prSet presAssocID="{5F09339D-0E0C-4CD3-98C3-D3DE3D2C8F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72BC0-DFE4-4281-8BCD-EB55299A28E3}" type="pres">
      <dgm:prSet presAssocID="{5F09339D-0E0C-4CD3-98C3-D3DE3D2C8FF3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A754DE9-A860-44A0-97B4-6CFE3F99F21E}" type="presOf" srcId="{BC48E012-08DA-4D24-84E3-505F985F2F5E}" destId="{E66AF54E-B36F-4292-A752-B01DDA0B1134}" srcOrd="0" destOrd="0" presId="urn:microsoft.com/office/officeart/2005/8/layout/vList2"/>
    <dgm:cxn modelId="{AF766FD1-85DC-45CE-B0B1-8C43D25192C2}" type="presOf" srcId="{788AF3BD-0258-4636-AF90-008F23B3AC50}" destId="{9F709B19-01EC-4FBA-A4B6-943526D3D3BB}" srcOrd="0" destOrd="0" presId="urn:microsoft.com/office/officeart/2005/8/layout/vList2"/>
    <dgm:cxn modelId="{8DFB6FE1-5F52-4679-9B47-C514BFEB061E}" type="presOf" srcId="{51E43343-7AED-40C6-80EC-B0D2625ACFDD}" destId="{E943CED1-EA86-4FDE-B846-AF2D02262E57}" srcOrd="0" destOrd="0" presId="urn:microsoft.com/office/officeart/2005/8/layout/vList2"/>
    <dgm:cxn modelId="{B892AA21-D4CE-418B-8B8A-9060F82A73D6}" srcId="{66ED5454-6EC2-47B9-8FA7-EB124A194056}" destId="{795F748A-11CA-452F-BCB0-5A9B312D1AA7}" srcOrd="4" destOrd="0" parTransId="{DA366D10-9607-4E2C-AA29-5C1A49BE7846}" sibTransId="{140365B7-9F16-45BE-9F5D-25DE22978196}"/>
    <dgm:cxn modelId="{9B178C3D-8FEC-4CC9-A25B-360F196AB56D}" type="presOf" srcId="{2CFDA83B-5D0E-4DCB-A0AB-EB9ADC579900}" destId="{44ED3F23-68C3-4CA5-90E5-88D94B178C10}" srcOrd="0" destOrd="0" presId="urn:microsoft.com/office/officeart/2005/8/layout/vList2"/>
    <dgm:cxn modelId="{E4937C1F-A917-4F41-99CB-36EDF8D80A3A}" type="presOf" srcId="{795F748A-11CA-452F-BCB0-5A9B312D1AA7}" destId="{14992FD8-C4FA-45B8-954A-306E0891D72B}" srcOrd="0" destOrd="0" presId="urn:microsoft.com/office/officeart/2005/8/layout/vList2"/>
    <dgm:cxn modelId="{4E60A2E6-A3D4-4772-A035-265F434290E5}" srcId="{66ED5454-6EC2-47B9-8FA7-EB124A194056}" destId="{51E43343-7AED-40C6-80EC-B0D2625ACFDD}" srcOrd="2" destOrd="0" parTransId="{1BFFA67B-369F-42EA-93F3-DB5746E8702D}" sibTransId="{10BB75AF-8C86-4982-89DC-C9446CF8E759}"/>
    <dgm:cxn modelId="{341164D8-3F9A-4B0F-8FBD-0A016A131346}" type="presOf" srcId="{5F09339D-0E0C-4CD3-98C3-D3DE3D2C8FF3}" destId="{5D91325E-45E4-4554-823F-3A412B67F866}" srcOrd="0" destOrd="0" presId="urn:microsoft.com/office/officeart/2005/8/layout/vList2"/>
    <dgm:cxn modelId="{8A2F092C-24F3-49C8-8E32-11B8C34E8C3E}" type="presOf" srcId="{B2563C70-392E-4643-ADAD-99E96296494D}" destId="{533805D8-D062-4D02-B6DA-176FC0436862}" srcOrd="0" destOrd="0" presId="urn:microsoft.com/office/officeart/2005/8/layout/vList2"/>
    <dgm:cxn modelId="{195A4C07-6323-400C-80B1-A2A85A1BE069}" srcId="{66ED5454-6EC2-47B9-8FA7-EB124A194056}" destId="{BC48E012-08DA-4D24-84E3-505F985F2F5E}" srcOrd="1" destOrd="0" parTransId="{0F059384-84C4-46F6-857E-71ABEA2C227A}" sibTransId="{68479166-8650-4293-A4AE-C3BDBF3BB260}"/>
    <dgm:cxn modelId="{9A41C964-E160-4D2F-8AFD-5BA80D5DAE8D}" srcId="{66ED5454-6EC2-47B9-8FA7-EB124A194056}" destId="{0C55D5C7-C69D-4CA3-A824-554677B29081}" srcOrd="0" destOrd="0" parTransId="{8C0A226B-9110-4096-A4D0-ABDC23941E47}" sibTransId="{F62AD134-39AD-4D42-A7F6-D776BB2D0C69}"/>
    <dgm:cxn modelId="{8AC8B5D3-C7B3-44EB-A9E3-EFFFC0F79AED}" type="presOf" srcId="{8EED55EA-4607-4D5E-B12E-B9EFB96D553C}" destId="{6D70FD42-49BB-4080-B40D-3CE36F7A2F02}" srcOrd="0" destOrd="0" presId="urn:microsoft.com/office/officeart/2005/8/layout/vList2"/>
    <dgm:cxn modelId="{804C66AA-1AA0-4B95-846C-513AFDB0AD14}" srcId="{0C55D5C7-C69D-4CA3-A824-554677B29081}" destId="{2CFDA83B-5D0E-4DCB-A0AB-EB9ADC579900}" srcOrd="0" destOrd="0" parTransId="{AD7D7A76-DFC9-4498-A5EE-8A86EB9814FB}" sibTransId="{7BFEDE75-041E-439F-B73E-7105EFE2FA58}"/>
    <dgm:cxn modelId="{A068B326-34D0-4F89-90AD-820F3CED1259}" type="presOf" srcId="{3D79CB83-2F99-462E-9E41-89B2F663D46E}" destId="{33072BC0-DFE4-4281-8BCD-EB55299A28E3}" srcOrd="0" destOrd="0" presId="urn:microsoft.com/office/officeart/2005/8/layout/vList2"/>
    <dgm:cxn modelId="{429B963A-80C0-465B-AA8A-813D040161FF}" srcId="{5F09339D-0E0C-4CD3-98C3-D3DE3D2C8FF3}" destId="{3D79CB83-2F99-462E-9E41-89B2F663D46E}" srcOrd="0" destOrd="0" parTransId="{DABB1A55-79A0-4CE5-B41D-4049833B514D}" sibTransId="{97235430-686C-4CC6-BA4D-702C65682BE1}"/>
    <dgm:cxn modelId="{1593DF5B-8D83-49FB-AA24-09BB179C1FD4}" type="presOf" srcId="{0C55D5C7-C69D-4CA3-A824-554677B29081}" destId="{CCA87E3C-6348-46DB-A640-F3780443511D}" srcOrd="0" destOrd="0" presId="urn:microsoft.com/office/officeart/2005/8/layout/vList2"/>
    <dgm:cxn modelId="{345AA1E7-DF58-4B9F-8E0A-D2097D813010}" srcId="{788AF3BD-0258-4636-AF90-008F23B3AC50}" destId="{8EED55EA-4607-4D5E-B12E-B9EFB96D553C}" srcOrd="0" destOrd="0" parTransId="{8D12E2A4-D6F8-4DAE-BEA6-57B2E5E4F765}" sibTransId="{EFA8A163-A10F-49E9-800B-79BFBE65FF5B}"/>
    <dgm:cxn modelId="{182E6596-1D23-4FE3-BFF0-ACA1451D8F0A}" type="presOf" srcId="{66ED5454-6EC2-47B9-8FA7-EB124A194056}" destId="{4C30D32D-BE73-43F5-BA95-D5300A82D1A9}" srcOrd="0" destOrd="0" presId="urn:microsoft.com/office/officeart/2005/8/layout/vList2"/>
    <dgm:cxn modelId="{F89030F3-C535-427E-85BF-D094232CC190}" srcId="{66ED5454-6EC2-47B9-8FA7-EB124A194056}" destId="{5F09339D-0E0C-4CD3-98C3-D3DE3D2C8FF3}" srcOrd="5" destOrd="0" parTransId="{EFF01BC5-F0A3-4D56-BE61-500ACC0C162A}" sibTransId="{9A1489DB-8CC6-454B-8F8E-2048723970B4}"/>
    <dgm:cxn modelId="{406540DF-C75F-4A7C-BBEB-A0982EB6E5C9}" type="presOf" srcId="{FF6AD145-91E0-4FA2-B42A-B50FF5677D46}" destId="{7EB10B07-6123-4948-BC16-CD757323AC0D}" srcOrd="0" destOrd="0" presId="urn:microsoft.com/office/officeart/2005/8/layout/vList2"/>
    <dgm:cxn modelId="{58E73588-7485-441E-BD78-5E26B56BDA0E}" srcId="{66ED5454-6EC2-47B9-8FA7-EB124A194056}" destId="{788AF3BD-0258-4636-AF90-008F23B3AC50}" srcOrd="3" destOrd="0" parTransId="{3049B0A6-275E-4EE2-B757-587B91648566}" sibTransId="{4D01D8C5-A0C2-439A-887F-B02F716BB52D}"/>
    <dgm:cxn modelId="{F08F8F79-0ACA-4342-BE70-4B0236C065B4}" srcId="{BC48E012-08DA-4D24-84E3-505F985F2F5E}" destId="{B2563C70-392E-4643-ADAD-99E96296494D}" srcOrd="0" destOrd="0" parTransId="{869FA026-B5B1-4185-9973-2FE6B344C26B}" sibTransId="{C7BF89FA-F007-4F4E-ABFB-6DE9587E3D5A}"/>
    <dgm:cxn modelId="{8864EE7F-3454-4237-84BE-C0135400DB01}" type="presOf" srcId="{E2760BD6-52B7-4766-ABB1-4D44991B940B}" destId="{EB512FDC-114D-4B11-8EE6-53E3FACBCA3F}" srcOrd="0" destOrd="0" presId="urn:microsoft.com/office/officeart/2005/8/layout/vList2"/>
    <dgm:cxn modelId="{B1393500-AFF7-4835-84C2-BCCEFEE5FD2A}" srcId="{795F748A-11CA-452F-BCB0-5A9B312D1AA7}" destId="{E2760BD6-52B7-4766-ABB1-4D44991B940B}" srcOrd="0" destOrd="0" parTransId="{8165510E-E48B-4DE1-BB14-F10C298BF0D8}" sibTransId="{DB4FE1ED-2B1E-42A5-A91C-49946DA4BF13}"/>
    <dgm:cxn modelId="{9FD0E9AC-7121-4B17-AB1F-43E96416BD37}" srcId="{51E43343-7AED-40C6-80EC-B0D2625ACFDD}" destId="{FF6AD145-91E0-4FA2-B42A-B50FF5677D46}" srcOrd="0" destOrd="0" parTransId="{1230CBC6-B48B-46BC-9761-9E55F5E51B21}" sibTransId="{979183EE-92FA-48C0-98B5-D83E7BC8EBB2}"/>
    <dgm:cxn modelId="{5B85AEC3-F616-421D-A99C-107A1A294988}" type="presParOf" srcId="{4C30D32D-BE73-43F5-BA95-D5300A82D1A9}" destId="{CCA87E3C-6348-46DB-A640-F3780443511D}" srcOrd="0" destOrd="0" presId="urn:microsoft.com/office/officeart/2005/8/layout/vList2"/>
    <dgm:cxn modelId="{F6D5CA7C-7C85-421D-9A44-03568B60071C}" type="presParOf" srcId="{4C30D32D-BE73-43F5-BA95-D5300A82D1A9}" destId="{44ED3F23-68C3-4CA5-90E5-88D94B178C10}" srcOrd="1" destOrd="0" presId="urn:microsoft.com/office/officeart/2005/8/layout/vList2"/>
    <dgm:cxn modelId="{90AFE70F-1640-4994-8E3C-28AD79A061A8}" type="presParOf" srcId="{4C30D32D-BE73-43F5-BA95-D5300A82D1A9}" destId="{E66AF54E-B36F-4292-A752-B01DDA0B1134}" srcOrd="2" destOrd="0" presId="urn:microsoft.com/office/officeart/2005/8/layout/vList2"/>
    <dgm:cxn modelId="{87D73EA3-BF0B-420F-B540-CAEB7C2E6ABC}" type="presParOf" srcId="{4C30D32D-BE73-43F5-BA95-D5300A82D1A9}" destId="{533805D8-D062-4D02-B6DA-176FC0436862}" srcOrd="3" destOrd="0" presId="urn:microsoft.com/office/officeart/2005/8/layout/vList2"/>
    <dgm:cxn modelId="{CB68D3D4-8B96-43DC-B0F9-F7A8C4FAB52A}" type="presParOf" srcId="{4C30D32D-BE73-43F5-BA95-D5300A82D1A9}" destId="{E943CED1-EA86-4FDE-B846-AF2D02262E57}" srcOrd="4" destOrd="0" presId="urn:microsoft.com/office/officeart/2005/8/layout/vList2"/>
    <dgm:cxn modelId="{DF72C43C-F2C6-4B55-8838-721B021A8DD3}" type="presParOf" srcId="{4C30D32D-BE73-43F5-BA95-D5300A82D1A9}" destId="{7EB10B07-6123-4948-BC16-CD757323AC0D}" srcOrd="5" destOrd="0" presId="urn:microsoft.com/office/officeart/2005/8/layout/vList2"/>
    <dgm:cxn modelId="{99763BB4-C400-485E-95F2-D72AA5C272D4}" type="presParOf" srcId="{4C30D32D-BE73-43F5-BA95-D5300A82D1A9}" destId="{9F709B19-01EC-4FBA-A4B6-943526D3D3BB}" srcOrd="6" destOrd="0" presId="urn:microsoft.com/office/officeart/2005/8/layout/vList2"/>
    <dgm:cxn modelId="{6695926A-444E-4F5B-B05B-E61352252843}" type="presParOf" srcId="{4C30D32D-BE73-43F5-BA95-D5300A82D1A9}" destId="{6D70FD42-49BB-4080-B40D-3CE36F7A2F02}" srcOrd="7" destOrd="0" presId="urn:microsoft.com/office/officeart/2005/8/layout/vList2"/>
    <dgm:cxn modelId="{5F5C33C2-724D-4D78-8D96-8051C8483206}" type="presParOf" srcId="{4C30D32D-BE73-43F5-BA95-D5300A82D1A9}" destId="{14992FD8-C4FA-45B8-954A-306E0891D72B}" srcOrd="8" destOrd="0" presId="urn:microsoft.com/office/officeart/2005/8/layout/vList2"/>
    <dgm:cxn modelId="{ABE841D4-A922-466B-82B8-1B0F88BA3040}" type="presParOf" srcId="{4C30D32D-BE73-43F5-BA95-D5300A82D1A9}" destId="{EB512FDC-114D-4B11-8EE6-53E3FACBCA3F}" srcOrd="9" destOrd="0" presId="urn:microsoft.com/office/officeart/2005/8/layout/vList2"/>
    <dgm:cxn modelId="{FFA96CD6-6AF5-40D4-9920-A9A74CA1D891}" type="presParOf" srcId="{4C30D32D-BE73-43F5-BA95-D5300A82D1A9}" destId="{5D91325E-45E4-4554-823F-3A412B67F866}" srcOrd="10" destOrd="0" presId="urn:microsoft.com/office/officeart/2005/8/layout/vList2"/>
    <dgm:cxn modelId="{A6223B58-87A8-4EEF-B94C-81EF4D209F80}" type="presParOf" srcId="{4C30D32D-BE73-43F5-BA95-D5300A82D1A9}" destId="{33072BC0-DFE4-4281-8BCD-EB55299A28E3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06C59-2139-4E35-B3F3-2CFC0F8B965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57071AA-DCE5-4FEA-B26B-DCEB389C5782}">
      <dgm:prSet phldrT="[Text]"/>
      <dgm:spPr/>
      <dgm:t>
        <a:bodyPr/>
        <a:lstStyle/>
        <a:p>
          <a:r>
            <a:rPr lang="en-CA" dirty="0" smtClean="0"/>
            <a:t>Bits</a:t>
          </a:r>
          <a:endParaRPr lang="en-CA" dirty="0"/>
        </a:p>
      </dgm:t>
    </dgm:pt>
    <dgm:pt modelId="{EC15C6C6-38C4-4135-BE5B-F17975F39DC9}" type="parTrans" cxnId="{EE69ABE0-5B6A-46E8-803D-14038E874BE2}">
      <dgm:prSet/>
      <dgm:spPr/>
      <dgm:t>
        <a:bodyPr/>
        <a:lstStyle/>
        <a:p>
          <a:endParaRPr lang="en-CA"/>
        </a:p>
      </dgm:t>
    </dgm:pt>
    <dgm:pt modelId="{29A3D4C3-E0EB-43C0-B8A4-276B7E29A4BD}" type="sibTrans" cxnId="{EE69ABE0-5B6A-46E8-803D-14038E874BE2}">
      <dgm:prSet/>
      <dgm:spPr/>
      <dgm:t>
        <a:bodyPr/>
        <a:lstStyle/>
        <a:p>
          <a:endParaRPr lang="en-CA"/>
        </a:p>
      </dgm:t>
    </dgm:pt>
    <dgm:pt modelId="{0C80C466-ED8E-41FF-8ACE-75812FF53BA2}">
      <dgm:prSet phldrT="[Text]"/>
      <dgm:spPr/>
      <dgm:t>
        <a:bodyPr/>
        <a:lstStyle/>
        <a:p>
          <a:r>
            <a:rPr lang="en-CA" dirty="0" smtClean="0"/>
            <a:t>Character</a:t>
          </a:r>
          <a:endParaRPr lang="en-CA" dirty="0"/>
        </a:p>
      </dgm:t>
    </dgm:pt>
    <dgm:pt modelId="{05D7FC61-6B81-47C5-82D6-0634143E8DE3}" type="parTrans" cxnId="{91DB20DA-7D92-4A91-B9F2-AE018102C7DA}">
      <dgm:prSet/>
      <dgm:spPr/>
      <dgm:t>
        <a:bodyPr/>
        <a:lstStyle/>
        <a:p>
          <a:endParaRPr lang="en-CA"/>
        </a:p>
      </dgm:t>
    </dgm:pt>
    <dgm:pt modelId="{EBB47B85-CE00-455E-BFE6-F7D90D7B29AC}" type="sibTrans" cxnId="{91DB20DA-7D92-4A91-B9F2-AE018102C7DA}">
      <dgm:prSet/>
      <dgm:spPr/>
      <dgm:t>
        <a:bodyPr/>
        <a:lstStyle/>
        <a:p>
          <a:endParaRPr lang="en-CA"/>
        </a:p>
      </dgm:t>
    </dgm:pt>
    <dgm:pt modelId="{8C6174A6-3998-42A9-888C-A91837018978}">
      <dgm:prSet phldrT="[Text]"/>
      <dgm:spPr/>
      <dgm:t>
        <a:bodyPr/>
        <a:lstStyle/>
        <a:p>
          <a:r>
            <a:rPr lang="en-CA" dirty="0" smtClean="0"/>
            <a:t>Fields</a:t>
          </a:r>
          <a:endParaRPr lang="en-CA" dirty="0"/>
        </a:p>
      </dgm:t>
    </dgm:pt>
    <dgm:pt modelId="{6C93685E-2F99-47C9-970A-217E166CAD4A}" type="parTrans" cxnId="{2CD39E4D-2B44-4AAC-9A60-65AC94F2210A}">
      <dgm:prSet/>
      <dgm:spPr/>
      <dgm:t>
        <a:bodyPr/>
        <a:lstStyle/>
        <a:p>
          <a:endParaRPr lang="en-CA"/>
        </a:p>
      </dgm:t>
    </dgm:pt>
    <dgm:pt modelId="{CD6AF919-9E22-4EFC-9F1B-9E95C69F3948}" type="sibTrans" cxnId="{2CD39E4D-2B44-4AAC-9A60-65AC94F2210A}">
      <dgm:prSet/>
      <dgm:spPr/>
      <dgm:t>
        <a:bodyPr/>
        <a:lstStyle/>
        <a:p>
          <a:endParaRPr lang="en-CA"/>
        </a:p>
      </dgm:t>
    </dgm:pt>
    <dgm:pt modelId="{C7C00120-9B5E-44F8-87F9-3903A10CDF90}">
      <dgm:prSet phldrT="[Text]"/>
      <dgm:spPr/>
      <dgm:t>
        <a:bodyPr/>
        <a:lstStyle/>
        <a:p>
          <a:r>
            <a:rPr lang="en-CA" dirty="0" smtClean="0"/>
            <a:t>Record</a:t>
          </a:r>
          <a:endParaRPr lang="en-CA" dirty="0"/>
        </a:p>
      </dgm:t>
    </dgm:pt>
    <dgm:pt modelId="{E9D49026-7288-45AA-A562-2FCF9CAD2242}" type="parTrans" cxnId="{7D16539A-6122-49CA-93AD-E856DECE6A3D}">
      <dgm:prSet/>
      <dgm:spPr/>
      <dgm:t>
        <a:bodyPr/>
        <a:lstStyle/>
        <a:p>
          <a:endParaRPr lang="en-CA"/>
        </a:p>
      </dgm:t>
    </dgm:pt>
    <dgm:pt modelId="{3B144A46-63AE-4886-9015-8208CCB9CDE1}" type="sibTrans" cxnId="{7D16539A-6122-49CA-93AD-E856DECE6A3D}">
      <dgm:prSet/>
      <dgm:spPr/>
      <dgm:t>
        <a:bodyPr/>
        <a:lstStyle/>
        <a:p>
          <a:endParaRPr lang="en-CA"/>
        </a:p>
      </dgm:t>
    </dgm:pt>
    <dgm:pt modelId="{DF71E840-CB29-4924-8F70-D377368B2A24}">
      <dgm:prSet phldrT="[Text]"/>
      <dgm:spPr/>
      <dgm:t>
        <a:bodyPr/>
        <a:lstStyle/>
        <a:p>
          <a:r>
            <a:rPr lang="en-CA" dirty="0" smtClean="0"/>
            <a:t>File</a:t>
          </a:r>
          <a:endParaRPr lang="en-CA" dirty="0"/>
        </a:p>
      </dgm:t>
    </dgm:pt>
    <dgm:pt modelId="{CA022429-2342-47F2-AA77-265BEBCC7D24}" type="parTrans" cxnId="{DA8388F5-301A-4DEF-B125-7DCAF761D991}">
      <dgm:prSet/>
      <dgm:spPr/>
      <dgm:t>
        <a:bodyPr/>
        <a:lstStyle/>
        <a:p>
          <a:endParaRPr lang="en-CA"/>
        </a:p>
      </dgm:t>
    </dgm:pt>
    <dgm:pt modelId="{CE285DC5-94B2-4799-96DE-6863115AE07F}" type="sibTrans" cxnId="{DA8388F5-301A-4DEF-B125-7DCAF761D991}">
      <dgm:prSet/>
      <dgm:spPr/>
      <dgm:t>
        <a:bodyPr/>
        <a:lstStyle/>
        <a:p>
          <a:endParaRPr lang="en-CA"/>
        </a:p>
      </dgm:t>
    </dgm:pt>
    <dgm:pt modelId="{0A5B6438-0BF0-4C88-B1BC-3203C297A842}">
      <dgm:prSet phldrT="[Text]"/>
      <dgm:spPr/>
      <dgm:t>
        <a:bodyPr/>
        <a:lstStyle/>
        <a:p>
          <a:r>
            <a:rPr lang="en-CA" dirty="0" smtClean="0"/>
            <a:t>Database</a:t>
          </a:r>
          <a:endParaRPr lang="en-CA" dirty="0"/>
        </a:p>
      </dgm:t>
    </dgm:pt>
    <dgm:pt modelId="{17376A8A-C591-444B-B11B-F8838728747B}" type="parTrans" cxnId="{850C84A3-3CF9-4208-96B7-D09EEB5124E9}">
      <dgm:prSet/>
      <dgm:spPr/>
      <dgm:t>
        <a:bodyPr/>
        <a:lstStyle/>
        <a:p>
          <a:endParaRPr lang="en-CA"/>
        </a:p>
      </dgm:t>
    </dgm:pt>
    <dgm:pt modelId="{B2D6ED2B-320B-47FE-82CB-70C25C3C8A78}" type="sibTrans" cxnId="{850C84A3-3CF9-4208-96B7-D09EEB5124E9}">
      <dgm:prSet/>
      <dgm:spPr/>
      <dgm:t>
        <a:bodyPr/>
        <a:lstStyle/>
        <a:p>
          <a:endParaRPr lang="en-CA"/>
        </a:p>
      </dgm:t>
    </dgm:pt>
    <dgm:pt modelId="{39165E32-32C6-4718-8D2E-2B501FCFCE0D}">
      <dgm:prSet phldrT="[Text]"/>
      <dgm:spPr/>
      <dgm:t>
        <a:bodyPr/>
        <a:lstStyle/>
        <a:p>
          <a:r>
            <a:rPr lang="en-CA" dirty="0" smtClean="0"/>
            <a:t>Big Data</a:t>
          </a:r>
          <a:endParaRPr lang="en-CA" dirty="0"/>
        </a:p>
      </dgm:t>
    </dgm:pt>
    <dgm:pt modelId="{4F0475A9-3737-41D1-886B-2A2AD1654731}" type="parTrans" cxnId="{7B153DD2-5366-4DD7-B31B-73998E68FC46}">
      <dgm:prSet/>
      <dgm:spPr/>
      <dgm:t>
        <a:bodyPr/>
        <a:lstStyle/>
        <a:p>
          <a:endParaRPr lang="en-CA"/>
        </a:p>
      </dgm:t>
    </dgm:pt>
    <dgm:pt modelId="{53AF988F-8621-40FC-A0D2-4BC2EA45E9D3}" type="sibTrans" cxnId="{7B153DD2-5366-4DD7-B31B-73998E68FC46}">
      <dgm:prSet/>
      <dgm:spPr/>
      <dgm:t>
        <a:bodyPr/>
        <a:lstStyle/>
        <a:p>
          <a:endParaRPr lang="en-CA"/>
        </a:p>
      </dgm:t>
    </dgm:pt>
    <dgm:pt modelId="{BAC79692-5FE9-4676-BDF8-ACE6940E4E56}" type="pres">
      <dgm:prSet presAssocID="{C7A06C59-2139-4E35-B3F3-2CFC0F8B9657}" presName="compositeShape" presStyleCnt="0">
        <dgm:presLayoutVars>
          <dgm:dir/>
          <dgm:resizeHandles/>
        </dgm:presLayoutVars>
      </dgm:prSet>
      <dgm:spPr/>
    </dgm:pt>
    <dgm:pt modelId="{81F4A926-C4B1-40D5-8A40-00C65E9444F5}" type="pres">
      <dgm:prSet presAssocID="{C7A06C59-2139-4E35-B3F3-2CFC0F8B9657}" presName="pyramid" presStyleLbl="node1" presStyleIdx="0" presStyleCnt="1"/>
      <dgm:spPr/>
    </dgm:pt>
    <dgm:pt modelId="{2F95D823-3A37-4B97-864A-A7D2C9C0FBDA}" type="pres">
      <dgm:prSet presAssocID="{C7A06C59-2139-4E35-B3F3-2CFC0F8B9657}" presName="theList" presStyleCnt="0"/>
      <dgm:spPr/>
    </dgm:pt>
    <dgm:pt modelId="{D4D01DD8-35B3-40A9-A5D7-B720ACE31A99}" type="pres">
      <dgm:prSet presAssocID="{257071AA-DCE5-4FEA-B26B-DCEB389C5782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1211A-0187-4C2E-BA45-CBD971CFA1DC}" type="pres">
      <dgm:prSet presAssocID="{257071AA-DCE5-4FEA-B26B-DCEB389C5782}" presName="aSpace" presStyleCnt="0"/>
      <dgm:spPr/>
    </dgm:pt>
    <dgm:pt modelId="{C86FD93F-E8E1-45BA-B090-E29670AABB37}" type="pres">
      <dgm:prSet presAssocID="{0C80C466-ED8E-41FF-8ACE-75812FF53BA2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0881A-784A-4BE1-BB46-5EE230168EA9}" type="pres">
      <dgm:prSet presAssocID="{0C80C466-ED8E-41FF-8ACE-75812FF53BA2}" presName="aSpace" presStyleCnt="0"/>
      <dgm:spPr/>
    </dgm:pt>
    <dgm:pt modelId="{264765BE-84BF-4564-9BC0-E31F9A9714D7}" type="pres">
      <dgm:prSet presAssocID="{8C6174A6-3998-42A9-888C-A91837018978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DEFEA-5CA2-4EC9-882E-468C109C6D7C}" type="pres">
      <dgm:prSet presAssocID="{8C6174A6-3998-42A9-888C-A91837018978}" presName="aSpace" presStyleCnt="0"/>
      <dgm:spPr/>
    </dgm:pt>
    <dgm:pt modelId="{847C8513-3C30-4E17-A835-A242AE5491D2}" type="pres">
      <dgm:prSet presAssocID="{C7C00120-9B5E-44F8-87F9-3903A10CDF90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1E805-CFF9-48A6-99AF-86CA8C3390D3}" type="pres">
      <dgm:prSet presAssocID="{C7C00120-9B5E-44F8-87F9-3903A10CDF90}" presName="aSpace" presStyleCnt="0"/>
      <dgm:spPr/>
    </dgm:pt>
    <dgm:pt modelId="{33CC8DE5-6CB3-4A90-A03C-BAB9A3E85C96}" type="pres">
      <dgm:prSet presAssocID="{DF71E840-CB29-4924-8F70-D377368B2A24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C5EF219-7D00-44FE-8313-72A93375D097}" type="pres">
      <dgm:prSet presAssocID="{DF71E840-CB29-4924-8F70-D377368B2A24}" presName="aSpace" presStyleCnt="0"/>
      <dgm:spPr/>
    </dgm:pt>
    <dgm:pt modelId="{56F6B484-323D-4A8F-A2EF-7E1E698EDCD9}" type="pres">
      <dgm:prSet presAssocID="{0A5B6438-0BF0-4C88-B1BC-3203C297A842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D961A-0154-44BB-858F-5D2884C5A07E}" type="pres">
      <dgm:prSet presAssocID="{0A5B6438-0BF0-4C88-B1BC-3203C297A842}" presName="aSpace" presStyleCnt="0"/>
      <dgm:spPr/>
    </dgm:pt>
    <dgm:pt modelId="{F04E310A-2AFB-473B-B15C-CF45A6936A72}" type="pres">
      <dgm:prSet presAssocID="{39165E32-32C6-4718-8D2E-2B501FCFCE0D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77F0D-E264-42D5-9A4F-9081273E071F}" type="pres">
      <dgm:prSet presAssocID="{39165E32-32C6-4718-8D2E-2B501FCFCE0D}" presName="aSpace" presStyleCnt="0"/>
      <dgm:spPr/>
    </dgm:pt>
  </dgm:ptLst>
  <dgm:cxnLst>
    <dgm:cxn modelId="{DA8388F5-301A-4DEF-B125-7DCAF761D991}" srcId="{C7A06C59-2139-4E35-B3F3-2CFC0F8B9657}" destId="{DF71E840-CB29-4924-8F70-D377368B2A24}" srcOrd="4" destOrd="0" parTransId="{CA022429-2342-47F2-AA77-265BEBCC7D24}" sibTransId="{CE285DC5-94B2-4799-96DE-6863115AE07F}"/>
    <dgm:cxn modelId="{850C84A3-3CF9-4208-96B7-D09EEB5124E9}" srcId="{C7A06C59-2139-4E35-B3F3-2CFC0F8B9657}" destId="{0A5B6438-0BF0-4C88-B1BC-3203C297A842}" srcOrd="5" destOrd="0" parTransId="{17376A8A-C591-444B-B11B-F8838728747B}" sibTransId="{B2D6ED2B-320B-47FE-82CB-70C25C3C8A78}"/>
    <dgm:cxn modelId="{7B153DD2-5366-4DD7-B31B-73998E68FC46}" srcId="{C7A06C59-2139-4E35-B3F3-2CFC0F8B9657}" destId="{39165E32-32C6-4718-8D2E-2B501FCFCE0D}" srcOrd="6" destOrd="0" parTransId="{4F0475A9-3737-41D1-886B-2A2AD1654731}" sibTransId="{53AF988F-8621-40FC-A0D2-4BC2EA45E9D3}"/>
    <dgm:cxn modelId="{E16419A8-04E9-464F-9FCA-21CA543EB6D5}" type="presOf" srcId="{0C80C466-ED8E-41FF-8ACE-75812FF53BA2}" destId="{C86FD93F-E8E1-45BA-B090-E29670AABB37}" srcOrd="0" destOrd="0" presId="urn:microsoft.com/office/officeart/2005/8/layout/pyramid2"/>
    <dgm:cxn modelId="{D89BCF9F-CAF8-4996-B2FF-BEFC1B69817B}" type="presOf" srcId="{C7C00120-9B5E-44F8-87F9-3903A10CDF90}" destId="{847C8513-3C30-4E17-A835-A242AE5491D2}" srcOrd="0" destOrd="0" presId="urn:microsoft.com/office/officeart/2005/8/layout/pyramid2"/>
    <dgm:cxn modelId="{46E6F5C1-FA25-4628-8834-B9348A19EE06}" type="presOf" srcId="{C7A06C59-2139-4E35-B3F3-2CFC0F8B9657}" destId="{BAC79692-5FE9-4676-BDF8-ACE6940E4E56}" srcOrd="0" destOrd="0" presId="urn:microsoft.com/office/officeart/2005/8/layout/pyramid2"/>
    <dgm:cxn modelId="{7D16539A-6122-49CA-93AD-E856DECE6A3D}" srcId="{C7A06C59-2139-4E35-B3F3-2CFC0F8B9657}" destId="{C7C00120-9B5E-44F8-87F9-3903A10CDF90}" srcOrd="3" destOrd="0" parTransId="{E9D49026-7288-45AA-A562-2FCF9CAD2242}" sibTransId="{3B144A46-63AE-4886-9015-8208CCB9CDE1}"/>
    <dgm:cxn modelId="{47A384F6-81FB-4890-A3F6-A54277B46C9E}" type="presOf" srcId="{8C6174A6-3998-42A9-888C-A91837018978}" destId="{264765BE-84BF-4564-9BC0-E31F9A9714D7}" srcOrd="0" destOrd="0" presId="urn:microsoft.com/office/officeart/2005/8/layout/pyramid2"/>
    <dgm:cxn modelId="{03F008E1-B47B-4B88-82A8-77683EB03D2E}" type="presOf" srcId="{257071AA-DCE5-4FEA-B26B-DCEB389C5782}" destId="{D4D01DD8-35B3-40A9-A5D7-B720ACE31A99}" srcOrd="0" destOrd="0" presId="urn:microsoft.com/office/officeart/2005/8/layout/pyramid2"/>
    <dgm:cxn modelId="{B8BC5A1D-9A41-45E5-8344-750CC8918B7A}" type="presOf" srcId="{DF71E840-CB29-4924-8F70-D377368B2A24}" destId="{33CC8DE5-6CB3-4A90-A03C-BAB9A3E85C96}" srcOrd="0" destOrd="0" presId="urn:microsoft.com/office/officeart/2005/8/layout/pyramid2"/>
    <dgm:cxn modelId="{EE69ABE0-5B6A-46E8-803D-14038E874BE2}" srcId="{C7A06C59-2139-4E35-B3F3-2CFC0F8B9657}" destId="{257071AA-DCE5-4FEA-B26B-DCEB389C5782}" srcOrd="0" destOrd="0" parTransId="{EC15C6C6-38C4-4135-BE5B-F17975F39DC9}" sibTransId="{29A3D4C3-E0EB-43C0-B8A4-276B7E29A4BD}"/>
    <dgm:cxn modelId="{6DB68611-1C12-42FD-845A-F8B9FE67399C}" type="presOf" srcId="{0A5B6438-0BF0-4C88-B1BC-3203C297A842}" destId="{56F6B484-323D-4A8F-A2EF-7E1E698EDCD9}" srcOrd="0" destOrd="0" presId="urn:microsoft.com/office/officeart/2005/8/layout/pyramid2"/>
    <dgm:cxn modelId="{2CD39E4D-2B44-4AAC-9A60-65AC94F2210A}" srcId="{C7A06C59-2139-4E35-B3F3-2CFC0F8B9657}" destId="{8C6174A6-3998-42A9-888C-A91837018978}" srcOrd="2" destOrd="0" parTransId="{6C93685E-2F99-47C9-970A-217E166CAD4A}" sibTransId="{CD6AF919-9E22-4EFC-9F1B-9E95C69F3948}"/>
    <dgm:cxn modelId="{FE786722-9AF7-460F-AF34-8D02B11F6616}" type="presOf" srcId="{39165E32-32C6-4718-8D2E-2B501FCFCE0D}" destId="{F04E310A-2AFB-473B-B15C-CF45A6936A72}" srcOrd="0" destOrd="0" presId="urn:microsoft.com/office/officeart/2005/8/layout/pyramid2"/>
    <dgm:cxn modelId="{91DB20DA-7D92-4A91-B9F2-AE018102C7DA}" srcId="{C7A06C59-2139-4E35-B3F3-2CFC0F8B9657}" destId="{0C80C466-ED8E-41FF-8ACE-75812FF53BA2}" srcOrd="1" destOrd="0" parTransId="{05D7FC61-6B81-47C5-82D6-0634143E8DE3}" sibTransId="{EBB47B85-CE00-455E-BFE6-F7D90D7B29AC}"/>
    <dgm:cxn modelId="{90A401BF-2A03-4E6D-ACDA-0D155F8FDE9B}" type="presParOf" srcId="{BAC79692-5FE9-4676-BDF8-ACE6940E4E56}" destId="{81F4A926-C4B1-40D5-8A40-00C65E9444F5}" srcOrd="0" destOrd="0" presId="urn:microsoft.com/office/officeart/2005/8/layout/pyramid2"/>
    <dgm:cxn modelId="{50D539E3-5793-423C-A36B-10B48BDFF6B4}" type="presParOf" srcId="{BAC79692-5FE9-4676-BDF8-ACE6940E4E56}" destId="{2F95D823-3A37-4B97-864A-A7D2C9C0FBDA}" srcOrd="1" destOrd="0" presId="urn:microsoft.com/office/officeart/2005/8/layout/pyramid2"/>
    <dgm:cxn modelId="{4B5F5DBE-A515-43BC-A3D3-DD026D6AE611}" type="presParOf" srcId="{2F95D823-3A37-4B97-864A-A7D2C9C0FBDA}" destId="{D4D01DD8-35B3-40A9-A5D7-B720ACE31A99}" srcOrd="0" destOrd="0" presId="urn:microsoft.com/office/officeart/2005/8/layout/pyramid2"/>
    <dgm:cxn modelId="{8D2B8649-78A9-49B4-83A1-EC42C89977F9}" type="presParOf" srcId="{2F95D823-3A37-4B97-864A-A7D2C9C0FBDA}" destId="{1A01211A-0187-4C2E-BA45-CBD971CFA1DC}" srcOrd="1" destOrd="0" presId="urn:microsoft.com/office/officeart/2005/8/layout/pyramid2"/>
    <dgm:cxn modelId="{20834E96-8455-4448-9199-0445223EEE6C}" type="presParOf" srcId="{2F95D823-3A37-4B97-864A-A7D2C9C0FBDA}" destId="{C86FD93F-E8E1-45BA-B090-E29670AABB37}" srcOrd="2" destOrd="0" presId="urn:microsoft.com/office/officeart/2005/8/layout/pyramid2"/>
    <dgm:cxn modelId="{66CB97BA-83E8-4BEB-B1EA-1CFDAAAD3261}" type="presParOf" srcId="{2F95D823-3A37-4B97-864A-A7D2C9C0FBDA}" destId="{26D0881A-784A-4BE1-BB46-5EE230168EA9}" srcOrd="3" destOrd="0" presId="urn:microsoft.com/office/officeart/2005/8/layout/pyramid2"/>
    <dgm:cxn modelId="{AC93A0E3-9B2D-42E4-A48F-8D20A62D2024}" type="presParOf" srcId="{2F95D823-3A37-4B97-864A-A7D2C9C0FBDA}" destId="{264765BE-84BF-4564-9BC0-E31F9A9714D7}" srcOrd="4" destOrd="0" presId="urn:microsoft.com/office/officeart/2005/8/layout/pyramid2"/>
    <dgm:cxn modelId="{6EB820C3-3EA2-4F47-A5FD-B25CFB337C79}" type="presParOf" srcId="{2F95D823-3A37-4B97-864A-A7D2C9C0FBDA}" destId="{53EDEFEA-5CA2-4EC9-882E-468C109C6D7C}" srcOrd="5" destOrd="0" presId="urn:microsoft.com/office/officeart/2005/8/layout/pyramid2"/>
    <dgm:cxn modelId="{83C2DBEA-F672-4D65-8BC6-BEA71403D7C7}" type="presParOf" srcId="{2F95D823-3A37-4B97-864A-A7D2C9C0FBDA}" destId="{847C8513-3C30-4E17-A835-A242AE5491D2}" srcOrd="6" destOrd="0" presId="urn:microsoft.com/office/officeart/2005/8/layout/pyramid2"/>
    <dgm:cxn modelId="{028CD629-38C8-4E44-87D4-6835DB8A17EE}" type="presParOf" srcId="{2F95D823-3A37-4B97-864A-A7D2C9C0FBDA}" destId="{4001E805-CFF9-48A6-99AF-86CA8C3390D3}" srcOrd="7" destOrd="0" presId="urn:microsoft.com/office/officeart/2005/8/layout/pyramid2"/>
    <dgm:cxn modelId="{72780A6C-430A-45AB-9452-E7D94F0CDA8A}" type="presParOf" srcId="{2F95D823-3A37-4B97-864A-A7D2C9C0FBDA}" destId="{33CC8DE5-6CB3-4A90-A03C-BAB9A3E85C96}" srcOrd="8" destOrd="0" presId="urn:microsoft.com/office/officeart/2005/8/layout/pyramid2"/>
    <dgm:cxn modelId="{2D59ADC9-53E8-45E2-B580-5C581F10DF8C}" type="presParOf" srcId="{2F95D823-3A37-4B97-864A-A7D2C9C0FBDA}" destId="{2C5EF219-7D00-44FE-8313-72A93375D097}" srcOrd="9" destOrd="0" presId="urn:microsoft.com/office/officeart/2005/8/layout/pyramid2"/>
    <dgm:cxn modelId="{A6032536-F5FF-4F91-A085-580D77FF54C9}" type="presParOf" srcId="{2F95D823-3A37-4B97-864A-A7D2C9C0FBDA}" destId="{56F6B484-323D-4A8F-A2EF-7E1E698EDCD9}" srcOrd="10" destOrd="0" presId="urn:microsoft.com/office/officeart/2005/8/layout/pyramid2"/>
    <dgm:cxn modelId="{C3011BC8-0721-44A0-AA2E-660331286209}" type="presParOf" srcId="{2F95D823-3A37-4B97-864A-A7D2C9C0FBDA}" destId="{E4ED961A-0154-44BB-858F-5D2884C5A07E}" srcOrd="11" destOrd="0" presId="urn:microsoft.com/office/officeart/2005/8/layout/pyramid2"/>
    <dgm:cxn modelId="{A12208CC-6C09-471B-8668-F89A3CE48EE3}" type="presParOf" srcId="{2F95D823-3A37-4B97-864A-A7D2C9C0FBDA}" destId="{F04E310A-2AFB-473B-B15C-CF45A6936A72}" srcOrd="12" destOrd="0" presId="urn:microsoft.com/office/officeart/2005/8/layout/pyramid2"/>
    <dgm:cxn modelId="{A86C2E65-5B81-495B-AAD7-A066D70E1E74}" type="presParOf" srcId="{2F95D823-3A37-4B97-864A-A7D2C9C0FBDA}" destId="{D0D77F0D-E264-42D5-9A4F-9081273E071F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DEC257-5E20-4609-9432-5452084B5D0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7B9E06E-386D-426D-9C9D-EAE9AA5145DA}">
      <dgm:prSet phldrT="[Text]"/>
      <dgm:spPr/>
      <dgm:t>
        <a:bodyPr/>
        <a:lstStyle/>
        <a:p>
          <a:r>
            <a:rPr lang="en-CA" dirty="0" smtClean="0"/>
            <a:t>Machine Language</a:t>
          </a:r>
          <a:endParaRPr lang="en-CA" dirty="0"/>
        </a:p>
      </dgm:t>
    </dgm:pt>
    <dgm:pt modelId="{84EEA979-87A0-47CC-8B06-C9C9AD6AF580}" type="parTrans" cxnId="{65559C2B-FAB1-4F09-A514-FC450A05CC83}">
      <dgm:prSet/>
      <dgm:spPr/>
      <dgm:t>
        <a:bodyPr/>
        <a:lstStyle/>
        <a:p>
          <a:endParaRPr lang="en-CA"/>
        </a:p>
      </dgm:t>
    </dgm:pt>
    <dgm:pt modelId="{9EF32EC0-5349-4BD9-8574-7F21D530A6B2}" type="sibTrans" cxnId="{65559C2B-FAB1-4F09-A514-FC450A05CC83}">
      <dgm:prSet/>
      <dgm:spPr/>
      <dgm:t>
        <a:bodyPr/>
        <a:lstStyle/>
        <a:p>
          <a:endParaRPr lang="en-CA"/>
        </a:p>
      </dgm:t>
    </dgm:pt>
    <dgm:pt modelId="{066D42C7-B744-4FB2-886B-7A8E22A80334}">
      <dgm:prSet phldrT="[Text]"/>
      <dgm:spPr/>
      <dgm:t>
        <a:bodyPr/>
        <a:lstStyle/>
        <a:p>
          <a:r>
            <a:rPr lang="en-CA" dirty="0" smtClean="0"/>
            <a:t>Assembly Language</a:t>
          </a:r>
          <a:endParaRPr lang="en-CA" dirty="0"/>
        </a:p>
      </dgm:t>
    </dgm:pt>
    <dgm:pt modelId="{746FE99B-8B5F-4280-91D6-2B0CD9BE74AA}" type="parTrans" cxnId="{D2C041E7-C786-4909-8EB8-09D214EC3EC5}">
      <dgm:prSet/>
      <dgm:spPr/>
      <dgm:t>
        <a:bodyPr/>
        <a:lstStyle/>
        <a:p>
          <a:endParaRPr lang="en-CA"/>
        </a:p>
      </dgm:t>
    </dgm:pt>
    <dgm:pt modelId="{2E86F89C-3BB4-4BCD-B765-0D130A1D60E9}" type="sibTrans" cxnId="{D2C041E7-C786-4909-8EB8-09D214EC3EC5}">
      <dgm:prSet/>
      <dgm:spPr/>
      <dgm:t>
        <a:bodyPr/>
        <a:lstStyle/>
        <a:p>
          <a:endParaRPr lang="en-CA"/>
        </a:p>
      </dgm:t>
    </dgm:pt>
    <dgm:pt modelId="{7DED6044-03C1-4014-8644-9F4867398EDC}">
      <dgm:prSet phldrT="[Text]"/>
      <dgm:spPr/>
      <dgm:t>
        <a:bodyPr/>
        <a:lstStyle/>
        <a:p>
          <a:r>
            <a:rPr lang="en-CA" dirty="0" smtClean="0"/>
            <a:t>High Level Languages</a:t>
          </a:r>
          <a:endParaRPr lang="en-CA" dirty="0"/>
        </a:p>
      </dgm:t>
    </dgm:pt>
    <dgm:pt modelId="{83C318A5-896F-44CF-BB7F-9E42C710AF81}" type="parTrans" cxnId="{F5D92160-2F81-433D-8CDC-A36918674EF4}">
      <dgm:prSet/>
      <dgm:spPr/>
      <dgm:t>
        <a:bodyPr/>
        <a:lstStyle/>
        <a:p>
          <a:endParaRPr lang="en-CA"/>
        </a:p>
      </dgm:t>
    </dgm:pt>
    <dgm:pt modelId="{9E4EFE48-B49C-44D0-B101-28F386C66F16}" type="sibTrans" cxnId="{F5D92160-2F81-433D-8CDC-A36918674EF4}">
      <dgm:prSet/>
      <dgm:spPr/>
      <dgm:t>
        <a:bodyPr/>
        <a:lstStyle/>
        <a:p>
          <a:endParaRPr lang="en-CA"/>
        </a:p>
      </dgm:t>
    </dgm:pt>
    <dgm:pt modelId="{CF8A614F-E89B-4072-97A3-E2AF3A1A3892}">
      <dgm:prSet phldrT="[Text]"/>
      <dgm:spPr/>
      <dgm:t>
        <a:bodyPr/>
        <a:lstStyle/>
        <a:p>
          <a:r>
            <a:rPr lang="en-CA" dirty="0" smtClean="0"/>
            <a:t>Hex codes</a:t>
          </a:r>
          <a:endParaRPr lang="en-CA" dirty="0"/>
        </a:p>
      </dgm:t>
    </dgm:pt>
    <dgm:pt modelId="{BE162C8F-A509-4985-A960-F18CA32DD8C8}" type="parTrans" cxnId="{BE7418DD-AE03-48DC-868C-E76E67477389}">
      <dgm:prSet/>
      <dgm:spPr/>
      <dgm:t>
        <a:bodyPr/>
        <a:lstStyle/>
        <a:p>
          <a:endParaRPr lang="en-CA"/>
        </a:p>
      </dgm:t>
    </dgm:pt>
    <dgm:pt modelId="{12CEC7A2-C300-42DF-89E4-46B89151E827}" type="sibTrans" cxnId="{BE7418DD-AE03-48DC-868C-E76E67477389}">
      <dgm:prSet/>
      <dgm:spPr/>
      <dgm:t>
        <a:bodyPr/>
        <a:lstStyle/>
        <a:p>
          <a:endParaRPr lang="en-CA"/>
        </a:p>
      </dgm:t>
    </dgm:pt>
    <dgm:pt modelId="{8FF52CC3-6B64-4F79-8219-44593175E74B}">
      <dgm:prSet phldrT="[Text]"/>
      <dgm:spPr/>
      <dgm:t>
        <a:bodyPr/>
        <a:lstStyle/>
        <a:p>
          <a:r>
            <a:rPr lang="en-CA" dirty="0" smtClean="0"/>
            <a:t>Machine dependant</a:t>
          </a:r>
          <a:endParaRPr lang="en-CA" dirty="0"/>
        </a:p>
      </dgm:t>
    </dgm:pt>
    <dgm:pt modelId="{BDB6230D-428A-44EF-8C61-0E00E0A0D1F5}" type="parTrans" cxnId="{F810BBD2-88A3-4A2F-B376-BB38D9C7AA26}">
      <dgm:prSet/>
      <dgm:spPr/>
      <dgm:t>
        <a:bodyPr/>
        <a:lstStyle/>
        <a:p>
          <a:endParaRPr lang="en-CA"/>
        </a:p>
      </dgm:t>
    </dgm:pt>
    <dgm:pt modelId="{DFDE13BC-C076-48CA-9AC6-DDC1C2EEA964}" type="sibTrans" cxnId="{F810BBD2-88A3-4A2F-B376-BB38D9C7AA26}">
      <dgm:prSet/>
      <dgm:spPr/>
      <dgm:t>
        <a:bodyPr/>
        <a:lstStyle/>
        <a:p>
          <a:endParaRPr lang="en-CA"/>
        </a:p>
      </dgm:t>
    </dgm:pt>
    <dgm:pt modelId="{38A1B1D8-3A67-4A9F-A354-98389C319E54}">
      <dgm:prSet phldrT="[Text]"/>
      <dgm:spPr/>
      <dgm:t>
        <a:bodyPr/>
        <a:lstStyle/>
        <a:p>
          <a:r>
            <a:rPr lang="en-CA" dirty="0" smtClean="0"/>
            <a:t>English like abbreviations</a:t>
          </a:r>
          <a:endParaRPr lang="en-CA" dirty="0"/>
        </a:p>
      </dgm:t>
    </dgm:pt>
    <dgm:pt modelId="{A147FE8E-9291-45F7-A0C8-D223C55445C5}" type="parTrans" cxnId="{C13205FB-2FAA-4CC1-B9F5-16B1E4082258}">
      <dgm:prSet/>
      <dgm:spPr/>
      <dgm:t>
        <a:bodyPr/>
        <a:lstStyle/>
        <a:p>
          <a:endParaRPr lang="en-CA"/>
        </a:p>
      </dgm:t>
    </dgm:pt>
    <dgm:pt modelId="{3141E2E4-89F9-4016-AEA3-8B326C04EE8B}" type="sibTrans" cxnId="{C13205FB-2FAA-4CC1-B9F5-16B1E4082258}">
      <dgm:prSet/>
      <dgm:spPr/>
      <dgm:t>
        <a:bodyPr/>
        <a:lstStyle/>
        <a:p>
          <a:endParaRPr lang="en-CA"/>
        </a:p>
      </dgm:t>
    </dgm:pt>
    <dgm:pt modelId="{3B4AD106-F1FF-4C9A-83E3-5727408614B3}">
      <dgm:prSet phldrT="[Text]"/>
      <dgm:spPr/>
      <dgm:t>
        <a:bodyPr/>
        <a:lstStyle/>
        <a:p>
          <a:r>
            <a:rPr lang="en-CA" dirty="0" smtClean="0"/>
            <a:t>load, add, store</a:t>
          </a:r>
          <a:endParaRPr lang="en-CA" dirty="0"/>
        </a:p>
      </dgm:t>
    </dgm:pt>
    <dgm:pt modelId="{908F160D-DF14-4810-8F4A-656C77806451}" type="parTrans" cxnId="{DDE82BFF-6EC6-424A-8702-C1AEEA2AC617}">
      <dgm:prSet/>
      <dgm:spPr/>
      <dgm:t>
        <a:bodyPr/>
        <a:lstStyle/>
        <a:p>
          <a:endParaRPr lang="en-CA"/>
        </a:p>
      </dgm:t>
    </dgm:pt>
    <dgm:pt modelId="{A7DBD277-A53F-45C5-A4CC-0A6F312AB678}" type="sibTrans" cxnId="{DDE82BFF-6EC6-424A-8702-C1AEEA2AC617}">
      <dgm:prSet/>
      <dgm:spPr/>
      <dgm:t>
        <a:bodyPr/>
        <a:lstStyle/>
        <a:p>
          <a:endParaRPr lang="en-CA"/>
        </a:p>
      </dgm:t>
    </dgm:pt>
    <dgm:pt modelId="{DE92D845-C0A3-418C-95B1-ADED21329734}">
      <dgm:prSet phldrT="[Text]"/>
      <dgm:spPr/>
      <dgm:t>
        <a:bodyPr/>
        <a:lstStyle/>
        <a:p>
          <a:r>
            <a:rPr lang="en-CA" dirty="0" smtClean="0"/>
            <a:t>Compilers translated statements into machine language</a:t>
          </a:r>
          <a:endParaRPr lang="en-CA" dirty="0"/>
        </a:p>
      </dgm:t>
    </dgm:pt>
    <dgm:pt modelId="{216AD638-4F20-4217-85F5-5E6E104A0120}" type="parTrans" cxnId="{94B63A35-1980-448F-86A4-E56713B9EA8F}">
      <dgm:prSet/>
      <dgm:spPr/>
      <dgm:t>
        <a:bodyPr/>
        <a:lstStyle/>
        <a:p>
          <a:endParaRPr lang="en-CA"/>
        </a:p>
      </dgm:t>
    </dgm:pt>
    <dgm:pt modelId="{05DD793D-9312-40A6-877C-0DA303BD5033}" type="sibTrans" cxnId="{94B63A35-1980-448F-86A4-E56713B9EA8F}">
      <dgm:prSet/>
      <dgm:spPr/>
      <dgm:t>
        <a:bodyPr/>
        <a:lstStyle/>
        <a:p>
          <a:endParaRPr lang="en-CA"/>
        </a:p>
      </dgm:t>
    </dgm:pt>
    <dgm:pt modelId="{C50C4048-7788-472A-B2E8-103D3EE2AE0E}">
      <dgm:prSet phldrT="[Text]"/>
      <dgm:spPr/>
      <dgm:t>
        <a:bodyPr/>
        <a:lstStyle/>
        <a:p>
          <a:r>
            <a:rPr lang="en-CA" dirty="0" smtClean="0"/>
            <a:t>Interpreters eliminate compiling by executing high level statements directly</a:t>
          </a:r>
          <a:endParaRPr lang="en-CA" dirty="0"/>
        </a:p>
      </dgm:t>
    </dgm:pt>
    <dgm:pt modelId="{9F5F3B1E-BDFC-448E-9E2A-0CB3CA91D138}" type="parTrans" cxnId="{DA2A3882-D574-42BB-BA16-EF0FA8D7D9FE}">
      <dgm:prSet/>
      <dgm:spPr/>
      <dgm:t>
        <a:bodyPr/>
        <a:lstStyle/>
        <a:p>
          <a:endParaRPr lang="en-CA"/>
        </a:p>
      </dgm:t>
    </dgm:pt>
    <dgm:pt modelId="{709A1446-C270-4558-916B-EF8D5B877171}" type="sibTrans" cxnId="{DA2A3882-D574-42BB-BA16-EF0FA8D7D9FE}">
      <dgm:prSet/>
      <dgm:spPr/>
      <dgm:t>
        <a:bodyPr/>
        <a:lstStyle/>
        <a:p>
          <a:endParaRPr lang="en-CA"/>
        </a:p>
      </dgm:t>
    </dgm:pt>
    <dgm:pt modelId="{B1A24A5C-DB3F-4559-BB77-BB1FB1426E1F}" type="pres">
      <dgm:prSet presAssocID="{4EDEC257-5E20-4609-9432-5452084B5D03}" presName="compositeShape" presStyleCnt="0">
        <dgm:presLayoutVars>
          <dgm:dir/>
          <dgm:resizeHandles/>
        </dgm:presLayoutVars>
      </dgm:prSet>
      <dgm:spPr/>
    </dgm:pt>
    <dgm:pt modelId="{B5D7779B-90A3-43A0-A834-477BF908B61A}" type="pres">
      <dgm:prSet presAssocID="{4EDEC257-5E20-4609-9432-5452084B5D03}" presName="pyramid" presStyleLbl="node1" presStyleIdx="0" presStyleCnt="1" custLinFactNeighborX="801" custLinFactNeighborY="11"/>
      <dgm:spPr/>
    </dgm:pt>
    <dgm:pt modelId="{B3B065C0-DFF5-430E-8D37-1CD78C9C26DC}" type="pres">
      <dgm:prSet presAssocID="{4EDEC257-5E20-4609-9432-5452084B5D03}" presName="theList" presStyleCnt="0"/>
      <dgm:spPr/>
    </dgm:pt>
    <dgm:pt modelId="{E99385A6-2B9F-41F0-8BF4-A963D89A2C64}" type="pres">
      <dgm:prSet presAssocID="{17B9E06E-386D-426D-9C9D-EAE9AA5145D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B2178F-54B6-4118-971E-6C569AE23D25}" type="pres">
      <dgm:prSet presAssocID="{17B9E06E-386D-426D-9C9D-EAE9AA5145DA}" presName="aSpace" presStyleCnt="0"/>
      <dgm:spPr/>
    </dgm:pt>
    <dgm:pt modelId="{0FCDD03B-5430-4329-BEB8-1670FE64F0BD}" type="pres">
      <dgm:prSet presAssocID="{066D42C7-B744-4FB2-886B-7A8E22A8033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3DBF6C3-3787-4EEF-B367-2468FCD57B96}" type="pres">
      <dgm:prSet presAssocID="{066D42C7-B744-4FB2-886B-7A8E22A80334}" presName="aSpace" presStyleCnt="0"/>
      <dgm:spPr/>
    </dgm:pt>
    <dgm:pt modelId="{E90720E6-785C-41D4-815C-EE8CC9754ACA}" type="pres">
      <dgm:prSet presAssocID="{7DED6044-03C1-4014-8644-9F4867398ED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A47C1F5-901D-492D-81E7-76D56AF231C3}" type="pres">
      <dgm:prSet presAssocID="{7DED6044-03C1-4014-8644-9F4867398EDC}" presName="aSpace" presStyleCnt="0"/>
      <dgm:spPr/>
    </dgm:pt>
  </dgm:ptLst>
  <dgm:cxnLst>
    <dgm:cxn modelId="{D2C041E7-C786-4909-8EB8-09D214EC3EC5}" srcId="{4EDEC257-5E20-4609-9432-5452084B5D03}" destId="{066D42C7-B744-4FB2-886B-7A8E22A80334}" srcOrd="1" destOrd="0" parTransId="{746FE99B-8B5F-4280-91D6-2B0CD9BE74AA}" sibTransId="{2E86F89C-3BB4-4BCD-B765-0D130A1D60E9}"/>
    <dgm:cxn modelId="{F5D92160-2F81-433D-8CDC-A36918674EF4}" srcId="{4EDEC257-5E20-4609-9432-5452084B5D03}" destId="{7DED6044-03C1-4014-8644-9F4867398EDC}" srcOrd="2" destOrd="0" parTransId="{83C318A5-896F-44CF-BB7F-9E42C710AF81}" sibTransId="{9E4EFE48-B49C-44D0-B101-28F386C66F16}"/>
    <dgm:cxn modelId="{1F20C058-BEA2-4DA0-9716-6E3C699BF4DA}" type="presOf" srcId="{CF8A614F-E89B-4072-97A3-E2AF3A1A3892}" destId="{E99385A6-2B9F-41F0-8BF4-A963D89A2C64}" srcOrd="0" destOrd="1" presId="urn:microsoft.com/office/officeart/2005/8/layout/pyramid2"/>
    <dgm:cxn modelId="{C13205FB-2FAA-4CC1-B9F5-16B1E4082258}" srcId="{066D42C7-B744-4FB2-886B-7A8E22A80334}" destId="{38A1B1D8-3A67-4A9F-A354-98389C319E54}" srcOrd="0" destOrd="0" parTransId="{A147FE8E-9291-45F7-A0C8-D223C55445C5}" sibTransId="{3141E2E4-89F9-4016-AEA3-8B326C04EE8B}"/>
    <dgm:cxn modelId="{CA7F9789-1829-4C2B-83D2-D672158840EB}" type="presOf" srcId="{4EDEC257-5E20-4609-9432-5452084B5D03}" destId="{B1A24A5C-DB3F-4559-BB77-BB1FB1426E1F}" srcOrd="0" destOrd="0" presId="urn:microsoft.com/office/officeart/2005/8/layout/pyramid2"/>
    <dgm:cxn modelId="{DDE82BFF-6EC6-424A-8702-C1AEEA2AC617}" srcId="{066D42C7-B744-4FB2-886B-7A8E22A80334}" destId="{3B4AD106-F1FF-4C9A-83E3-5727408614B3}" srcOrd="1" destOrd="0" parTransId="{908F160D-DF14-4810-8F4A-656C77806451}" sibTransId="{A7DBD277-A53F-45C5-A4CC-0A6F312AB678}"/>
    <dgm:cxn modelId="{DC62A048-A549-406F-A051-61B5A069949A}" type="presOf" srcId="{3B4AD106-F1FF-4C9A-83E3-5727408614B3}" destId="{0FCDD03B-5430-4329-BEB8-1670FE64F0BD}" srcOrd="0" destOrd="2" presId="urn:microsoft.com/office/officeart/2005/8/layout/pyramid2"/>
    <dgm:cxn modelId="{6CB21601-7AD5-44A2-B533-003B05F2A2EE}" type="presOf" srcId="{7DED6044-03C1-4014-8644-9F4867398EDC}" destId="{E90720E6-785C-41D4-815C-EE8CC9754ACA}" srcOrd="0" destOrd="0" presId="urn:microsoft.com/office/officeart/2005/8/layout/pyramid2"/>
    <dgm:cxn modelId="{BE7418DD-AE03-48DC-868C-E76E67477389}" srcId="{17B9E06E-386D-426D-9C9D-EAE9AA5145DA}" destId="{CF8A614F-E89B-4072-97A3-E2AF3A1A3892}" srcOrd="0" destOrd="0" parTransId="{BE162C8F-A509-4985-A960-F18CA32DD8C8}" sibTransId="{12CEC7A2-C300-42DF-89E4-46B89151E827}"/>
    <dgm:cxn modelId="{F810BBD2-88A3-4A2F-B376-BB38D9C7AA26}" srcId="{17B9E06E-386D-426D-9C9D-EAE9AA5145DA}" destId="{8FF52CC3-6B64-4F79-8219-44593175E74B}" srcOrd="1" destOrd="0" parTransId="{BDB6230D-428A-44EF-8C61-0E00E0A0D1F5}" sibTransId="{DFDE13BC-C076-48CA-9AC6-DDC1C2EEA964}"/>
    <dgm:cxn modelId="{3F16FFB3-6E8F-442B-918F-85DDFC1A4E0E}" type="presOf" srcId="{066D42C7-B744-4FB2-886B-7A8E22A80334}" destId="{0FCDD03B-5430-4329-BEB8-1670FE64F0BD}" srcOrd="0" destOrd="0" presId="urn:microsoft.com/office/officeart/2005/8/layout/pyramid2"/>
    <dgm:cxn modelId="{0D837FA4-4F0E-49B1-BABF-25308F7B34BC}" type="presOf" srcId="{DE92D845-C0A3-418C-95B1-ADED21329734}" destId="{E90720E6-785C-41D4-815C-EE8CC9754ACA}" srcOrd="0" destOrd="1" presId="urn:microsoft.com/office/officeart/2005/8/layout/pyramid2"/>
    <dgm:cxn modelId="{3CE07619-4104-4CD6-AD75-9588A4CA149D}" type="presOf" srcId="{38A1B1D8-3A67-4A9F-A354-98389C319E54}" destId="{0FCDD03B-5430-4329-BEB8-1670FE64F0BD}" srcOrd="0" destOrd="1" presId="urn:microsoft.com/office/officeart/2005/8/layout/pyramid2"/>
    <dgm:cxn modelId="{DA2A3882-D574-42BB-BA16-EF0FA8D7D9FE}" srcId="{7DED6044-03C1-4014-8644-9F4867398EDC}" destId="{C50C4048-7788-472A-B2E8-103D3EE2AE0E}" srcOrd="1" destOrd="0" parTransId="{9F5F3B1E-BDFC-448E-9E2A-0CB3CA91D138}" sibTransId="{709A1446-C270-4558-916B-EF8D5B877171}"/>
    <dgm:cxn modelId="{65559C2B-FAB1-4F09-A514-FC450A05CC83}" srcId="{4EDEC257-5E20-4609-9432-5452084B5D03}" destId="{17B9E06E-386D-426D-9C9D-EAE9AA5145DA}" srcOrd="0" destOrd="0" parTransId="{84EEA979-87A0-47CC-8B06-C9C9AD6AF580}" sibTransId="{9EF32EC0-5349-4BD9-8574-7F21D530A6B2}"/>
    <dgm:cxn modelId="{0CE71BD2-E5D9-47F1-91BC-79EE7A3AA28E}" type="presOf" srcId="{8FF52CC3-6B64-4F79-8219-44593175E74B}" destId="{E99385A6-2B9F-41F0-8BF4-A963D89A2C64}" srcOrd="0" destOrd="2" presId="urn:microsoft.com/office/officeart/2005/8/layout/pyramid2"/>
    <dgm:cxn modelId="{5F4D5C73-13D6-46D3-BA28-8F87EB585F4A}" type="presOf" srcId="{17B9E06E-386D-426D-9C9D-EAE9AA5145DA}" destId="{E99385A6-2B9F-41F0-8BF4-A963D89A2C64}" srcOrd="0" destOrd="0" presId="urn:microsoft.com/office/officeart/2005/8/layout/pyramid2"/>
    <dgm:cxn modelId="{4585E2D1-CADE-456A-B6D3-C0F4FD764A26}" type="presOf" srcId="{C50C4048-7788-472A-B2E8-103D3EE2AE0E}" destId="{E90720E6-785C-41D4-815C-EE8CC9754ACA}" srcOrd="0" destOrd="2" presId="urn:microsoft.com/office/officeart/2005/8/layout/pyramid2"/>
    <dgm:cxn modelId="{94B63A35-1980-448F-86A4-E56713B9EA8F}" srcId="{7DED6044-03C1-4014-8644-9F4867398EDC}" destId="{DE92D845-C0A3-418C-95B1-ADED21329734}" srcOrd="0" destOrd="0" parTransId="{216AD638-4F20-4217-85F5-5E6E104A0120}" sibTransId="{05DD793D-9312-40A6-877C-0DA303BD5033}"/>
    <dgm:cxn modelId="{C51685BE-F870-45A6-BEF7-75764650D5B0}" type="presParOf" srcId="{B1A24A5C-DB3F-4559-BB77-BB1FB1426E1F}" destId="{B5D7779B-90A3-43A0-A834-477BF908B61A}" srcOrd="0" destOrd="0" presId="urn:microsoft.com/office/officeart/2005/8/layout/pyramid2"/>
    <dgm:cxn modelId="{BED73732-C15C-4EC3-BC14-692491B45068}" type="presParOf" srcId="{B1A24A5C-DB3F-4559-BB77-BB1FB1426E1F}" destId="{B3B065C0-DFF5-430E-8D37-1CD78C9C26DC}" srcOrd="1" destOrd="0" presId="urn:microsoft.com/office/officeart/2005/8/layout/pyramid2"/>
    <dgm:cxn modelId="{7AACA2FB-57CF-4924-90ED-FEC444952947}" type="presParOf" srcId="{B3B065C0-DFF5-430E-8D37-1CD78C9C26DC}" destId="{E99385A6-2B9F-41F0-8BF4-A963D89A2C64}" srcOrd="0" destOrd="0" presId="urn:microsoft.com/office/officeart/2005/8/layout/pyramid2"/>
    <dgm:cxn modelId="{9D75EF5D-2E4F-445D-88AE-3EDD9B5FF1F3}" type="presParOf" srcId="{B3B065C0-DFF5-430E-8D37-1CD78C9C26DC}" destId="{4FB2178F-54B6-4118-971E-6C569AE23D25}" srcOrd="1" destOrd="0" presId="urn:microsoft.com/office/officeart/2005/8/layout/pyramid2"/>
    <dgm:cxn modelId="{F705DD9A-2F61-45D1-A273-A8D29A9D8698}" type="presParOf" srcId="{B3B065C0-DFF5-430E-8D37-1CD78C9C26DC}" destId="{0FCDD03B-5430-4329-BEB8-1670FE64F0BD}" srcOrd="2" destOrd="0" presId="urn:microsoft.com/office/officeart/2005/8/layout/pyramid2"/>
    <dgm:cxn modelId="{EFEBB107-9144-4759-97E8-105AB07EE24B}" type="presParOf" srcId="{B3B065C0-DFF5-430E-8D37-1CD78C9C26DC}" destId="{13DBF6C3-3787-4EEF-B367-2468FCD57B96}" srcOrd="3" destOrd="0" presId="urn:microsoft.com/office/officeart/2005/8/layout/pyramid2"/>
    <dgm:cxn modelId="{3DF3353B-4622-44AF-B09C-F5B43CE378CB}" type="presParOf" srcId="{B3B065C0-DFF5-430E-8D37-1CD78C9C26DC}" destId="{E90720E6-785C-41D4-815C-EE8CC9754ACA}" srcOrd="4" destOrd="0" presId="urn:microsoft.com/office/officeart/2005/8/layout/pyramid2"/>
    <dgm:cxn modelId="{7C167FC9-2806-4456-9255-70CE6C556E39}" type="presParOf" srcId="{B3B065C0-DFF5-430E-8D37-1CD78C9C26DC}" destId="{EA47C1F5-901D-492D-81E7-76D56AF231C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303DA1-1D94-4493-97ED-65D3BF7F78E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B53391C-E6D7-4E82-B95E-AADCF680FCB2}">
      <dgm:prSet phldrT="[Text]"/>
      <dgm:spPr/>
      <dgm:t>
        <a:bodyPr/>
        <a:lstStyle/>
        <a:p>
          <a:r>
            <a:rPr lang="en-CA" dirty="0" smtClean="0"/>
            <a:t>1957 </a:t>
          </a:r>
          <a:endParaRPr lang="en-CA" dirty="0"/>
        </a:p>
      </dgm:t>
    </dgm:pt>
    <dgm:pt modelId="{A7D363D5-2446-4961-B265-FB054242B726}" type="parTrans" cxnId="{0A5DE89C-8AFA-4D0B-BA1F-A626441A7F50}">
      <dgm:prSet/>
      <dgm:spPr/>
      <dgm:t>
        <a:bodyPr/>
        <a:lstStyle/>
        <a:p>
          <a:endParaRPr lang="en-CA"/>
        </a:p>
      </dgm:t>
    </dgm:pt>
    <dgm:pt modelId="{4788332E-FD4A-4B02-9D72-0E8ED0305BC2}" type="sibTrans" cxnId="{0A5DE89C-8AFA-4D0B-BA1F-A626441A7F50}">
      <dgm:prSet/>
      <dgm:spPr/>
      <dgm:t>
        <a:bodyPr/>
        <a:lstStyle/>
        <a:p>
          <a:endParaRPr lang="en-CA"/>
        </a:p>
      </dgm:t>
    </dgm:pt>
    <dgm:pt modelId="{7A422AF7-AFDF-4488-8191-F073EBE2BE41}">
      <dgm:prSet phldrT="[Text]"/>
      <dgm:spPr/>
      <dgm:t>
        <a:bodyPr/>
        <a:lstStyle/>
        <a:p>
          <a:r>
            <a:rPr lang="en-CA" dirty="0" smtClean="0"/>
            <a:t>Fortran</a:t>
          </a:r>
          <a:endParaRPr lang="en-CA" dirty="0"/>
        </a:p>
      </dgm:t>
    </dgm:pt>
    <dgm:pt modelId="{1D1EB20D-3E8D-4812-BAF3-A113A233E983}" type="parTrans" cxnId="{4952EDB0-4714-4547-915B-29033D4E6852}">
      <dgm:prSet/>
      <dgm:spPr/>
      <dgm:t>
        <a:bodyPr/>
        <a:lstStyle/>
        <a:p>
          <a:endParaRPr lang="en-CA"/>
        </a:p>
      </dgm:t>
    </dgm:pt>
    <dgm:pt modelId="{5D3AFD4A-75FA-476B-BA13-86822322B6E8}" type="sibTrans" cxnId="{4952EDB0-4714-4547-915B-29033D4E6852}">
      <dgm:prSet/>
      <dgm:spPr/>
      <dgm:t>
        <a:bodyPr/>
        <a:lstStyle/>
        <a:p>
          <a:endParaRPr lang="en-CA"/>
        </a:p>
      </dgm:t>
    </dgm:pt>
    <dgm:pt modelId="{87C51EA7-9A12-478C-879F-8E736656D867}">
      <dgm:prSet phldrT="[Text]"/>
      <dgm:spPr/>
      <dgm:t>
        <a:bodyPr/>
        <a:lstStyle/>
        <a:p>
          <a:r>
            <a:rPr lang="en-CA" dirty="0" smtClean="0"/>
            <a:t>1959</a:t>
          </a:r>
          <a:endParaRPr lang="en-CA" dirty="0"/>
        </a:p>
      </dgm:t>
    </dgm:pt>
    <dgm:pt modelId="{597DE1B7-302E-4E69-AF79-7C77CC580225}" type="parTrans" cxnId="{9F7863B2-7B23-4CD1-AB7C-B360A944C4AC}">
      <dgm:prSet/>
      <dgm:spPr/>
      <dgm:t>
        <a:bodyPr/>
        <a:lstStyle/>
        <a:p>
          <a:endParaRPr lang="en-CA"/>
        </a:p>
      </dgm:t>
    </dgm:pt>
    <dgm:pt modelId="{CE089A2B-9E3B-44DF-AB0A-D767E34DD871}" type="sibTrans" cxnId="{9F7863B2-7B23-4CD1-AB7C-B360A944C4AC}">
      <dgm:prSet/>
      <dgm:spPr/>
      <dgm:t>
        <a:bodyPr/>
        <a:lstStyle/>
        <a:p>
          <a:endParaRPr lang="en-CA"/>
        </a:p>
      </dgm:t>
    </dgm:pt>
    <dgm:pt modelId="{4AD2BD79-1B81-49DA-A0C1-10C7F1D4CDC2}">
      <dgm:prSet phldrT="[Text]"/>
      <dgm:spPr/>
      <dgm:t>
        <a:bodyPr/>
        <a:lstStyle/>
        <a:p>
          <a:r>
            <a:rPr lang="en-CA" dirty="0" smtClean="0"/>
            <a:t>Cobol</a:t>
          </a:r>
          <a:endParaRPr lang="en-CA" dirty="0"/>
        </a:p>
      </dgm:t>
    </dgm:pt>
    <dgm:pt modelId="{6C8E23EB-37D9-449B-A0AD-7F770983D3E7}" type="parTrans" cxnId="{10D60440-1E79-4D17-BF68-88BDAAC8C3C6}">
      <dgm:prSet/>
      <dgm:spPr/>
      <dgm:t>
        <a:bodyPr/>
        <a:lstStyle/>
        <a:p>
          <a:endParaRPr lang="en-CA"/>
        </a:p>
      </dgm:t>
    </dgm:pt>
    <dgm:pt modelId="{265DFD1E-08DD-4C81-82FD-06E6B9CC908B}" type="sibTrans" cxnId="{10D60440-1E79-4D17-BF68-88BDAAC8C3C6}">
      <dgm:prSet/>
      <dgm:spPr/>
      <dgm:t>
        <a:bodyPr/>
        <a:lstStyle/>
        <a:p>
          <a:endParaRPr lang="en-CA"/>
        </a:p>
      </dgm:t>
    </dgm:pt>
    <dgm:pt modelId="{0C3E82D9-41C5-4E77-9469-E59A66E1B74F}">
      <dgm:prSet phldrT="[Text]"/>
      <dgm:spPr/>
      <dgm:t>
        <a:bodyPr/>
        <a:lstStyle/>
        <a:p>
          <a:r>
            <a:rPr lang="en-CA" dirty="0" smtClean="0"/>
            <a:t>1964</a:t>
          </a:r>
          <a:endParaRPr lang="en-CA" dirty="0"/>
        </a:p>
      </dgm:t>
    </dgm:pt>
    <dgm:pt modelId="{9EDE638E-E01D-4A82-94E7-F40711356C74}" type="parTrans" cxnId="{3510592C-51A9-4F95-9799-F7F2ECA30905}">
      <dgm:prSet/>
      <dgm:spPr/>
      <dgm:t>
        <a:bodyPr/>
        <a:lstStyle/>
        <a:p>
          <a:endParaRPr lang="en-CA"/>
        </a:p>
      </dgm:t>
    </dgm:pt>
    <dgm:pt modelId="{D7652F3D-FEAB-42DC-9856-F5646D5C5D28}" type="sibTrans" cxnId="{3510592C-51A9-4F95-9799-F7F2ECA30905}">
      <dgm:prSet/>
      <dgm:spPr/>
      <dgm:t>
        <a:bodyPr/>
        <a:lstStyle/>
        <a:p>
          <a:endParaRPr lang="en-CA"/>
        </a:p>
      </dgm:t>
    </dgm:pt>
    <dgm:pt modelId="{79F795A8-2AD8-4E5F-B183-EE82F01F5D85}">
      <dgm:prSet phldrT="[Text]"/>
      <dgm:spPr/>
      <dgm:t>
        <a:bodyPr/>
        <a:lstStyle/>
        <a:p>
          <a:r>
            <a:rPr lang="en-CA" dirty="0" smtClean="0"/>
            <a:t>Basic</a:t>
          </a:r>
          <a:endParaRPr lang="en-CA" dirty="0"/>
        </a:p>
      </dgm:t>
    </dgm:pt>
    <dgm:pt modelId="{0CCB236D-866D-48FF-A97F-773F7BD930C3}" type="parTrans" cxnId="{07ECC320-CC43-481D-A3FC-51CB810C95FB}">
      <dgm:prSet/>
      <dgm:spPr/>
      <dgm:t>
        <a:bodyPr/>
        <a:lstStyle/>
        <a:p>
          <a:endParaRPr lang="en-CA"/>
        </a:p>
      </dgm:t>
    </dgm:pt>
    <dgm:pt modelId="{4C6B473F-1679-4D4E-9715-7A4D577B3EC9}" type="sibTrans" cxnId="{07ECC320-CC43-481D-A3FC-51CB810C95FB}">
      <dgm:prSet/>
      <dgm:spPr/>
      <dgm:t>
        <a:bodyPr/>
        <a:lstStyle/>
        <a:p>
          <a:endParaRPr lang="en-CA"/>
        </a:p>
      </dgm:t>
    </dgm:pt>
    <dgm:pt modelId="{913185DC-07A8-4806-A702-3B03E19D72A0}">
      <dgm:prSet phldrT="[Text]"/>
      <dgm:spPr/>
      <dgm:t>
        <a:bodyPr/>
        <a:lstStyle/>
        <a:p>
          <a:r>
            <a:rPr lang="en-CA" dirty="0" smtClean="0"/>
            <a:t>1969</a:t>
          </a:r>
          <a:endParaRPr lang="en-CA" dirty="0"/>
        </a:p>
      </dgm:t>
    </dgm:pt>
    <dgm:pt modelId="{0C3EEB69-A91D-48E9-9247-7D1D595F32A1}" type="parTrans" cxnId="{822EE175-2A04-40B4-A401-B3DFC4CD7691}">
      <dgm:prSet/>
      <dgm:spPr/>
      <dgm:t>
        <a:bodyPr/>
        <a:lstStyle/>
        <a:p>
          <a:endParaRPr lang="en-CA"/>
        </a:p>
      </dgm:t>
    </dgm:pt>
    <dgm:pt modelId="{2A1A735A-4A20-46B6-B219-9BD25697399F}" type="sibTrans" cxnId="{822EE175-2A04-40B4-A401-B3DFC4CD7691}">
      <dgm:prSet/>
      <dgm:spPr/>
      <dgm:t>
        <a:bodyPr/>
        <a:lstStyle/>
        <a:p>
          <a:endParaRPr lang="en-CA"/>
        </a:p>
      </dgm:t>
    </dgm:pt>
    <dgm:pt modelId="{706C03A1-961A-4FFB-BB52-84B0AD0ACD3F}">
      <dgm:prSet phldrT="[Text]"/>
      <dgm:spPr/>
      <dgm:t>
        <a:bodyPr/>
        <a:lstStyle/>
        <a:p>
          <a:r>
            <a:rPr lang="en-CA" dirty="0" smtClean="0"/>
            <a:t>  C</a:t>
          </a:r>
          <a:endParaRPr lang="en-CA" dirty="0"/>
        </a:p>
      </dgm:t>
    </dgm:pt>
    <dgm:pt modelId="{FF7B6B9E-D5A6-4065-88E9-E581D70D6F2E}" type="parTrans" cxnId="{2BDEEA7C-FC5B-4E21-9A49-86AC13B507DD}">
      <dgm:prSet/>
      <dgm:spPr/>
      <dgm:t>
        <a:bodyPr/>
        <a:lstStyle/>
        <a:p>
          <a:endParaRPr lang="en-CA"/>
        </a:p>
      </dgm:t>
    </dgm:pt>
    <dgm:pt modelId="{ADA18725-57DD-405C-8941-B49DB6A21805}" type="sibTrans" cxnId="{2BDEEA7C-FC5B-4E21-9A49-86AC13B507DD}">
      <dgm:prSet/>
      <dgm:spPr/>
      <dgm:t>
        <a:bodyPr/>
        <a:lstStyle/>
        <a:p>
          <a:endParaRPr lang="en-CA"/>
        </a:p>
      </dgm:t>
    </dgm:pt>
    <dgm:pt modelId="{16EAB6B1-1FFB-48FC-81E7-B6DA1F184B3C}">
      <dgm:prSet phldrT="[Text]"/>
      <dgm:spPr/>
      <dgm:t>
        <a:bodyPr/>
        <a:lstStyle/>
        <a:p>
          <a:r>
            <a:rPr lang="en-CA" dirty="0" smtClean="0"/>
            <a:t>1970</a:t>
          </a:r>
          <a:endParaRPr lang="en-CA" dirty="0"/>
        </a:p>
      </dgm:t>
    </dgm:pt>
    <dgm:pt modelId="{D3B5AFA0-4697-4D8D-BC7C-2D8DEE890BD2}" type="parTrans" cxnId="{8A9059DA-E541-4682-B782-52D18FA2EEC8}">
      <dgm:prSet/>
      <dgm:spPr/>
      <dgm:t>
        <a:bodyPr/>
        <a:lstStyle/>
        <a:p>
          <a:endParaRPr lang="en-CA"/>
        </a:p>
      </dgm:t>
    </dgm:pt>
    <dgm:pt modelId="{77CCC69E-118B-40E8-BBE1-D79BB0D3DE80}" type="sibTrans" cxnId="{8A9059DA-E541-4682-B782-52D18FA2EEC8}">
      <dgm:prSet/>
      <dgm:spPr/>
      <dgm:t>
        <a:bodyPr/>
        <a:lstStyle/>
        <a:p>
          <a:endParaRPr lang="en-CA"/>
        </a:p>
      </dgm:t>
    </dgm:pt>
    <dgm:pt modelId="{4F3F3603-921D-4694-9ED9-A572716B2CE5}">
      <dgm:prSet phldrT="[Text]"/>
      <dgm:spPr/>
      <dgm:t>
        <a:bodyPr/>
        <a:lstStyle/>
        <a:p>
          <a:r>
            <a:rPr lang="en-CA" dirty="0" smtClean="0"/>
            <a:t>Pascal</a:t>
          </a:r>
          <a:endParaRPr lang="en-CA" dirty="0"/>
        </a:p>
      </dgm:t>
    </dgm:pt>
    <dgm:pt modelId="{F219B7A4-54F5-4BF8-B13A-BA3DB1511342}" type="parTrans" cxnId="{7866C222-7F9A-4560-85C1-802094302012}">
      <dgm:prSet/>
      <dgm:spPr/>
      <dgm:t>
        <a:bodyPr/>
        <a:lstStyle/>
        <a:p>
          <a:endParaRPr lang="en-CA"/>
        </a:p>
      </dgm:t>
    </dgm:pt>
    <dgm:pt modelId="{4D3A40E4-B637-45E5-B941-B0CADE41EEFC}" type="sibTrans" cxnId="{7866C222-7F9A-4560-85C1-802094302012}">
      <dgm:prSet/>
      <dgm:spPr/>
      <dgm:t>
        <a:bodyPr/>
        <a:lstStyle/>
        <a:p>
          <a:endParaRPr lang="en-CA"/>
        </a:p>
      </dgm:t>
    </dgm:pt>
    <dgm:pt modelId="{7E12AA54-B88F-4C9F-BF54-069DBDD06AB8}">
      <dgm:prSet phldrT="[Text]"/>
      <dgm:spPr/>
      <dgm:t>
        <a:bodyPr/>
        <a:lstStyle/>
        <a:p>
          <a:r>
            <a:rPr lang="en-CA" dirty="0" smtClean="0"/>
            <a:t>1970</a:t>
          </a:r>
          <a:endParaRPr lang="en-CA" dirty="0"/>
        </a:p>
      </dgm:t>
    </dgm:pt>
    <dgm:pt modelId="{2992D284-28FD-40B6-AC1B-BB9B06FA9BD8}" type="parTrans" cxnId="{B16C9276-3F46-4068-9962-24F8A61FBD3D}">
      <dgm:prSet/>
      <dgm:spPr/>
      <dgm:t>
        <a:bodyPr/>
        <a:lstStyle/>
        <a:p>
          <a:endParaRPr lang="en-CA"/>
        </a:p>
      </dgm:t>
    </dgm:pt>
    <dgm:pt modelId="{C62DA6C6-3B14-41DD-AE0E-28692C75E168}" type="sibTrans" cxnId="{B16C9276-3F46-4068-9962-24F8A61FBD3D}">
      <dgm:prSet/>
      <dgm:spPr/>
      <dgm:t>
        <a:bodyPr/>
        <a:lstStyle/>
        <a:p>
          <a:endParaRPr lang="en-CA"/>
        </a:p>
      </dgm:t>
    </dgm:pt>
    <dgm:pt modelId="{C77DC72B-F92A-4ED4-9AC2-EC5164BEB8CB}">
      <dgm:prSet phldrT="[Text]"/>
      <dgm:spPr/>
      <dgm:t>
        <a:bodyPr/>
        <a:lstStyle/>
        <a:p>
          <a:r>
            <a:rPr lang="en-CA" dirty="0" smtClean="0"/>
            <a:t>Smalltalk (OO)</a:t>
          </a:r>
          <a:endParaRPr lang="en-CA" dirty="0"/>
        </a:p>
      </dgm:t>
    </dgm:pt>
    <dgm:pt modelId="{78131AE7-69B6-428B-8768-942069C9A96C}" type="parTrans" cxnId="{B89DDC12-EF7C-4C40-A52A-54024AD98B66}">
      <dgm:prSet/>
      <dgm:spPr/>
      <dgm:t>
        <a:bodyPr/>
        <a:lstStyle/>
        <a:p>
          <a:endParaRPr lang="en-CA"/>
        </a:p>
      </dgm:t>
    </dgm:pt>
    <dgm:pt modelId="{EE8FF1BC-98DB-4B8A-9F1D-BD23ABF42ED4}" type="sibTrans" cxnId="{B89DDC12-EF7C-4C40-A52A-54024AD98B66}">
      <dgm:prSet/>
      <dgm:spPr/>
      <dgm:t>
        <a:bodyPr/>
        <a:lstStyle/>
        <a:p>
          <a:endParaRPr lang="en-CA"/>
        </a:p>
      </dgm:t>
    </dgm:pt>
    <dgm:pt modelId="{E863FFD5-3958-4E6D-8552-D7C8981D72AB}">
      <dgm:prSet phldrT="[Text]"/>
      <dgm:spPr/>
      <dgm:t>
        <a:bodyPr/>
        <a:lstStyle/>
        <a:p>
          <a:r>
            <a:rPr lang="en-CA" dirty="0" smtClean="0"/>
            <a:t>1983</a:t>
          </a:r>
          <a:endParaRPr lang="en-CA" dirty="0"/>
        </a:p>
      </dgm:t>
    </dgm:pt>
    <dgm:pt modelId="{29B560A0-9A2D-45BD-8514-53BD3BC3CFE6}" type="parTrans" cxnId="{B3D37390-2547-49EF-9C5F-F233530B989B}">
      <dgm:prSet/>
      <dgm:spPr/>
      <dgm:t>
        <a:bodyPr/>
        <a:lstStyle/>
        <a:p>
          <a:endParaRPr lang="en-CA"/>
        </a:p>
      </dgm:t>
    </dgm:pt>
    <dgm:pt modelId="{257C0F65-AB30-45F2-979D-C73E03595484}" type="sibTrans" cxnId="{B3D37390-2547-49EF-9C5F-F233530B989B}">
      <dgm:prSet/>
      <dgm:spPr/>
      <dgm:t>
        <a:bodyPr/>
        <a:lstStyle/>
        <a:p>
          <a:endParaRPr lang="en-CA"/>
        </a:p>
      </dgm:t>
    </dgm:pt>
    <dgm:pt modelId="{D160A349-B24F-47C1-A719-82F3A952AA57}">
      <dgm:prSet phldrT="[Text]"/>
      <dgm:spPr/>
      <dgm:t>
        <a:bodyPr/>
        <a:lstStyle/>
        <a:p>
          <a:r>
            <a:rPr lang="en-CA" dirty="0" smtClean="0"/>
            <a:t>C++ (OO)</a:t>
          </a:r>
          <a:endParaRPr lang="en-CA" dirty="0"/>
        </a:p>
      </dgm:t>
    </dgm:pt>
    <dgm:pt modelId="{9DA26743-5184-45FB-B797-3BE649E58439}" type="parTrans" cxnId="{440AAB94-52F1-419D-A041-A7F406E819C1}">
      <dgm:prSet/>
      <dgm:spPr/>
      <dgm:t>
        <a:bodyPr/>
        <a:lstStyle/>
        <a:p>
          <a:endParaRPr lang="en-CA"/>
        </a:p>
      </dgm:t>
    </dgm:pt>
    <dgm:pt modelId="{0A3DF190-2852-4C7B-A81D-13F765B6EE0A}" type="sibTrans" cxnId="{440AAB94-52F1-419D-A041-A7F406E819C1}">
      <dgm:prSet/>
      <dgm:spPr/>
      <dgm:t>
        <a:bodyPr/>
        <a:lstStyle/>
        <a:p>
          <a:endParaRPr lang="en-CA"/>
        </a:p>
      </dgm:t>
    </dgm:pt>
    <dgm:pt modelId="{AFBE5A80-8CD7-4A69-8FAA-37057A4E9111}">
      <dgm:prSet phldrT="[Text]"/>
      <dgm:spPr/>
      <dgm:t>
        <a:bodyPr/>
        <a:lstStyle/>
        <a:p>
          <a:r>
            <a:rPr lang="en-CA" dirty="0" smtClean="0"/>
            <a:t>1987</a:t>
          </a:r>
          <a:endParaRPr lang="en-CA" dirty="0"/>
        </a:p>
      </dgm:t>
    </dgm:pt>
    <dgm:pt modelId="{100593C2-8C28-4A8A-9563-3436186D57C0}" type="parTrans" cxnId="{63251641-B4C4-41C5-A903-ED777A00DE03}">
      <dgm:prSet/>
      <dgm:spPr/>
      <dgm:t>
        <a:bodyPr/>
        <a:lstStyle/>
        <a:p>
          <a:endParaRPr lang="en-CA"/>
        </a:p>
      </dgm:t>
    </dgm:pt>
    <dgm:pt modelId="{7FD4A862-C365-4F78-BA83-FBDBB7BFB28C}" type="sibTrans" cxnId="{63251641-B4C4-41C5-A903-ED777A00DE03}">
      <dgm:prSet/>
      <dgm:spPr/>
      <dgm:t>
        <a:bodyPr/>
        <a:lstStyle/>
        <a:p>
          <a:endParaRPr lang="en-CA"/>
        </a:p>
      </dgm:t>
    </dgm:pt>
    <dgm:pt modelId="{115E91E1-440D-4DED-A5C5-B73FABD32D97}">
      <dgm:prSet phldrT="[Text]"/>
      <dgm:spPr/>
      <dgm:t>
        <a:bodyPr/>
        <a:lstStyle/>
        <a:p>
          <a:r>
            <a:rPr lang="en-CA" dirty="0" smtClean="0"/>
            <a:t>Perl (OO)</a:t>
          </a:r>
          <a:endParaRPr lang="en-CA" dirty="0"/>
        </a:p>
      </dgm:t>
    </dgm:pt>
    <dgm:pt modelId="{8D6223A5-2944-4487-9721-3A5C3AB47DBE}" type="parTrans" cxnId="{57593CE7-0A0A-4C7D-AF5F-CEE0D756E51F}">
      <dgm:prSet/>
      <dgm:spPr/>
      <dgm:t>
        <a:bodyPr/>
        <a:lstStyle/>
        <a:p>
          <a:endParaRPr lang="en-CA"/>
        </a:p>
      </dgm:t>
    </dgm:pt>
    <dgm:pt modelId="{74D7C647-FD91-472B-BB54-651223BD4C55}" type="sibTrans" cxnId="{57593CE7-0A0A-4C7D-AF5F-CEE0D756E51F}">
      <dgm:prSet/>
      <dgm:spPr/>
      <dgm:t>
        <a:bodyPr/>
        <a:lstStyle/>
        <a:p>
          <a:endParaRPr lang="en-CA"/>
        </a:p>
      </dgm:t>
    </dgm:pt>
    <dgm:pt modelId="{39ACB329-B4DB-4764-8211-139E83C0349B}">
      <dgm:prSet phldrT="[Text]"/>
      <dgm:spPr/>
      <dgm:t>
        <a:bodyPr/>
        <a:lstStyle/>
        <a:p>
          <a:r>
            <a:rPr lang="en-CA" dirty="0" smtClean="0"/>
            <a:t>1991</a:t>
          </a:r>
          <a:endParaRPr lang="en-CA" dirty="0"/>
        </a:p>
      </dgm:t>
    </dgm:pt>
    <dgm:pt modelId="{091EB93B-85B0-47C9-9D7B-5FD7A90A32F3}" type="parTrans" cxnId="{BF67FFA4-DCF6-4875-8562-F0AF1645FD06}">
      <dgm:prSet/>
      <dgm:spPr/>
      <dgm:t>
        <a:bodyPr/>
        <a:lstStyle/>
        <a:p>
          <a:endParaRPr lang="en-CA"/>
        </a:p>
      </dgm:t>
    </dgm:pt>
    <dgm:pt modelId="{B42F34F2-F8A5-4914-8B51-21480BE770F0}" type="sibTrans" cxnId="{BF67FFA4-DCF6-4875-8562-F0AF1645FD06}">
      <dgm:prSet/>
      <dgm:spPr/>
      <dgm:t>
        <a:bodyPr/>
        <a:lstStyle/>
        <a:p>
          <a:endParaRPr lang="en-CA"/>
        </a:p>
      </dgm:t>
    </dgm:pt>
    <dgm:pt modelId="{D052239C-ED69-478D-B75C-F5AE8B5572D7}">
      <dgm:prSet phldrT="[Text]"/>
      <dgm:spPr/>
      <dgm:t>
        <a:bodyPr/>
        <a:lstStyle/>
        <a:p>
          <a:r>
            <a:rPr lang="en-CA" dirty="0" smtClean="0"/>
            <a:t>Python (OO)</a:t>
          </a:r>
          <a:endParaRPr lang="en-CA" dirty="0"/>
        </a:p>
      </dgm:t>
    </dgm:pt>
    <dgm:pt modelId="{918B3B2F-A9DF-4954-B14B-045FD932225B}" type="parTrans" cxnId="{04A4A6DD-72C2-4822-9CEB-51935C27D21D}">
      <dgm:prSet/>
      <dgm:spPr/>
      <dgm:t>
        <a:bodyPr/>
        <a:lstStyle/>
        <a:p>
          <a:endParaRPr lang="en-CA"/>
        </a:p>
      </dgm:t>
    </dgm:pt>
    <dgm:pt modelId="{06DC976E-C8AB-4B37-9B30-EA4BADC2D256}" type="sibTrans" cxnId="{04A4A6DD-72C2-4822-9CEB-51935C27D21D}">
      <dgm:prSet/>
      <dgm:spPr/>
      <dgm:t>
        <a:bodyPr/>
        <a:lstStyle/>
        <a:p>
          <a:endParaRPr lang="en-CA"/>
        </a:p>
      </dgm:t>
    </dgm:pt>
    <dgm:pt modelId="{CF612171-2F9F-4F08-A002-2DCBF7381DF8}">
      <dgm:prSet phldrT="[Text]"/>
      <dgm:spPr/>
      <dgm:t>
        <a:bodyPr/>
        <a:lstStyle/>
        <a:p>
          <a:r>
            <a:rPr lang="en-CA" dirty="0" smtClean="0"/>
            <a:t>1993</a:t>
          </a:r>
          <a:endParaRPr lang="en-CA" dirty="0"/>
        </a:p>
      </dgm:t>
    </dgm:pt>
    <dgm:pt modelId="{181C0CFC-0A1D-44D9-97DF-885EA09C7451}" type="parTrans" cxnId="{3206D1AF-D51A-472C-B1D7-EBDED95431AE}">
      <dgm:prSet/>
      <dgm:spPr/>
      <dgm:t>
        <a:bodyPr/>
        <a:lstStyle/>
        <a:p>
          <a:endParaRPr lang="en-CA"/>
        </a:p>
      </dgm:t>
    </dgm:pt>
    <dgm:pt modelId="{B918443C-66C5-4B44-8ED5-D260B39DFE4F}" type="sibTrans" cxnId="{3206D1AF-D51A-472C-B1D7-EBDED95431AE}">
      <dgm:prSet/>
      <dgm:spPr/>
      <dgm:t>
        <a:bodyPr/>
        <a:lstStyle/>
        <a:p>
          <a:endParaRPr lang="en-CA"/>
        </a:p>
      </dgm:t>
    </dgm:pt>
    <dgm:pt modelId="{E9729B82-15AC-4AAC-8D81-64B3BAE0CA00}">
      <dgm:prSet phldrT="[Text]"/>
      <dgm:spPr/>
      <dgm:t>
        <a:bodyPr/>
        <a:lstStyle/>
        <a:p>
          <a:r>
            <a:rPr lang="en-CA" dirty="0" smtClean="0"/>
            <a:t>Ruby (OO)</a:t>
          </a:r>
          <a:endParaRPr lang="en-CA" dirty="0"/>
        </a:p>
      </dgm:t>
    </dgm:pt>
    <dgm:pt modelId="{A39F4182-8B4F-40D2-BAC6-361C4D8AE271}" type="parTrans" cxnId="{4CDF3711-C6AB-4016-96F7-4F63B85405A2}">
      <dgm:prSet/>
      <dgm:spPr/>
      <dgm:t>
        <a:bodyPr/>
        <a:lstStyle/>
        <a:p>
          <a:endParaRPr lang="en-CA"/>
        </a:p>
      </dgm:t>
    </dgm:pt>
    <dgm:pt modelId="{95B9FA37-A927-4521-AEEA-8312527F916C}" type="sibTrans" cxnId="{4CDF3711-C6AB-4016-96F7-4F63B85405A2}">
      <dgm:prSet/>
      <dgm:spPr/>
      <dgm:t>
        <a:bodyPr/>
        <a:lstStyle/>
        <a:p>
          <a:endParaRPr lang="en-CA"/>
        </a:p>
      </dgm:t>
    </dgm:pt>
    <dgm:pt modelId="{B4FF3F59-6AD7-45D3-B8DF-E9F5D02DDB96}">
      <dgm:prSet phldrT="[Text]"/>
      <dgm:spPr/>
      <dgm:t>
        <a:bodyPr/>
        <a:lstStyle/>
        <a:p>
          <a:r>
            <a:rPr lang="en-CA" dirty="0" smtClean="0"/>
            <a:t>1995 </a:t>
          </a:r>
          <a:endParaRPr lang="en-CA" dirty="0"/>
        </a:p>
      </dgm:t>
    </dgm:pt>
    <dgm:pt modelId="{88838AE9-5A48-4411-B0DD-20058C9DFE3D}" type="parTrans" cxnId="{DC4B5990-0A38-4BF8-B99E-7A82AD338D58}">
      <dgm:prSet/>
      <dgm:spPr/>
      <dgm:t>
        <a:bodyPr/>
        <a:lstStyle/>
        <a:p>
          <a:endParaRPr lang="en-CA"/>
        </a:p>
      </dgm:t>
    </dgm:pt>
    <dgm:pt modelId="{B7095A5F-9D6D-477D-8812-02B35142595E}" type="sibTrans" cxnId="{DC4B5990-0A38-4BF8-B99E-7A82AD338D58}">
      <dgm:prSet/>
      <dgm:spPr/>
      <dgm:t>
        <a:bodyPr/>
        <a:lstStyle/>
        <a:p>
          <a:endParaRPr lang="en-CA"/>
        </a:p>
      </dgm:t>
    </dgm:pt>
    <dgm:pt modelId="{7691C0FE-CACE-46B0-A70A-4ADF94FCDB3B}">
      <dgm:prSet phldrT="[Text]"/>
      <dgm:spPr/>
      <dgm:t>
        <a:bodyPr/>
        <a:lstStyle/>
        <a:p>
          <a:r>
            <a:rPr lang="en-CA" dirty="0" smtClean="0"/>
            <a:t>PHP</a:t>
          </a:r>
          <a:endParaRPr lang="en-CA" dirty="0"/>
        </a:p>
      </dgm:t>
    </dgm:pt>
    <dgm:pt modelId="{6612DA35-220F-4489-ACCB-E31132C4E6CF}" type="parTrans" cxnId="{07A49071-EE6E-4A66-B877-AE0702029C14}">
      <dgm:prSet/>
      <dgm:spPr/>
      <dgm:t>
        <a:bodyPr/>
        <a:lstStyle/>
        <a:p>
          <a:endParaRPr lang="en-CA"/>
        </a:p>
      </dgm:t>
    </dgm:pt>
    <dgm:pt modelId="{5FA4F44B-8ABC-40E8-8AA4-40A6458B7A33}" type="sibTrans" cxnId="{07A49071-EE6E-4A66-B877-AE0702029C14}">
      <dgm:prSet/>
      <dgm:spPr/>
      <dgm:t>
        <a:bodyPr/>
        <a:lstStyle/>
        <a:p>
          <a:endParaRPr lang="en-CA"/>
        </a:p>
      </dgm:t>
    </dgm:pt>
    <dgm:pt modelId="{10BBA6A3-4CFA-4405-BA46-429363AEC646}">
      <dgm:prSet phldrT="[Text]"/>
      <dgm:spPr/>
      <dgm:t>
        <a:bodyPr/>
        <a:lstStyle/>
        <a:p>
          <a:r>
            <a:rPr lang="en-CA" dirty="0" smtClean="0"/>
            <a:t>1995</a:t>
          </a:r>
          <a:endParaRPr lang="en-CA" dirty="0"/>
        </a:p>
      </dgm:t>
    </dgm:pt>
    <dgm:pt modelId="{E0FC88F4-DB94-475A-BD2A-84DDB1DF2D0E}" type="parTrans" cxnId="{CB4C3A49-8477-4916-B901-CD2A933B122F}">
      <dgm:prSet/>
      <dgm:spPr/>
      <dgm:t>
        <a:bodyPr/>
        <a:lstStyle/>
        <a:p>
          <a:endParaRPr lang="en-CA"/>
        </a:p>
      </dgm:t>
    </dgm:pt>
    <dgm:pt modelId="{F0CD79F5-5EAF-4A9A-A02A-3AC4E16507D4}" type="sibTrans" cxnId="{CB4C3A49-8477-4916-B901-CD2A933B122F}">
      <dgm:prSet/>
      <dgm:spPr/>
      <dgm:t>
        <a:bodyPr/>
        <a:lstStyle/>
        <a:p>
          <a:endParaRPr lang="en-CA"/>
        </a:p>
      </dgm:t>
    </dgm:pt>
    <dgm:pt modelId="{1F3DEDBE-D7DA-4F6C-BAC5-8B0909D3C094}">
      <dgm:prSet phldrT="[Text]"/>
      <dgm:spPr/>
      <dgm:t>
        <a:bodyPr/>
        <a:lstStyle/>
        <a:p>
          <a:r>
            <a:rPr lang="en-CA" dirty="0" smtClean="0"/>
            <a:t>Java (OO)</a:t>
          </a:r>
          <a:endParaRPr lang="en-CA" dirty="0"/>
        </a:p>
      </dgm:t>
    </dgm:pt>
    <dgm:pt modelId="{1CCC1209-F285-4F5D-854F-D50429AC50E6}" type="parTrans" cxnId="{4F4A85EF-958D-4AA4-814C-315373B4748B}">
      <dgm:prSet/>
      <dgm:spPr/>
      <dgm:t>
        <a:bodyPr/>
        <a:lstStyle/>
        <a:p>
          <a:endParaRPr lang="en-CA"/>
        </a:p>
      </dgm:t>
    </dgm:pt>
    <dgm:pt modelId="{4BE70271-6E49-4F7B-8E15-F8C7552C0D5F}" type="sibTrans" cxnId="{4F4A85EF-958D-4AA4-814C-315373B4748B}">
      <dgm:prSet/>
      <dgm:spPr/>
      <dgm:t>
        <a:bodyPr/>
        <a:lstStyle/>
        <a:p>
          <a:endParaRPr lang="en-CA"/>
        </a:p>
      </dgm:t>
    </dgm:pt>
    <dgm:pt modelId="{96247D33-D5EC-4471-B771-69EAD82DA774}">
      <dgm:prSet phldrT="[Text]"/>
      <dgm:spPr/>
      <dgm:t>
        <a:bodyPr/>
        <a:lstStyle/>
        <a:p>
          <a:r>
            <a:rPr lang="en-CA" dirty="0" smtClean="0"/>
            <a:t>1995</a:t>
          </a:r>
          <a:endParaRPr lang="en-CA" dirty="0"/>
        </a:p>
      </dgm:t>
    </dgm:pt>
    <dgm:pt modelId="{39DDDF5E-C29B-47FC-89B7-8A791969E29E}" type="parTrans" cxnId="{7A107285-FB28-4E54-87B8-7645ED7840DE}">
      <dgm:prSet/>
      <dgm:spPr/>
      <dgm:t>
        <a:bodyPr/>
        <a:lstStyle/>
        <a:p>
          <a:endParaRPr lang="en-CA"/>
        </a:p>
      </dgm:t>
    </dgm:pt>
    <dgm:pt modelId="{43969563-CA88-455B-8DA2-65AB6DC01D9B}" type="sibTrans" cxnId="{7A107285-FB28-4E54-87B8-7645ED7840DE}">
      <dgm:prSet/>
      <dgm:spPr/>
      <dgm:t>
        <a:bodyPr/>
        <a:lstStyle/>
        <a:p>
          <a:endParaRPr lang="en-CA"/>
        </a:p>
      </dgm:t>
    </dgm:pt>
    <dgm:pt modelId="{1578C8C5-927F-4F14-8254-DD4B03EE0B0C}">
      <dgm:prSet phldrT="[Text]"/>
      <dgm:spPr/>
      <dgm:t>
        <a:bodyPr/>
        <a:lstStyle/>
        <a:p>
          <a:r>
            <a:rPr lang="en-CA" dirty="0" err="1" smtClean="0"/>
            <a:t>Javascript</a:t>
          </a:r>
          <a:endParaRPr lang="en-CA" dirty="0"/>
        </a:p>
      </dgm:t>
    </dgm:pt>
    <dgm:pt modelId="{85658367-BAC0-4EEA-B9D0-4F2772189F71}" type="parTrans" cxnId="{D560F7FC-D672-49BD-8F3F-EFFEE3E378F6}">
      <dgm:prSet/>
      <dgm:spPr/>
      <dgm:t>
        <a:bodyPr/>
        <a:lstStyle/>
        <a:p>
          <a:endParaRPr lang="en-CA"/>
        </a:p>
      </dgm:t>
    </dgm:pt>
    <dgm:pt modelId="{1A3A6CD1-50A8-433A-9E78-AC620C246860}" type="sibTrans" cxnId="{D560F7FC-D672-49BD-8F3F-EFFEE3E378F6}">
      <dgm:prSet/>
      <dgm:spPr/>
      <dgm:t>
        <a:bodyPr/>
        <a:lstStyle/>
        <a:p>
          <a:endParaRPr lang="en-CA"/>
        </a:p>
      </dgm:t>
    </dgm:pt>
    <dgm:pt modelId="{F33C6E55-20AB-4ED0-822F-4788D100D3FA}">
      <dgm:prSet phldrT="[Text]"/>
      <dgm:spPr/>
      <dgm:t>
        <a:bodyPr/>
        <a:lstStyle/>
        <a:p>
          <a:r>
            <a:rPr lang="en-CA" dirty="0" smtClean="0"/>
            <a:t>2005</a:t>
          </a:r>
          <a:endParaRPr lang="en-CA" dirty="0"/>
        </a:p>
      </dgm:t>
    </dgm:pt>
    <dgm:pt modelId="{2D164B48-E9BC-464A-8082-3B6E04B2985F}" type="parTrans" cxnId="{B02B9D7B-E305-4882-B0BB-0B2870A9692F}">
      <dgm:prSet/>
      <dgm:spPr/>
      <dgm:t>
        <a:bodyPr/>
        <a:lstStyle/>
        <a:p>
          <a:endParaRPr lang="en-CA"/>
        </a:p>
      </dgm:t>
    </dgm:pt>
    <dgm:pt modelId="{202D433C-5BD6-4B70-BD31-96C3D753E660}" type="sibTrans" cxnId="{B02B9D7B-E305-4882-B0BB-0B2870A9692F}">
      <dgm:prSet/>
      <dgm:spPr/>
      <dgm:t>
        <a:bodyPr/>
        <a:lstStyle/>
        <a:p>
          <a:endParaRPr lang="en-CA"/>
        </a:p>
      </dgm:t>
    </dgm:pt>
    <dgm:pt modelId="{883F6166-53C3-4032-99EF-AB7745A8C4CD}">
      <dgm:prSet phldrT="[Text]"/>
      <dgm:spPr/>
      <dgm:t>
        <a:bodyPr/>
        <a:lstStyle/>
        <a:p>
          <a:r>
            <a:rPr lang="en-CA" dirty="0" smtClean="0"/>
            <a:t>Ruby on Rails</a:t>
          </a:r>
          <a:endParaRPr lang="en-CA" dirty="0"/>
        </a:p>
      </dgm:t>
    </dgm:pt>
    <dgm:pt modelId="{90B522B5-57BC-42E8-B272-A4F6A93A589C}" type="parTrans" cxnId="{5670129A-4C6E-43EC-A4B1-201F0C872E4D}">
      <dgm:prSet/>
      <dgm:spPr/>
      <dgm:t>
        <a:bodyPr/>
        <a:lstStyle/>
        <a:p>
          <a:endParaRPr lang="en-CA"/>
        </a:p>
      </dgm:t>
    </dgm:pt>
    <dgm:pt modelId="{AA3321D4-2585-4C30-A374-39B06BB6E7AC}" type="sibTrans" cxnId="{5670129A-4C6E-43EC-A4B1-201F0C872E4D}">
      <dgm:prSet/>
      <dgm:spPr/>
      <dgm:t>
        <a:bodyPr/>
        <a:lstStyle/>
        <a:p>
          <a:endParaRPr lang="en-CA"/>
        </a:p>
      </dgm:t>
    </dgm:pt>
    <dgm:pt modelId="{76B3C30A-62D9-4A1B-A0DE-56FBFEF52E35}" type="pres">
      <dgm:prSet presAssocID="{89303DA1-1D94-4493-97ED-65D3BF7F78E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0374C9-5FA2-493C-8FC7-5C2AB77573EA}" type="pres">
      <dgm:prSet presAssocID="{6B53391C-E6D7-4E82-B95E-AADCF680FCB2}" presName="horFlow" presStyleCnt="0"/>
      <dgm:spPr/>
    </dgm:pt>
    <dgm:pt modelId="{D94C6DE9-6218-4806-8F6E-88671EA38C68}" type="pres">
      <dgm:prSet presAssocID="{6B53391C-E6D7-4E82-B95E-AADCF680FCB2}" presName="bigChev" presStyleLbl="node1" presStyleIdx="0" presStyleCnt="14"/>
      <dgm:spPr/>
      <dgm:t>
        <a:bodyPr/>
        <a:lstStyle/>
        <a:p>
          <a:endParaRPr lang="en-CA"/>
        </a:p>
      </dgm:t>
    </dgm:pt>
    <dgm:pt modelId="{3D455163-68F9-4A18-AF32-6E2D0CF3ACD5}" type="pres">
      <dgm:prSet presAssocID="{1D1EB20D-3E8D-4812-BAF3-A113A233E983}" presName="parTrans" presStyleCnt="0"/>
      <dgm:spPr/>
    </dgm:pt>
    <dgm:pt modelId="{531661F3-C2B2-4BE3-B4B5-1ED23356BE70}" type="pres">
      <dgm:prSet presAssocID="{7A422AF7-AFDF-4488-8191-F073EBE2BE41}" presName="node" presStyleLbl="alignAccFollow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18C76-8833-4701-BB83-E7501D7FB29E}" type="pres">
      <dgm:prSet presAssocID="{6B53391C-E6D7-4E82-B95E-AADCF680FCB2}" presName="vSp" presStyleCnt="0"/>
      <dgm:spPr/>
    </dgm:pt>
    <dgm:pt modelId="{4FF06923-6155-45C8-B681-96D072E803E0}" type="pres">
      <dgm:prSet presAssocID="{87C51EA7-9A12-478C-879F-8E736656D867}" presName="horFlow" presStyleCnt="0"/>
      <dgm:spPr/>
    </dgm:pt>
    <dgm:pt modelId="{A69DB1DD-E68E-41CF-8194-0EA34E3CDA33}" type="pres">
      <dgm:prSet presAssocID="{87C51EA7-9A12-478C-879F-8E736656D867}" presName="bigChev" presStyleLbl="node1" presStyleIdx="1" presStyleCnt="14"/>
      <dgm:spPr/>
      <dgm:t>
        <a:bodyPr/>
        <a:lstStyle/>
        <a:p>
          <a:endParaRPr lang="en-US"/>
        </a:p>
      </dgm:t>
    </dgm:pt>
    <dgm:pt modelId="{44AD6F51-C4A1-462E-9610-0B7A7CFE54ED}" type="pres">
      <dgm:prSet presAssocID="{6C8E23EB-37D9-449B-A0AD-7F770983D3E7}" presName="parTrans" presStyleCnt="0"/>
      <dgm:spPr/>
    </dgm:pt>
    <dgm:pt modelId="{A1E82EE1-76FE-4A48-B75C-0E9C090502CF}" type="pres">
      <dgm:prSet presAssocID="{4AD2BD79-1B81-49DA-A0C1-10C7F1D4CDC2}" presName="node" presStyleLbl="alignAccFollow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0072B-DD04-4FA3-AF8C-E11B2838459C}" type="pres">
      <dgm:prSet presAssocID="{87C51EA7-9A12-478C-879F-8E736656D867}" presName="vSp" presStyleCnt="0"/>
      <dgm:spPr/>
    </dgm:pt>
    <dgm:pt modelId="{D9330B0D-B193-4CAA-803E-772B5297FA4B}" type="pres">
      <dgm:prSet presAssocID="{0C3E82D9-41C5-4E77-9469-E59A66E1B74F}" presName="horFlow" presStyleCnt="0"/>
      <dgm:spPr/>
    </dgm:pt>
    <dgm:pt modelId="{16AA2AFA-99A4-4125-A941-2AFF55F9F858}" type="pres">
      <dgm:prSet presAssocID="{0C3E82D9-41C5-4E77-9469-E59A66E1B74F}" presName="bigChev" presStyleLbl="node1" presStyleIdx="2" presStyleCnt="14"/>
      <dgm:spPr/>
      <dgm:t>
        <a:bodyPr/>
        <a:lstStyle/>
        <a:p>
          <a:endParaRPr lang="en-US"/>
        </a:p>
      </dgm:t>
    </dgm:pt>
    <dgm:pt modelId="{67DD3F53-30A4-4B72-827C-64F9A66140C0}" type="pres">
      <dgm:prSet presAssocID="{0CCB236D-866D-48FF-A97F-773F7BD930C3}" presName="parTrans" presStyleCnt="0"/>
      <dgm:spPr/>
    </dgm:pt>
    <dgm:pt modelId="{040CCAAD-E65B-4553-A84B-89A53CEE99F7}" type="pres">
      <dgm:prSet presAssocID="{79F795A8-2AD8-4E5F-B183-EE82F01F5D85}" presName="node" presStyleLbl="alignAccFollow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23A3A-581D-4391-BFE2-68B90C4DDBAB}" type="pres">
      <dgm:prSet presAssocID="{0C3E82D9-41C5-4E77-9469-E59A66E1B74F}" presName="vSp" presStyleCnt="0"/>
      <dgm:spPr/>
    </dgm:pt>
    <dgm:pt modelId="{811F156C-6321-4D00-90CE-03FD2B46E826}" type="pres">
      <dgm:prSet presAssocID="{913185DC-07A8-4806-A702-3B03E19D72A0}" presName="horFlow" presStyleCnt="0"/>
      <dgm:spPr/>
    </dgm:pt>
    <dgm:pt modelId="{F9BF5BA0-889F-4CC3-BA4A-F05330AB7BDF}" type="pres">
      <dgm:prSet presAssocID="{913185DC-07A8-4806-A702-3B03E19D72A0}" presName="bigChev" presStyleLbl="node1" presStyleIdx="3" presStyleCnt="14"/>
      <dgm:spPr/>
      <dgm:t>
        <a:bodyPr/>
        <a:lstStyle/>
        <a:p>
          <a:endParaRPr lang="en-US"/>
        </a:p>
      </dgm:t>
    </dgm:pt>
    <dgm:pt modelId="{500B37E4-B439-44C1-9B70-FFC94D90A059}" type="pres">
      <dgm:prSet presAssocID="{FF7B6B9E-D5A6-4065-88E9-E581D70D6F2E}" presName="parTrans" presStyleCnt="0"/>
      <dgm:spPr/>
    </dgm:pt>
    <dgm:pt modelId="{C6B3B05D-9684-4CD9-B945-2A6412439B23}" type="pres">
      <dgm:prSet presAssocID="{706C03A1-961A-4FFB-BB52-84B0AD0ACD3F}" presName="node" presStyleLbl="align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A9BD58F-F8FD-4FE0-9A5C-45DCC6D6DBE9}" type="pres">
      <dgm:prSet presAssocID="{913185DC-07A8-4806-A702-3B03E19D72A0}" presName="vSp" presStyleCnt="0"/>
      <dgm:spPr/>
    </dgm:pt>
    <dgm:pt modelId="{FCA95147-5214-48E1-B1F4-187A01514E8E}" type="pres">
      <dgm:prSet presAssocID="{16EAB6B1-1FFB-48FC-81E7-B6DA1F184B3C}" presName="horFlow" presStyleCnt="0"/>
      <dgm:spPr/>
    </dgm:pt>
    <dgm:pt modelId="{8064DBAD-95AD-45CF-8774-1BA9FC971891}" type="pres">
      <dgm:prSet presAssocID="{16EAB6B1-1FFB-48FC-81E7-B6DA1F184B3C}" presName="bigChev" presStyleLbl="node1" presStyleIdx="4" presStyleCnt="14"/>
      <dgm:spPr/>
      <dgm:t>
        <a:bodyPr/>
        <a:lstStyle/>
        <a:p>
          <a:endParaRPr lang="en-US"/>
        </a:p>
      </dgm:t>
    </dgm:pt>
    <dgm:pt modelId="{7A60FA32-0573-4063-ABC2-8FDF9DC081C2}" type="pres">
      <dgm:prSet presAssocID="{F219B7A4-54F5-4BF8-B13A-BA3DB1511342}" presName="parTrans" presStyleCnt="0"/>
      <dgm:spPr/>
    </dgm:pt>
    <dgm:pt modelId="{DE187DD5-2A55-4D69-8307-1EFA2AF058A8}" type="pres">
      <dgm:prSet presAssocID="{4F3F3603-921D-4694-9ED9-A572716B2CE5}" presName="node" presStyleLbl="align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78F1-DCCB-42E7-BB24-419215402E76}" type="pres">
      <dgm:prSet presAssocID="{16EAB6B1-1FFB-48FC-81E7-B6DA1F184B3C}" presName="vSp" presStyleCnt="0"/>
      <dgm:spPr/>
    </dgm:pt>
    <dgm:pt modelId="{6F6A1AC0-E658-4B44-9122-B18C96356ACE}" type="pres">
      <dgm:prSet presAssocID="{7E12AA54-B88F-4C9F-BF54-069DBDD06AB8}" presName="horFlow" presStyleCnt="0"/>
      <dgm:spPr/>
    </dgm:pt>
    <dgm:pt modelId="{468E32C1-BE2E-4ABF-83EE-F1158A5BD23C}" type="pres">
      <dgm:prSet presAssocID="{7E12AA54-B88F-4C9F-BF54-069DBDD06AB8}" presName="bigChev" presStyleLbl="node1" presStyleIdx="5" presStyleCnt="14"/>
      <dgm:spPr/>
      <dgm:t>
        <a:bodyPr/>
        <a:lstStyle/>
        <a:p>
          <a:endParaRPr lang="en-US"/>
        </a:p>
      </dgm:t>
    </dgm:pt>
    <dgm:pt modelId="{EB553D87-EA84-4ED6-B7B0-3DA6FCA0647C}" type="pres">
      <dgm:prSet presAssocID="{78131AE7-69B6-428B-8768-942069C9A96C}" presName="parTrans" presStyleCnt="0"/>
      <dgm:spPr/>
    </dgm:pt>
    <dgm:pt modelId="{1B93D654-9625-4267-8FDE-4FC673DF68F3}" type="pres">
      <dgm:prSet presAssocID="{C77DC72B-F92A-4ED4-9AC2-EC5164BEB8CB}" presName="node" presStyleLbl="align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95A24-D996-4B12-BD87-DCF8C71220A0}" type="pres">
      <dgm:prSet presAssocID="{7E12AA54-B88F-4C9F-BF54-069DBDD06AB8}" presName="vSp" presStyleCnt="0"/>
      <dgm:spPr/>
    </dgm:pt>
    <dgm:pt modelId="{CF3DA56E-EA04-4ABF-892D-2A9A8E2E8561}" type="pres">
      <dgm:prSet presAssocID="{E863FFD5-3958-4E6D-8552-D7C8981D72AB}" presName="horFlow" presStyleCnt="0"/>
      <dgm:spPr/>
    </dgm:pt>
    <dgm:pt modelId="{12A26B48-192E-46EF-9E3D-90D10300C6B6}" type="pres">
      <dgm:prSet presAssocID="{E863FFD5-3958-4E6D-8552-D7C8981D72AB}" presName="bigChev" presStyleLbl="node1" presStyleIdx="6" presStyleCnt="14"/>
      <dgm:spPr/>
      <dgm:t>
        <a:bodyPr/>
        <a:lstStyle/>
        <a:p>
          <a:endParaRPr lang="en-US"/>
        </a:p>
      </dgm:t>
    </dgm:pt>
    <dgm:pt modelId="{7BABBD23-F03A-4E6F-B364-E3BAEE9AA293}" type="pres">
      <dgm:prSet presAssocID="{9DA26743-5184-45FB-B797-3BE649E58439}" presName="parTrans" presStyleCnt="0"/>
      <dgm:spPr/>
    </dgm:pt>
    <dgm:pt modelId="{7709A8C1-A79C-4BA6-8803-C22A39898C0F}" type="pres">
      <dgm:prSet presAssocID="{D160A349-B24F-47C1-A719-82F3A952AA57}" presName="node" presStyleLbl="alignAccFollow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A5133-B8FD-467F-824B-D6685771B80F}" type="pres">
      <dgm:prSet presAssocID="{E863FFD5-3958-4E6D-8552-D7C8981D72AB}" presName="vSp" presStyleCnt="0"/>
      <dgm:spPr/>
    </dgm:pt>
    <dgm:pt modelId="{BEF2815F-B9A8-4301-8457-3A9B4066A07E}" type="pres">
      <dgm:prSet presAssocID="{AFBE5A80-8CD7-4A69-8FAA-37057A4E9111}" presName="horFlow" presStyleCnt="0"/>
      <dgm:spPr/>
    </dgm:pt>
    <dgm:pt modelId="{79CA92B1-2C20-489B-8721-C4D655A46EE6}" type="pres">
      <dgm:prSet presAssocID="{AFBE5A80-8CD7-4A69-8FAA-37057A4E9111}" presName="bigChev" presStyleLbl="node1" presStyleIdx="7" presStyleCnt="14"/>
      <dgm:spPr/>
      <dgm:t>
        <a:bodyPr/>
        <a:lstStyle/>
        <a:p>
          <a:endParaRPr lang="en-US"/>
        </a:p>
      </dgm:t>
    </dgm:pt>
    <dgm:pt modelId="{5C4C20F6-D287-4B6E-8522-89C578F1AA82}" type="pres">
      <dgm:prSet presAssocID="{8D6223A5-2944-4487-9721-3A5C3AB47DBE}" presName="parTrans" presStyleCnt="0"/>
      <dgm:spPr/>
    </dgm:pt>
    <dgm:pt modelId="{7BA628BF-C655-4D48-819F-72500D334ACA}" type="pres">
      <dgm:prSet presAssocID="{115E91E1-440D-4DED-A5C5-B73FABD32D97}" presName="node" presStyleLbl="align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5BAD1-EBFD-44B7-9CA3-722DFF2BFD6A}" type="pres">
      <dgm:prSet presAssocID="{AFBE5A80-8CD7-4A69-8FAA-37057A4E9111}" presName="vSp" presStyleCnt="0"/>
      <dgm:spPr/>
    </dgm:pt>
    <dgm:pt modelId="{390EE987-B024-4712-978A-D138FFC86DCE}" type="pres">
      <dgm:prSet presAssocID="{39ACB329-B4DB-4764-8211-139E83C0349B}" presName="horFlow" presStyleCnt="0"/>
      <dgm:spPr/>
    </dgm:pt>
    <dgm:pt modelId="{1B7EB26D-DF71-4CB1-9B93-5F5BD6B69631}" type="pres">
      <dgm:prSet presAssocID="{39ACB329-B4DB-4764-8211-139E83C0349B}" presName="bigChev" presStyleLbl="node1" presStyleIdx="8" presStyleCnt="14"/>
      <dgm:spPr/>
      <dgm:t>
        <a:bodyPr/>
        <a:lstStyle/>
        <a:p>
          <a:endParaRPr lang="en-US"/>
        </a:p>
      </dgm:t>
    </dgm:pt>
    <dgm:pt modelId="{F3A48639-A2A7-442E-9E4E-087377164195}" type="pres">
      <dgm:prSet presAssocID="{918B3B2F-A9DF-4954-B14B-045FD932225B}" presName="parTrans" presStyleCnt="0"/>
      <dgm:spPr/>
    </dgm:pt>
    <dgm:pt modelId="{08FE90C3-682B-4235-8809-4F5C85792666}" type="pres">
      <dgm:prSet presAssocID="{D052239C-ED69-478D-B75C-F5AE8B5572D7}" presName="node" presStyleLbl="align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F5254-2AE5-40D2-84A4-6DF4DB4CAE7A}" type="pres">
      <dgm:prSet presAssocID="{39ACB329-B4DB-4764-8211-139E83C0349B}" presName="vSp" presStyleCnt="0"/>
      <dgm:spPr/>
    </dgm:pt>
    <dgm:pt modelId="{529A540D-A50A-4EFF-98BB-6D52E3B74355}" type="pres">
      <dgm:prSet presAssocID="{CF612171-2F9F-4F08-A002-2DCBF7381DF8}" presName="horFlow" presStyleCnt="0"/>
      <dgm:spPr/>
    </dgm:pt>
    <dgm:pt modelId="{EC583CAB-D622-4967-B646-B803CB10E658}" type="pres">
      <dgm:prSet presAssocID="{CF612171-2F9F-4F08-A002-2DCBF7381DF8}" presName="bigChev" presStyleLbl="node1" presStyleIdx="9" presStyleCnt="14"/>
      <dgm:spPr/>
      <dgm:t>
        <a:bodyPr/>
        <a:lstStyle/>
        <a:p>
          <a:endParaRPr lang="en-US"/>
        </a:p>
      </dgm:t>
    </dgm:pt>
    <dgm:pt modelId="{4C2EEB0D-EE3D-4E52-BA78-8F0D63360D2E}" type="pres">
      <dgm:prSet presAssocID="{A39F4182-8B4F-40D2-BAC6-361C4D8AE271}" presName="parTrans" presStyleCnt="0"/>
      <dgm:spPr/>
    </dgm:pt>
    <dgm:pt modelId="{6B321496-6686-40E0-BF73-F417D579E211}" type="pres">
      <dgm:prSet presAssocID="{E9729B82-15AC-4AAC-8D81-64B3BAE0CA00}" presName="node" presStyleLbl="align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1F927-48B1-4BDA-AF57-025E5A18A13C}" type="pres">
      <dgm:prSet presAssocID="{CF612171-2F9F-4F08-A002-2DCBF7381DF8}" presName="vSp" presStyleCnt="0"/>
      <dgm:spPr/>
    </dgm:pt>
    <dgm:pt modelId="{12B3C503-F4D3-4FC5-9067-438DFA0CA77B}" type="pres">
      <dgm:prSet presAssocID="{B4FF3F59-6AD7-45D3-B8DF-E9F5D02DDB96}" presName="horFlow" presStyleCnt="0"/>
      <dgm:spPr/>
    </dgm:pt>
    <dgm:pt modelId="{6F6229A7-55E3-435E-8432-798A47865935}" type="pres">
      <dgm:prSet presAssocID="{B4FF3F59-6AD7-45D3-B8DF-E9F5D02DDB96}" presName="bigChev" presStyleLbl="node1" presStyleIdx="10" presStyleCnt="14"/>
      <dgm:spPr/>
      <dgm:t>
        <a:bodyPr/>
        <a:lstStyle/>
        <a:p>
          <a:endParaRPr lang="en-US"/>
        </a:p>
      </dgm:t>
    </dgm:pt>
    <dgm:pt modelId="{BF46CFE8-27C7-4E97-B159-A04D619C6F7B}" type="pres">
      <dgm:prSet presAssocID="{6612DA35-220F-4489-ACCB-E31132C4E6CF}" presName="parTrans" presStyleCnt="0"/>
      <dgm:spPr/>
    </dgm:pt>
    <dgm:pt modelId="{42448ED6-3F4A-4764-B448-01640E71BA58}" type="pres">
      <dgm:prSet presAssocID="{7691C0FE-CACE-46B0-A70A-4ADF94FCDB3B}" presName="node" presStyleLbl="alignAccFollow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25600-A995-4B6B-BD4E-8246E55AE85A}" type="pres">
      <dgm:prSet presAssocID="{B4FF3F59-6AD7-45D3-B8DF-E9F5D02DDB96}" presName="vSp" presStyleCnt="0"/>
      <dgm:spPr/>
    </dgm:pt>
    <dgm:pt modelId="{0469CADD-F0C0-4573-AD6A-A018478830D7}" type="pres">
      <dgm:prSet presAssocID="{10BBA6A3-4CFA-4405-BA46-429363AEC646}" presName="horFlow" presStyleCnt="0"/>
      <dgm:spPr/>
    </dgm:pt>
    <dgm:pt modelId="{E81DF160-307B-44D7-AEC7-8E969E4FEEB7}" type="pres">
      <dgm:prSet presAssocID="{10BBA6A3-4CFA-4405-BA46-429363AEC646}" presName="bigChev" presStyleLbl="node1" presStyleIdx="11" presStyleCnt="14"/>
      <dgm:spPr/>
      <dgm:t>
        <a:bodyPr/>
        <a:lstStyle/>
        <a:p>
          <a:endParaRPr lang="en-US"/>
        </a:p>
      </dgm:t>
    </dgm:pt>
    <dgm:pt modelId="{DC96C36C-1421-4C65-80B4-4821A0BDA84A}" type="pres">
      <dgm:prSet presAssocID="{1CCC1209-F285-4F5D-854F-D50429AC50E6}" presName="parTrans" presStyleCnt="0"/>
      <dgm:spPr/>
    </dgm:pt>
    <dgm:pt modelId="{DEDB54AC-7E30-4C20-A028-890D938A1E4A}" type="pres">
      <dgm:prSet presAssocID="{1F3DEDBE-D7DA-4F6C-BAC5-8B0909D3C094}" presName="node" presStyleLbl="align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1AF17-7D67-4C8D-AFEA-E981CB1C0C71}" type="pres">
      <dgm:prSet presAssocID="{10BBA6A3-4CFA-4405-BA46-429363AEC646}" presName="vSp" presStyleCnt="0"/>
      <dgm:spPr/>
    </dgm:pt>
    <dgm:pt modelId="{792C4E98-1CCC-4ACF-96D4-1885E6F5BDEA}" type="pres">
      <dgm:prSet presAssocID="{96247D33-D5EC-4471-B771-69EAD82DA774}" presName="horFlow" presStyleCnt="0"/>
      <dgm:spPr/>
    </dgm:pt>
    <dgm:pt modelId="{C1289F54-3097-4CCD-81FD-70EF311CC1C6}" type="pres">
      <dgm:prSet presAssocID="{96247D33-D5EC-4471-B771-69EAD82DA774}" presName="bigChev" presStyleLbl="node1" presStyleIdx="12" presStyleCnt="14"/>
      <dgm:spPr/>
      <dgm:t>
        <a:bodyPr/>
        <a:lstStyle/>
        <a:p>
          <a:endParaRPr lang="en-US"/>
        </a:p>
      </dgm:t>
    </dgm:pt>
    <dgm:pt modelId="{B845FC8C-4FD0-43AD-BD8C-BAF498CB5821}" type="pres">
      <dgm:prSet presAssocID="{85658367-BAC0-4EEA-B9D0-4F2772189F71}" presName="parTrans" presStyleCnt="0"/>
      <dgm:spPr/>
    </dgm:pt>
    <dgm:pt modelId="{75CA5310-3B34-4C62-8A8C-15369E2F844E}" type="pres">
      <dgm:prSet presAssocID="{1578C8C5-927F-4F14-8254-DD4B03EE0B0C}" presName="node" presStyleLbl="align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A4A78-B471-4F2B-996F-3EE1B9EFFEF7}" type="pres">
      <dgm:prSet presAssocID="{96247D33-D5EC-4471-B771-69EAD82DA774}" presName="vSp" presStyleCnt="0"/>
      <dgm:spPr/>
    </dgm:pt>
    <dgm:pt modelId="{52B26929-9F73-4672-9FC7-182E4E33F84F}" type="pres">
      <dgm:prSet presAssocID="{F33C6E55-20AB-4ED0-822F-4788D100D3FA}" presName="horFlow" presStyleCnt="0"/>
      <dgm:spPr/>
    </dgm:pt>
    <dgm:pt modelId="{B744199C-63C8-40D1-8017-A5E8D8035EC8}" type="pres">
      <dgm:prSet presAssocID="{F33C6E55-20AB-4ED0-822F-4788D100D3FA}" presName="bigChev" presStyleLbl="node1" presStyleIdx="13" presStyleCnt="14"/>
      <dgm:spPr/>
      <dgm:t>
        <a:bodyPr/>
        <a:lstStyle/>
        <a:p>
          <a:endParaRPr lang="en-US"/>
        </a:p>
      </dgm:t>
    </dgm:pt>
    <dgm:pt modelId="{57A99F7D-1326-43C3-9A52-BB0A6131F0E3}" type="pres">
      <dgm:prSet presAssocID="{90B522B5-57BC-42E8-B272-A4F6A93A589C}" presName="parTrans" presStyleCnt="0"/>
      <dgm:spPr/>
    </dgm:pt>
    <dgm:pt modelId="{A14EE81F-2FC2-4B60-9CE5-DFC2A6949ED4}" type="pres">
      <dgm:prSet presAssocID="{883F6166-53C3-4032-99EF-AB7745A8C4CD}" presName="node" presStyleLbl="align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F3711-C6AB-4016-96F7-4F63B85405A2}" srcId="{CF612171-2F9F-4F08-A002-2DCBF7381DF8}" destId="{E9729B82-15AC-4AAC-8D81-64B3BAE0CA00}" srcOrd="0" destOrd="0" parTransId="{A39F4182-8B4F-40D2-BAC6-361C4D8AE271}" sibTransId="{95B9FA37-A927-4521-AEEA-8312527F916C}"/>
    <dgm:cxn modelId="{7A107285-FB28-4E54-87B8-7645ED7840DE}" srcId="{89303DA1-1D94-4493-97ED-65D3BF7F78E5}" destId="{96247D33-D5EC-4471-B771-69EAD82DA774}" srcOrd="12" destOrd="0" parTransId="{39DDDF5E-C29B-47FC-89B7-8A791969E29E}" sibTransId="{43969563-CA88-455B-8DA2-65AB6DC01D9B}"/>
    <dgm:cxn modelId="{746EED47-19F1-4508-9E9F-A02B4BD47E17}" type="presOf" srcId="{1578C8C5-927F-4F14-8254-DD4B03EE0B0C}" destId="{75CA5310-3B34-4C62-8A8C-15369E2F844E}" srcOrd="0" destOrd="0" presId="urn:microsoft.com/office/officeart/2005/8/layout/lProcess3"/>
    <dgm:cxn modelId="{A4BECA00-EF83-4770-B4F6-912A3224D7A1}" type="presOf" srcId="{AFBE5A80-8CD7-4A69-8FAA-37057A4E9111}" destId="{79CA92B1-2C20-489B-8721-C4D655A46EE6}" srcOrd="0" destOrd="0" presId="urn:microsoft.com/office/officeart/2005/8/layout/lProcess3"/>
    <dgm:cxn modelId="{FA8FF6D8-594E-4E0B-99ED-48CE70617C5F}" type="presOf" srcId="{6B53391C-E6D7-4E82-B95E-AADCF680FCB2}" destId="{D94C6DE9-6218-4806-8F6E-88671EA38C68}" srcOrd="0" destOrd="0" presId="urn:microsoft.com/office/officeart/2005/8/layout/lProcess3"/>
    <dgm:cxn modelId="{B89DDC12-EF7C-4C40-A52A-54024AD98B66}" srcId="{7E12AA54-B88F-4C9F-BF54-069DBDD06AB8}" destId="{C77DC72B-F92A-4ED4-9AC2-EC5164BEB8CB}" srcOrd="0" destOrd="0" parTransId="{78131AE7-69B6-428B-8768-942069C9A96C}" sibTransId="{EE8FF1BC-98DB-4B8A-9F1D-BD23ABF42ED4}"/>
    <dgm:cxn modelId="{55A2A88A-839F-42CE-8C59-A599056925C5}" type="presOf" srcId="{883F6166-53C3-4032-99EF-AB7745A8C4CD}" destId="{A14EE81F-2FC2-4B60-9CE5-DFC2A6949ED4}" srcOrd="0" destOrd="0" presId="urn:microsoft.com/office/officeart/2005/8/layout/lProcess3"/>
    <dgm:cxn modelId="{3510592C-51A9-4F95-9799-F7F2ECA30905}" srcId="{89303DA1-1D94-4493-97ED-65D3BF7F78E5}" destId="{0C3E82D9-41C5-4E77-9469-E59A66E1B74F}" srcOrd="2" destOrd="0" parTransId="{9EDE638E-E01D-4A82-94E7-F40711356C74}" sibTransId="{D7652F3D-FEAB-42DC-9856-F5646D5C5D28}"/>
    <dgm:cxn modelId="{3206D1AF-D51A-472C-B1D7-EBDED95431AE}" srcId="{89303DA1-1D94-4493-97ED-65D3BF7F78E5}" destId="{CF612171-2F9F-4F08-A002-2DCBF7381DF8}" srcOrd="9" destOrd="0" parTransId="{181C0CFC-0A1D-44D9-97DF-885EA09C7451}" sibTransId="{B918443C-66C5-4B44-8ED5-D260B39DFE4F}"/>
    <dgm:cxn modelId="{CB4C3A49-8477-4916-B901-CD2A933B122F}" srcId="{89303DA1-1D94-4493-97ED-65D3BF7F78E5}" destId="{10BBA6A3-4CFA-4405-BA46-429363AEC646}" srcOrd="11" destOrd="0" parTransId="{E0FC88F4-DB94-475A-BD2A-84DDB1DF2D0E}" sibTransId="{F0CD79F5-5EAF-4A9A-A02A-3AC4E16507D4}"/>
    <dgm:cxn modelId="{7A2CBF0D-319B-4546-AECD-6DB7DCF4493B}" type="presOf" srcId="{E9729B82-15AC-4AAC-8D81-64B3BAE0CA00}" destId="{6B321496-6686-40E0-BF73-F417D579E211}" srcOrd="0" destOrd="0" presId="urn:microsoft.com/office/officeart/2005/8/layout/lProcess3"/>
    <dgm:cxn modelId="{8A9059DA-E541-4682-B782-52D18FA2EEC8}" srcId="{89303DA1-1D94-4493-97ED-65D3BF7F78E5}" destId="{16EAB6B1-1FFB-48FC-81E7-B6DA1F184B3C}" srcOrd="4" destOrd="0" parTransId="{D3B5AFA0-4697-4D8D-BC7C-2D8DEE890BD2}" sibTransId="{77CCC69E-118B-40E8-BBE1-D79BB0D3DE80}"/>
    <dgm:cxn modelId="{2BDEEA7C-FC5B-4E21-9A49-86AC13B507DD}" srcId="{913185DC-07A8-4806-A702-3B03E19D72A0}" destId="{706C03A1-961A-4FFB-BB52-84B0AD0ACD3F}" srcOrd="0" destOrd="0" parTransId="{FF7B6B9E-D5A6-4065-88E9-E581D70D6F2E}" sibTransId="{ADA18725-57DD-405C-8941-B49DB6A21805}"/>
    <dgm:cxn modelId="{10D60440-1E79-4D17-BF68-88BDAAC8C3C6}" srcId="{87C51EA7-9A12-478C-879F-8E736656D867}" destId="{4AD2BD79-1B81-49DA-A0C1-10C7F1D4CDC2}" srcOrd="0" destOrd="0" parTransId="{6C8E23EB-37D9-449B-A0AD-7F770983D3E7}" sibTransId="{265DFD1E-08DD-4C81-82FD-06E6B9CC908B}"/>
    <dgm:cxn modelId="{B02B9D7B-E305-4882-B0BB-0B2870A9692F}" srcId="{89303DA1-1D94-4493-97ED-65D3BF7F78E5}" destId="{F33C6E55-20AB-4ED0-822F-4788D100D3FA}" srcOrd="13" destOrd="0" parTransId="{2D164B48-E9BC-464A-8082-3B6E04B2985F}" sibTransId="{202D433C-5BD6-4B70-BD31-96C3D753E660}"/>
    <dgm:cxn modelId="{91435567-A218-475D-9698-B01E535537CB}" type="presOf" srcId="{D160A349-B24F-47C1-A719-82F3A952AA57}" destId="{7709A8C1-A79C-4BA6-8803-C22A39898C0F}" srcOrd="0" destOrd="0" presId="urn:microsoft.com/office/officeart/2005/8/layout/lProcess3"/>
    <dgm:cxn modelId="{7866C222-7F9A-4560-85C1-802094302012}" srcId="{16EAB6B1-1FFB-48FC-81E7-B6DA1F184B3C}" destId="{4F3F3603-921D-4694-9ED9-A572716B2CE5}" srcOrd="0" destOrd="0" parTransId="{F219B7A4-54F5-4BF8-B13A-BA3DB1511342}" sibTransId="{4D3A40E4-B637-45E5-B941-B0CADE41EEFC}"/>
    <dgm:cxn modelId="{BF67FFA4-DCF6-4875-8562-F0AF1645FD06}" srcId="{89303DA1-1D94-4493-97ED-65D3BF7F78E5}" destId="{39ACB329-B4DB-4764-8211-139E83C0349B}" srcOrd="8" destOrd="0" parTransId="{091EB93B-85B0-47C9-9D7B-5FD7A90A32F3}" sibTransId="{B42F34F2-F8A5-4914-8B51-21480BE770F0}"/>
    <dgm:cxn modelId="{68AEEB07-CBE9-404C-9C25-83F59A32CDD7}" type="presOf" srcId="{96247D33-D5EC-4471-B771-69EAD82DA774}" destId="{C1289F54-3097-4CCD-81FD-70EF311CC1C6}" srcOrd="0" destOrd="0" presId="urn:microsoft.com/office/officeart/2005/8/layout/lProcess3"/>
    <dgm:cxn modelId="{16482641-BEF0-408F-A1CF-72E8C04DE654}" type="presOf" srcId="{E863FFD5-3958-4E6D-8552-D7C8981D72AB}" destId="{12A26B48-192E-46EF-9E3D-90D10300C6B6}" srcOrd="0" destOrd="0" presId="urn:microsoft.com/office/officeart/2005/8/layout/lProcess3"/>
    <dgm:cxn modelId="{57593CE7-0A0A-4C7D-AF5F-CEE0D756E51F}" srcId="{AFBE5A80-8CD7-4A69-8FAA-37057A4E9111}" destId="{115E91E1-440D-4DED-A5C5-B73FABD32D97}" srcOrd="0" destOrd="0" parTransId="{8D6223A5-2944-4487-9721-3A5C3AB47DBE}" sibTransId="{74D7C647-FD91-472B-BB54-651223BD4C55}"/>
    <dgm:cxn modelId="{F98FEE72-6EAD-4C39-895D-10D3116F05E9}" type="presOf" srcId="{39ACB329-B4DB-4764-8211-139E83C0349B}" destId="{1B7EB26D-DF71-4CB1-9B93-5F5BD6B69631}" srcOrd="0" destOrd="0" presId="urn:microsoft.com/office/officeart/2005/8/layout/lProcess3"/>
    <dgm:cxn modelId="{9279E5EC-6A30-4D11-BA4D-A1AC834DD9A5}" type="presOf" srcId="{CF612171-2F9F-4F08-A002-2DCBF7381DF8}" destId="{EC583CAB-D622-4967-B646-B803CB10E658}" srcOrd="0" destOrd="0" presId="urn:microsoft.com/office/officeart/2005/8/layout/lProcess3"/>
    <dgm:cxn modelId="{9EBBA5EA-55B6-4C81-A502-9EC28DA9CAE5}" type="presOf" srcId="{7E12AA54-B88F-4C9F-BF54-069DBDD06AB8}" destId="{468E32C1-BE2E-4ABF-83EE-F1158A5BD23C}" srcOrd="0" destOrd="0" presId="urn:microsoft.com/office/officeart/2005/8/layout/lProcess3"/>
    <dgm:cxn modelId="{0A5DE89C-8AFA-4D0B-BA1F-A626441A7F50}" srcId="{89303DA1-1D94-4493-97ED-65D3BF7F78E5}" destId="{6B53391C-E6D7-4E82-B95E-AADCF680FCB2}" srcOrd="0" destOrd="0" parTransId="{A7D363D5-2446-4961-B265-FB054242B726}" sibTransId="{4788332E-FD4A-4B02-9D72-0E8ED0305BC2}"/>
    <dgm:cxn modelId="{EEABA54E-EBE3-4EDF-B961-30D77E66070F}" type="presOf" srcId="{706C03A1-961A-4FFB-BB52-84B0AD0ACD3F}" destId="{C6B3B05D-9684-4CD9-B945-2A6412439B23}" srcOrd="0" destOrd="0" presId="urn:microsoft.com/office/officeart/2005/8/layout/lProcess3"/>
    <dgm:cxn modelId="{2D406039-B32D-406E-8FE2-8A2BC6DF0765}" type="presOf" srcId="{87C51EA7-9A12-478C-879F-8E736656D867}" destId="{A69DB1DD-E68E-41CF-8194-0EA34E3CDA33}" srcOrd="0" destOrd="0" presId="urn:microsoft.com/office/officeart/2005/8/layout/lProcess3"/>
    <dgm:cxn modelId="{C2121751-5B9F-4D36-B274-4444AAD9E399}" type="presOf" srcId="{4F3F3603-921D-4694-9ED9-A572716B2CE5}" destId="{DE187DD5-2A55-4D69-8307-1EFA2AF058A8}" srcOrd="0" destOrd="0" presId="urn:microsoft.com/office/officeart/2005/8/layout/lProcess3"/>
    <dgm:cxn modelId="{4952EDB0-4714-4547-915B-29033D4E6852}" srcId="{6B53391C-E6D7-4E82-B95E-AADCF680FCB2}" destId="{7A422AF7-AFDF-4488-8191-F073EBE2BE41}" srcOrd="0" destOrd="0" parTransId="{1D1EB20D-3E8D-4812-BAF3-A113A233E983}" sibTransId="{5D3AFD4A-75FA-476B-BA13-86822322B6E8}"/>
    <dgm:cxn modelId="{440AAB94-52F1-419D-A041-A7F406E819C1}" srcId="{E863FFD5-3958-4E6D-8552-D7C8981D72AB}" destId="{D160A349-B24F-47C1-A719-82F3A952AA57}" srcOrd="0" destOrd="0" parTransId="{9DA26743-5184-45FB-B797-3BE649E58439}" sibTransId="{0A3DF190-2852-4C7B-A81D-13F765B6EE0A}"/>
    <dgm:cxn modelId="{8C6987F7-2120-44DA-A83C-0A6954F19F1E}" type="presOf" srcId="{79F795A8-2AD8-4E5F-B183-EE82F01F5D85}" destId="{040CCAAD-E65B-4553-A84B-89A53CEE99F7}" srcOrd="0" destOrd="0" presId="urn:microsoft.com/office/officeart/2005/8/layout/lProcess3"/>
    <dgm:cxn modelId="{882CA6DC-3D4E-4284-851A-8C58C8C059C2}" type="presOf" srcId="{115E91E1-440D-4DED-A5C5-B73FABD32D97}" destId="{7BA628BF-C655-4D48-819F-72500D334ACA}" srcOrd="0" destOrd="0" presId="urn:microsoft.com/office/officeart/2005/8/layout/lProcess3"/>
    <dgm:cxn modelId="{5670129A-4C6E-43EC-A4B1-201F0C872E4D}" srcId="{F33C6E55-20AB-4ED0-822F-4788D100D3FA}" destId="{883F6166-53C3-4032-99EF-AB7745A8C4CD}" srcOrd="0" destOrd="0" parTransId="{90B522B5-57BC-42E8-B272-A4F6A93A589C}" sibTransId="{AA3321D4-2585-4C30-A374-39B06BB6E7AC}"/>
    <dgm:cxn modelId="{04A4A6DD-72C2-4822-9CEB-51935C27D21D}" srcId="{39ACB329-B4DB-4764-8211-139E83C0349B}" destId="{D052239C-ED69-478D-B75C-F5AE8B5572D7}" srcOrd="0" destOrd="0" parTransId="{918B3B2F-A9DF-4954-B14B-045FD932225B}" sibTransId="{06DC976E-C8AB-4B37-9B30-EA4BADC2D256}"/>
    <dgm:cxn modelId="{633A5181-D1B4-4768-BAD8-685C11B662BE}" type="presOf" srcId="{0C3E82D9-41C5-4E77-9469-E59A66E1B74F}" destId="{16AA2AFA-99A4-4125-A941-2AFF55F9F858}" srcOrd="0" destOrd="0" presId="urn:microsoft.com/office/officeart/2005/8/layout/lProcess3"/>
    <dgm:cxn modelId="{822EE175-2A04-40B4-A401-B3DFC4CD7691}" srcId="{89303DA1-1D94-4493-97ED-65D3BF7F78E5}" destId="{913185DC-07A8-4806-A702-3B03E19D72A0}" srcOrd="3" destOrd="0" parTransId="{0C3EEB69-A91D-48E9-9247-7D1D595F32A1}" sibTransId="{2A1A735A-4A20-46B6-B219-9BD25697399F}"/>
    <dgm:cxn modelId="{B3D37390-2547-49EF-9C5F-F233530B989B}" srcId="{89303DA1-1D94-4493-97ED-65D3BF7F78E5}" destId="{E863FFD5-3958-4E6D-8552-D7C8981D72AB}" srcOrd="6" destOrd="0" parTransId="{29B560A0-9A2D-45BD-8514-53BD3BC3CFE6}" sibTransId="{257C0F65-AB30-45F2-979D-C73E03595484}"/>
    <dgm:cxn modelId="{07ECC320-CC43-481D-A3FC-51CB810C95FB}" srcId="{0C3E82D9-41C5-4E77-9469-E59A66E1B74F}" destId="{79F795A8-2AD8-4E5F-B183-EE82F01F5D85}" srcOrd="0" destOrd="0" parTransId="{0CCB236D-866D-48FF-A97F-773F7BD930C3}" sibTransId="{4C6B473F-1679-4D4E-9715-7A4D577B3EC9}"/>
    <dgm:cxn modelId="{B3688D37-3D42-4AFF-869A-C3AA25C2C79E}" type="presOf" srcId="{7691C0FE-CACE-46B0-A70A-4ADF94FCDB3B}" destId="{42448ED6-3F4A-4764-B448-01640E71BA58}" srcOrd="0" destOrd="0" presId="urn:microsoft.com/office/officeart/2005/8/layout/lProcess3"/>
    <dgm:cxn modelId="{9F7863B2-7B23-4CD1-AB7C-B360A944C4AC}" srcId="{89303DA1-1D94-4493-97ED-65D3BF7F78E5}" destId="{87C51EA7-9A12-478C-879F-8E736656D867}" srcOrd="1" destOrd="0" parTransId="{597DE1B7-302E-4E69-AF79-7C77CC580225}" sibTransId="{CE089A2B-9E3B-44DF-AB0A-D767E34DD871}"/>
    <dgm:cxn modelId="{EC54887F-14FA-4A01-9EF1-314A2500AA72}" type="presOf" srcId="{7A422AF7-AFDF-4488-8191-F073EBE2BE41}" destId="{531661F3-C2B2-4BE3-B4B5-1ED23356BE70}" srcOrd="0" destOrd="0" presId="urn:microsoft.com/office/officeart/2005/8/layout/lProcess3"/>
    <dgm:cxn modelId="{60B4B91F-0AD7-4201-95D6-C4D8B665C844}" type="presOf" srcId="{89303DA1-1D94-4493-97ED-65D3BF7F78E5}" destId="{76B3C30A-62D9-4A1B-A0DE-56FBFEF52E35}" srcOrd="0" destOrd="0" presId="urn:microsoft.com/office/officeart/2005/8/layout/lProcess3"/>
    <dgm:cxn modelId="{9F236D38-D4A4-4AD6-9511-42F758548EBD}" type="presOf" srcId="{B4FF3F59-6AD7-45D3-B8DF-E9F5D02DDB96}" destId="{6F6229A7-55E3-435E-8432-798A47865935}" srcOrd="0" destOrd="0" presId="urn:microsoft.com/office/officeart/2005/8/layout/lProcess3"/>
    <dgm:cxn modelId="{D48C6DC3-3455-401C-B72F-D53DA98FE4A3}" type="presOf" srcId="{1F3DEDBE-D7DA-4F6C-BAC5-8B0909D3C094}" destId="{DEDB54AC-7E30-4C20-A028-890D938A1E4A}" srcOrd="0" destOrd="0" presId="urn:microsoft.com/office/officeart/2005/8/layout/lProcess3"/>
    <dgm:cxn modelId="{086A5D58-0B4A-4222-8800-2C0D002C10C0}" type="presOf" srcId="{F33C6E55-20AB-4ED0-822F-4788D100D3FA}" destId="{B744199C-63C8-40D1-8017-A5E8D8035EC8}" srcOrd="0" destOrd="0" presId="urn:microsoft.com/office/officeart/2005/8/layout/lProcess3"/>
    <dgm:cxn modelId="{07A49071-EE6E-4A66-B877-AE0702029C14}" srcId="{B4FF3F59-6AD7-45D3-B8DF-E9F5D02DDB96}" destId="{7691C0FE-CACE-46B0-A70A-4ADF94FCDB3B}" srcOrd="0" destOrd="0" parTransId="{6612DA35-220F-4489-ACCB-E31132C4E6CF}" sibTransId="{5FA4F44B-8ABC-40E8-8AA4-40A6458B7A33}"/>
    <dgm:cxn modelId="{EFE55A78-4942-48FB-AE3D-3341D8E268ED}" type="presOf" srcId="{10BBA6A3-4CFA-4405-BA46-429363AEC646}" destId="{E81DF160-307B-44D7-AEC7-8E969E4FEEB7}" srcOrd="0" destOrd="0" presId="urn:microsoft.com/office/officeart/2005/8/layout/lProcess3"/>
    <dgm:cxn modelId="{DC4B5990-0A38-4BF8-B99E-7A82AD338D58}" srcId="{89303DA1-1D94-4493-97ED-65D3BF7F78E5}" destId="{B4FF3F59-6AD7-45D3-B8DF-E9F5D02DDB96}" srcOrd="10" destOrd="0" parTransId="{88838AE9-5A48-4411-B0DD-20058C9DFE3D}" sibTransId="{B7095A5F-9D6D-477D-8812-02B35142595E}"/>
    <dgm:cxn modelId="{8972F4A7-549B-4C19-A37D-14CA98D53C1B}" type="presOf" srcId="{4AD2BD79-1B81-49DA-A0C1-10C7F1D4CDC2}" destId="{A1E82EE1-76FE-4A48-B75C-0E9C090502CF}" srcOrd="0" destOrd="0" presId="urn:microsoft.com/office/officeart/2005/8/layout/lProcess3"/>
    <dgm:cxn modelId="{B5EF2B9C-C760-486C-8C10-D44D1FE83999}" type="presOf" srcId="{C77DC72B-F92A-4ED4-9AC2-EC5164BEB8CB}" destId="{1B93D654-9625-4267-8FDE-4FC673DF68F3}" srcOrd="0" destOrd="0" presId="urn:microsoft.com/office/officeart/2005/8/layout/lProcess3"/>
    <dgm:cxn modelId="{1545332C-D61C-47A2-9E3E-81A8B5C5F11E}" type="presOf" srcId="{16EAB6B1-1FFB-48FC-81E7-B6DA1F184B3C}" destId="{8064DBAD-95AD-45CF-8774-1BA9FC971891}" srcOrd="0" destOrd="0" presId="urn:microsoft.com/office/officeart/2005/8/layout/lProcess3"/>
    <dgm:cxn modelId="{B16C9276-3F46-4068-9962-24F8A61FBD3D}" srcId="{89303DA1-1D94-4493-97ED-65D3BF7F78E5}" destId="{7E12AA54-B88F-4C9F-BF54-069DBDD06AB8}" srcOrd="5" destOrd="0" parTransId="{2992D284-28FD-40B6-AC1B-BB9B06FA9BD8}" sibTransId="{C62DA6C6-3B14-41DD-AE0E-28692C75E168}"/>
    <dgm:cxn modelId="{63251641-B4C4-41C5-A903-ED777A00DE03}" srcId="{89303DA1-1D94-4493-97ED-65D3BF7F78E5}" destId="{AFBE5A80-8CD7-4A69-8FAA-37057A4E9111}" srcOrd="7" destOrd="0" parTransId="{100593C2-8C28-4A8A-9563-3436186D57C0}" sibTransId="{7FD4A862-C365-4F78-BA83-FBDBB7BFB28C}"/>
    <dgm:cxn modelId="{4F4A85EF-958D-4AA4-814C-315373B4748B}" srcId="{10BBA6A3-4CFA-4405-BA46-429363AEC646}" destId="{1F3DEDBE-D7DA-4F6C-BAC5-8B0909D3C094}" srcOrd="0" destOrd="0" parTransId="{1CCC1209-F285-4F5D-854F-D50429AC50E6}" sibTransId="{4BE70271-6E49-4F7B-8E15-F8C7552C0D5F}"/>
    <dgm:cxn modelId="{D560F7FC-D672-49BD-8F3F-EFFEE3E378F6}" srcId="{96247D33-D5EC-4471-B771-69EAD82DA774}" destId="{1578C8C5-927F-4F14-8254-DD4B03EE0B0C}" srcOrd="0" destOrd="0" parTransId="{85658367-BAC0-4EEA-B9D0-4F2772189F71}" sibTransId="{1A3A6CD1-50A8-433A-9E78-AC620C246860}"/>
    <dgm:cxn modelId="{7F98057D-9663-4D5E-B97D-BBD0A789880F}" type="presOf" srcId="{913185DC-07A8-4806-A702-3B03E19D72A0}" destId="{F9BF5BA0-889F-4CC3-BA4A-F05330AB7BDF}" srcOrd="0" destOrd="0" presId="urn:microsoft.com/office/officeart/2005/8/layout/lProcess3"/>
    <dgm:cxn modelId="{5C3CE75E-D956-4B8E-A082-FCB9B51E8BAE}" type="presOf" srcId="{D052239C-ED69-478D-B75C-F5AE8B5572D7}" destId="{08FE90C3-682B-4235-8809-4F5C85792666}" srcOrd="0" destOrd="0" presId="urn:microsoft.com/office/officeart/2005/8/layout/lProcess3"/>
    <dgm:cxn modelId="{64A3E74C-020F-4FBF-823E-28EAE6ECB3DF}" type="presParOf" srcId="{76B3C30A-62D9-4A1B-A0DE-56FBFEF52E35}" destId="{FB0374C9-5FA2-493C-8FC7-5C2AB77573EA}" srcOrd="0" destOrd="0" presId="urn:microsoft.com/office/officeart/2005/8/layout/lProcess3"/>
    <dgm:cxn modelId="{1A10994F-C0F0-48BC-97AE-449A095A460A}" type="presParOf" srcId="{FB0374C9-5FA2-493C-8FC7-5C2AB77573EA}" destId="{D94C6DE9-6218-4806-8F6E-88671EA38C68}" srcOrd="0" destOrd="0" presId="urn:microsoft.com/office/officeart/2005/8/layout/lProcess3"/>
    <dgm:cxn modelId="{427F8D7A-175B-4D4E-A474-19A59D043B6A}" type="presParOf" srcId="{FB0374C9-5FA2-493C-8FC7-5C2AB77573EA}" destId="{3D455163-68F9-4A18-AF32-6E2D0CF3ACD5}" srcOrd="1" destOrd="0" presId="urn:microsoft.com/office/officeart/2005/8/layout/lProcess3"/>
    <dgm:cxn modelId="{4930CE30-8D0D-429A-9490-D3DC810D7282}" type="presParOf" srcId="{FB0374C9-5FA2-493C-8FC7-5C2AB77573EA}" destId="{531661F3-C2B2-4BE3-B4B5-1ED23356BE70}" srcOrd="2" destOrd="0" presId="urn:microsoft.com/office/officeart/2005/8/layout/lProcess3"/>
    <dgm:cxn modelId="{DEE38F1C-F407-430D-87B2-729817BF59BE}" type="presParOf" srcId="{76B3C30A-62D9-4A1B-A0DE-56FBFEF52E35}" destId="{0ED18C76-8833-4701-BB83-E7501D7FB29E}" srcOrd="1" destOrd="0" presId="urn:microsoft.com/office/officeart/2005/8/layout/lProcess3"/>
    <dgm:cxn modelId="{95232EA1-A317-40DD-8F31-53C7E60DFEE9}" type="presParOf" srcId="{76B3C30A-62D9-4A1B-A0DE-56FBFEF52E35}" destId="{4FF06923-6155-45C8-B681-96D072E803E0}" srcOrd="2" destOrd="0" presId="urn:microsoft.com/office/officeart/2005/8/layout/lProcess3"/>
    <dgm:cxn modelId="{31997678-207D-4A74-9323-63BACE228847}" type="presParOf" srcId="{4FF06923-6155-45C8-B681-96D072E803E0}" destId="{A69DB1DD-E68E-41CF-8194-0EA34E3CDA33}" srcOrd="0" destOrd="0" presId="urn:microsoft.com/office/officeart/2005/8/layout/lProcess3"/>
    <dgm:cxn modelId="{8F6CC2CB-8572-4BEF-B207-7AEC5458374B}" type="presParOf" srcId="{4FF06923-6155-45C8-B681-96D072E803E0}" destId="{44AD6F51-C4A1-462E-9610-0B7A7CFE54ED}" srcOrd="1" destOrd="0" presId="urn:microsoft.com/office/officeart/2005/8/layout/lProcess3"/>
    <dgm:cxn modelId="{DE686792-3A9A-4BFE-ABA1-41B170E0EE37}" type="presParOf" srcId="{4FF06923-6155-45C8-B681-96D072E803E0}" destId="{A1E82EE1-76FE-4A48-B75C-0E9C090502CF}" srcOrd="2" destOrd="0" presId="urn:microsoft.com/office/officeart/2005/8/layout/lProcess3"/>
    <dgm:cxn modelId="{98C41EAA-DA96-4AB8-9B10-B8BD0D9B54F9}" type="presParOf" srcId="{76B3C30A-62D9-4A1B-A0DE-56FBFEF52E35}" destId="{34D0072B-DD04-4FA3-AF8C-E11B2838459C}" srcOrd="3" destOrd="0" presId="urn:microsoft.com/office/officeart/2005/8/layout/lProcess3"/>
    <dgm:cxn modelId="{2B77136C-A14A-4099-BB46-F0ED5C85D4DD}" type="presParOf" srcId="{76B3C30A-62D9-4A1B-A0DE-56FBFEF52E35}" destId="{D9330B0D-B193-4CAA-803E-772B5297FA4B}" srcOrd="4" destOrd="0" presId="urn:microsoft.com/office/officeart/2005/8/layout/lProcess3"/>
    <dgm:cxn modelId="{5A5E8DF3-B3D0-455C-9C3B-FF5D84A4FD91}" type="presParOf" srcId="{D9330B0D-B193-4CAA-803E-772B5297FA4B}" destId="{16AA2AFA-99A4-4125-A941-2AFF55F9F858}" srcOrd="0" destOrd="0" presId="urn:microsoft.com/office/officeart/2005/8/layout/lProcess3"/>
    <dgm:cxn modelId="{FF5BA7ED-542D-4AB4-AC6B-95D14A05C042}" type="presParOf" srcId="{D9330B0D-B193-4CAA-803E-772B5297FA4B}" destId="{67DD3F53-30A4-4B72-827C-64F9A66140C0}" srcOrd="1" destOrd="0" presId="urn:microsoft.com/office/officeart/2005/8/layout/lProcess3"/>
    <dgm:cxn modelId="{CEE17100-A83E-49C3-B7B6-2857110DDF74}" type="presParOf" srcId="{D9330B0D-B193-4CAA-803E-772B5297FA4B}" destId="{040CCAAD-E65B-4553-A84B-89A53CEE99F7}" srcOrd="2" destOrd="0" presId="urn:microsoft.com/office/officeart/2005/8/layout/lProcess3"/>
    <dgm:cxn modelId="{C2397CFF-559E-4631-BFEB-19436D34CBE0}" type="presParOf" srcId="{76B3C30A-62D9-4A1B-A0DE-56FBFEF52E35}" destId="{39323A3A-581D-4391-BFE2-68B90C4DDBAB}" srcOrd="5" destOrd="0" presId="urn:microsoft.com/office/officeart/2005/8/layout/lProcess3"/>
    <dgm:cxn modelId="{066DC20D-C8F6-4E51-BA5F-8EAD934F3A60}" type="presParOf" srcId="{76B3C30A-62D9-4A1B-A0DE-56FBFEF52E35}" destId="{811F156C-6321-4D00-90CE-03FD2B46E826}" srcOrd="6" destOrd="0" presId="urn:microsoft.com/office/officeart/2005/8/layout/lProcess3"/>
    <dgm:cxn modelId="{7F9AC193-11E6-4A8C-AE65-6993829866DA}" type="presParOf" srcId="{811F156C-6321-4D00-90CE-03FD2B46E826}" destId="{F9BF5BA0-889F-4CC3-BA4A-F05330AB7BDF}" srcOrd="0" destOrd="0" presId="urn:microsoft.com/office/officeart/2005/8/layout/lProcess3"/>
    <dgm:cxn modelId="{E0DE8B5A-580D-4ED2-A836-F832DA513A8D}" type="presParOf" srcId="{811F156C-6321-4D00-90CE-03FD2B46E826}" destId="{500B37E4-B439-44C1-9B70-FFC94D90A059}" srcOrd="1" destOrd="0" presId="urn:microsoft.com/office/officeart/2005/8/layout/lProcess3"/>
    <dgm:cxn modelId="{064C7A73-0B5E-4D63-8E68-8A2ED48CD97B}" type="presParOf" srcId="{811F156C-6321-4D00-90CE-03FD2B46E826}" destId="{C6B3B05D-9684-4CD9-B945-2A6412439B23}" srcOrd="2" destOrd="0" presId="urn:microsoft.com/office/officeart/2005/8/layout/lProcess3"/>
    <dgm:cxn modelId="{30A0A523-639A-4312-84B6-A32AFF78FF81}" type="presParOf" srcId="{76B3C30A-62D9-4A1B-A0DE-56FBFEF52E35}" destId="{2A9BD58F-F8FD-4FE0-9A5C-45DCC6D6DBE9}" srcOrd="7" destOrd="0" presId="urn:microsoft.com/office/officeart/2005/8/layout/lProcess3"/>
    <dgm:cxn modelId="{8A45735A-921F-47F9-A399-846D53A25233}" type="presParOf" srcId="{76B3C30A-62D9-4A1B-A0DE-56FBFEF52E35}" destId="{FCA95147-5214-48E1-B1F4-187A01514E8E}" srcOrd="8" destOrd="0" presId="urn:microsoft.com/office/officeart/2005/8/layout/lProcess3"/>
    <dgm:cxn modelId="{ED213BCC-BC7C-43C5-B79C-E133FC610A04}" type="presParOf" srcId="{FCA95147-5214-48E1-B1F4-187A01514E8E}" destId="{8064DBAD-95AD-45CF-8774-1BA9FC971891}" srcOrd="0" destOrd="0" presId="urn:microsoft.com/office/officeart/2005/8/layout/lProcess3"/>
    <dgm:cxn modelId="{7744F2FA-A7C0-4E47-A9D1-EDE0F87B4210}" type="presParOf" srcId="{FCA95147-5214-48E1-B1F4-187A01514E8E}" destId="{7A60FA32-0573-4063-ABC2-8FDF9DC081C2}" srcOrd="1" destOrd="0" presId="urn:microsoft.com/office/officeart/2005/8/layout/lProcess3"/>
    <dgm:cxn modelId="{23C1FE3B-B722-4B53-873A-E23CF48C873B}" type="presParOf" srcId="{FCA95147-5214-48E1-B1F4-187A01514E8E}" destId="{DE187DD5-2A55-4D69-8307-1EFA2AF058A8}" srcOrd="2" destOrd="0" presId="urn:microsoft.com/office/officeart/2005/8/layout/lProcess3"/>
    <dgm:cxn modelId="{861B5445-38AE-478A-97A0-2840D0AEFA8B}" type="presParOf" srcId="{76B3C30A-62D9-4A1B-A0DE-56FBFEF52E35}" destId="{778278F1-DCCB-42E7-BB24-419215402E76}" srcOrd="9" destOrd="0" presId="urn:microsoft.com/office/officeart/2005/8/layout/lProcess3"/>
    <dgm:cxn modelId="{B4919532-23C7-4392-B591-8800D434B12C}" type="presParOf" srcId="{76B3C30A-62D9-4A1B-A0DE-56FBFEF52E35}" destId="{6F6A1AC0-E658-4B44-9122-B18C96356ACE}" srcOrd="10" destOrd="0" presId="urn:microsoft.com/office/officeart/2005/8/layout/lProcess3"/>
    <dgm:cxn modelId="{AEA2B270-7028-4F33-A642-495496F21AB2}" type="presParOf" srcId="{6F6A1AC0-E658-4B44-9122-B18C96356ACE}" destId="{468E32C1-BE2E-4ABF-83EE-F1158A5BD23C}" srcOrd="0" destOrd="0" presId="urn:microsoft.com/office/officeart/2005/8/layout/lProcess3"/>
    <dgm:cxn modelId="{462D13E2-B0A7-4889-A027-B8104349D55F}" type="presParOf" srcId="{6F6A1AC0-E658-4B44-9122-B18C96356ACE}" destId="{EB553D87-EA84-4ED6-B7B0-3DA6FCA0647C}" srcOrd="1" destOrd="0" presId="urn:microsoft.com/office/officeart/2005/8/layout/lProcess3"/>
    <dgm:cxn modelId="{697BAE41-B649-44FA-8E22-9A02678A7F14}" type="presParOf" srcId="{6F6A1AC0-E658-4B44-9122-B18C96356ACE}" destId="{1B93D654-9625-4267-8FDE-4FC673DF68F3}" srcOrd="2" destOrd="0" presId="urn:microsoft.com/office/officeart/2005/8/layout/lProcess3"/>
    <dgm:cxn modelId="{4579D510-EBCB-4FC9-8F8A-CA2EFFE58B9F}" type="presParOf" srcId="{76B3C30A-62D9-4A1B-A0DE-56FBFEF52E35}" destId="{B9C95A24-D996-4B12-BD87-DCF8C71220A0}" srcOrd="11" destOrd="0" presId="urn:microsoft.com/office/officeart/2005/8/layout/lProcess3"/>
    <dgm:cxn modelId="{11CA5AC8-61AF-4342-B43B-718D2DEE94E1}" type="presParOf" srcId="{76B3C30A-62D9-4A1B-A0DE-56FBFEF52E35}" destId="{CF3DA56E-EA04-4ABF-892D-2A9A8E2E8561}" srcOrd="12" destOrd="0" presId="urn:microsoft.com/office/officeart/2005/8/layout/lProcess3"/>
    <dgm:cxn modelId="{FEEC9A0D-9662-4A0D-822B-47BA43D3D19B}" type="presParOf" srcId="{CF3DA56E-EA04-4ABF-892D-2A9A8E2E8561}" destId="{12A26B48-192E-46EF-9E3D-90D10300C6B6}" srcOrd="0" destOrd="0" presId="urn:microsoft.com/office/officeart/2005/8/layout/lProcess3"/>
    <dgm:cxn modelId="{66257B0E-1741-4A1C-B413-0179AA7E6410}" type="presParOf" srcId="{CF3DA56E-EA04-4ABF-892D-2A9A8E2E8561}" destId="{7BABBD23-F03A-4E6F-B364-E3BAEE9AA293}" srcOrd="1" destOrd="0" presId="urn:microsoft.com/office/officeart/2005/8/layout/lProcess3"/>
    <dgm:cxn modelId="{1FF86DEC-568B-4635-8AF3-0CC087415507}" type="presParOf" srcId="{CF3DA56E-EA04-4ABF-892D-2A9A8E2E8561}" destId="{7709A8C1-A79C-4BA6-8803-C22A39898C0F}" srcOrd="2" destOrd="0" presId="urn:microsoft.com/office/officeart/2005/8/layout/lProcess3"/>
    <dgm:cxn modelId="{6E1E85EC-CDE7-4A01-A186-0A70570734F4}" type="presParOf" srcId="{76B3C30A-62D9-4A1B-A0DE-56FBFEF52E35}" destId="{CCFA5133-B8FD-467F-824B-D6685771B80F}" srcOrd="13" destOrd="0" presId="urn:microsoft.com/office/officeart/2005/8/layout/lProcess3"/>
    <dgm:cxn modelId="{0D6C7B4A-1F17-49E6-B562-1356C65E869B}" type="presParOf" srcId="{76B3C30A-62D9-4A1B-A0DE-56FBFEF52E35}" destId="{BEF2815F-B9A8-4301-8457-3A9B4066A07E}" srcOrd="14" destOrd="0" presId="urn:microsoft.com/office/officeart/2005/8/layout/lProcess3"/>
    <dgm:cxn modelId="{6455915F-9DF9-4E7D-8886-5B53B53189F0}" type="presParOf" srcId="{BEF2815F-B9A8-4301-8457-3A9B4066A07E}" destId="{79CA92B1-2C20-489B-8721-C4D655A46EE6}" srcOrd="0" destOrd="0" presId="urn:microsoft.com/office/officeart/2005/8/layout/lProcess3"/>
    <dgm:cxn modelId="{B9B1E8F1-85A2-4E78-9262-FB9FA99359FE}" type="presParOf" srcId="{BEF2815F-B9A8-4301-8457-3A9B4066A07E}" destId="{5C4C20F6-D287-4B6E-8522-89C578F1AA82}" srcOrd="1" destOrd="0" presId="urn:microsoft.com/office/officeart/2005/8/layout/lProcess3"/>
    <dgm:cxn modelId="{A129504D-431D-4E81-A3B4-0151A0F47A8C}" type="presParOf" srcId="{BEF2815F-B9A8-4301-8457-3A9B4066A07E}" destId="{7BA628BF-C655-4D48-819F-72500D334ACA}" srcOrd="2" destOrd="0" presId="urn:microsoft.com/office/officeart/2005/8/layout/lProcess3"/>
    <dgm:cxn modelId="{986A789B-3E96-4841-AEC1-26D47A7D5F47}" type="presParOf" srcId="{76B3C30A-62D9-4A1B-A0DE-56FBFEF52E35}" destId="{9395BAD1-EBFD-44B7-9CA3-722DFF2BFD6A}" srcOrd="15" destOrd="0" presId="urn:microsoft.com/office/officeart/2005/8/layout/lProcess3"/>
    <dgm:cxn modelId="{5587EA43-3F36-4084-880D-6AB9382CAEE8}" type="presParOf" srcId="{76B3C30A-62D9-4A1B-A0DE-56FBFEF52E35}" destId="{390EE987-B024-4712-978A-D138FFC86DCE}" srcOrd="16" destOrd="0" presId="urn:microsoft.com/office/officeart/2005/8/layout/lProcess3"/>
    <dgm:cxn modelId="{049D4431-ADEF-44F6-A38E-E298FA6D513F}" type="presParOf" srcId="{390EE987-B024-4712-978A-D138FFC86DCE}" destId="{1B7EB26D-DF71-4CB1-9B93-5F5BD6B69631}" srcOrd="0" destOrd="0" presId="urn:microsoft.com/office/officeart/2005/8/layout/lProcess3"/>
    <dgm:cxn modelId="{38E912A9-99B0-432F-8C43-C0D4067BAE16}" type="presParOf" srcId="{390EE987-B024-4712-978A-D138FFC86DCE}" destId="{F3A48639-A2A7-442E-9E4E-087377164195}" srcOrd="1" destOrd="0" presId="urn:microsoft.com/office/officeart/2005/8/layout/lProcess3"/>
    <dgm:cxn modelId="{4971BDA5-4ED3-4000-960D-4E667EB4B258}" type="presParOf" srcId="{390EE987-B024-4712-978A-D138FFC86DCE}" destId="{08FE90C3-682B-4235-8809-4F5C85792666}" srcOrd="2" destOrd="0" presId="urn:microsoft.com/office/officeart/2005/8/layout/lProcess3"/>
    <dgm:cxn modelId="{00310865-631B-4F1E-BC8D-C884E7F06F04}" type="presParOf" srcId="{76B3C30A-62D9-4A1B-A0DE-56FBFEF52E35}" destId="{BDFF5254-2AE5-40D2-84A4-6DF4DB4CAE7A}" srcOrd="17" destOrd="0" presId="urn:microsoft.com/office/officeart/2005/8/layout/lProcess3"/>
    <dgm:cxn modelId="{83C414F9-6544-4E7E-8A58-EEADAF7615A6}" type="presParOf" srcId="{76B3C30A-62D9-4A1B-A0DE-56FBFEF52E35}" destId="{529A540D-A50A-4EFF-98BB-6D52E3B74355}" srcOrd="18" destOrd="0" presId="urn:microsoft.com/office/officeart/2005/8/layout/lProcess3"/>
    <dgm:cxn modelId="{9A7E1A50-E4B6-4A6A-B371-C30BC7C5152A}" type="presParOf" srcId="{529A540D-A50A-4EFF-98BB-6D52E3B74355}" destId="{EC583CAB-D622-4967-B646-B803CB10E658}" srcOrd="0" destOrd="0" presId="urn:microsoft.com/office/officeart/2005/8/layout/lProcess3"/>
    <dgm:cxn modelId="{EE71E2D9-02AE-42FF-98CC-745665470A95}" type="presParOf" srcId="{529A540D-A50A-4EFF-98BB-6D52E3B74355}" destId="{4C2EEB0D-EE3D-4E52-BA78-8F0D63360D2E}" srcOrd="1" destOrd="0" presId="urn:microsoft.com/office/officeart/2005/8/layout/lProcess3"/>
    <dgm:cxn modelId="{079EDAE5-4470-45AA-AB45-58DEC431701D}" type="presParOf" srcId="{529A540D-A50A-4EFF-98BB-6D52E3B74355}" destId="{6B321496-6686-40E0-BF73-F417D579E211}" srcOrd="2" destOrd="0" presId="urn:microsoft.com/office/officeart/2005/8/layout/lProcess3"/>
    <dgm:cxn modelId="{0343A534-8894-488A-8328-69FDD64DF1BE}" type="presParOf" srcId="{76B3C30A-62D9-4A1B-A0DE-56FBFEF52E35}" destId="{6F61F927-48B1-4BDA-AF57-025E5A18A13C}" srcOrd="19" destOrd="0" presId="urn:microsoft.com/office/officeart/2005/8/layout/lProcess3"/>
    <dgm:cxn modelId="{D7425F47-E071-4FB6-A551-EA57083D454C}" type="presParOf" srcId="{76B3C30A-62D9-4A1B-A0DE-56FBFEF52E35}" destId="{12B3C503-F4D3-4FC5-9067-438DFA0CA77B}" srcOrd="20" destOrd="0" presId="urn:microsoft.com/office/officeart/2005/8/layout/lProcess3"/>
    <dgm:cxn modelId="{50311D93-E295-4947-ABA0-5AB5420B4D0A}" type="presParOf" srcId="{12B3C503-F4D3-4FC5-9067-438DFA0CA77B}" destId="{6F6229A7-55E3-435E-8432-798A47865935}" srcOrd="0" destOrd="0" presId="urn:microsoft.com/office/officeart/2005/8/layout/lProcess3"/>
    <dgm:cxn modelId="{FC2FEC1F-F42B-4E15-B5AA-C91E0BD09415}" type="presParOf" srcId="{12B3C503-F4D3-4FC5-9067-438DFA0CA77B}" destId="{BF46CFE8-27C7-4E97-B159-A04D619C6F7B}" srcOrd="1" destOrd="0" presId="urn:microsoft.com/office/officeart/2005/8/layout/lProcess3"/>
    <dgm:cxn modelId="{86ED9B3E-CB64-47A3-A504-488FDF98580C}" type="presParOf" srcId="{12B3C503-F4D3-4FC5-9067-438DFA0CA77B}" destId="{42448ED6-3F4A-4764-B448-01640E71BA58}" srcOrd="2" destOrd="0" presId="urn:microsoft.com/office/officeart/2005/8/layout/lProcess3"/>
    <dgm:cxn modelId="{69A2681E-9B02-48F4-8A25-7336DA5F04E7}" type="presParOf" srcId="{76B3C30A-62D9-4A1B-A0DE-56FBFEF52E35}" destId="{42325600-A995-4B6B-BD4E-8246E55AE85A}" srcOrd="21" destOrd="0" presId="urn:microsoft.com/office/officeart/2005/8/layout/lProcess3"/>
    <dgm:cxn modelId="{A0402B77-26B3-44AF-901A-A1C76DF09F47}" type="presParOf" srcId="{76B3C30A-62D9-4A1B-A0DE-56FBFEF52E35}" destId="{0469CADD-F0C0-4573-AD6A-A018478830D7}" srcOrd="22" destOrd="0" presId="urn:microsoft.com/office/officeart/2005/8/layout/lProcess3"/>
    <dgm:cxn modelId="{E2E70DE8-5714-4101-81FF-14D370247A2D}" type="presParOf" srcId="{0469CADD-F0C0-4573-AD6A-A018478830D7}" destId="{E81DF160-307B-44D7-AEC7-8E969E4FEEB7}" srcOrd="0" destOrd="0" presId="urn:microsoft.com/office/officeart/2005/8/layout/lProcess3"/>
    <dgm:cxn modelId="{8B751F62-6C05-4CC3-83D8-D5FF165624A0}" type="presParOf" srcId="{0469CADD-F0C0-4573-AD6A-A018478830D7}" destId="{DC96C36C-1421-4C65-80B4-4821A0BDA84A}" srcOrd="1" destOrd="0" presId="urn:microsoft.com/office/officeart/2005/8/layout/lProcess3"/>
    <dgm:cxn modelId="{1EB416CD-A3B9-4C18-A5A2-6247AE0F990A}" type="presParOf" srcId="{0469CADD-F0C0-4573-AD6A-A018478830D7}" destId="{DEDB54AC-7E30-4C20-A028-890D938A1E4A}" srcOrd="2" destOrd="0" presId="urn:microsoft.com/office/officeart/2005/8/layout/lProcess3"/>
    <dgm:cxn modelId="{04E34907-9404-4AD1-BC36-913DBB11E9C5}" type="presParOf" srcId="{76B3C30A-62D9-4A1B-A0DE-56FBFEF52E35}" destId="{A961AF17-7D67-4C8D-AFEA-E981CB1C0C71}" srcOrd="23" destOrd="0" presId="urn:microsoft.com/office/officeart/2005/8/layout/lProcess3"/>
    <dgm:cxn modelId="{2E1778F8-194D-4184-9B28-68E8BDDB9238}" type="presParOf" srcId="{76B3C30A-62D9-4A1B-A0DE-56FBFEF52E35}" destId="{792C4E98-1CCC-4ACF-96D4-1885E6F5BDEA}" srcOrd="24" destOrd="0" presId="urn:microsoft.com/office/officeart/2005/8/layout/lProcess3"/>
    <dgm:cxn modelId="{D6AA64B0-1246-4B8A-B2EF-8EC38F779E52}" type="presParOf" srcId="{792C4E98-1CCC-4ACF-96D4-1885E6F5BDEA}" destId="{C1289F54-3097-4CCD-81FD-70EF311CC1C6}" srcOrd="0" destOrd="0" presId="urn:microsoft.com/office/officeart/2005/8/layout/lProcess3"/>
    <dgm:cxn modelId="{3118CDB1-C82B-41F8-B576-6A4F8F20E6C5}" type="presParOf" srcId="{792C4E98-1CCC-4ACF-96D4-1885E6F5BDEA}" destId="{B845FC8C-4FD0-43AD-BD8C-BAF498CB5821}" srcOrd="1" destOrd="0" presId="urn:microsoft.com/office/officeart/2005/8/layout/lProcess3"/>
    <dgm:cxn modelId="{DE163F73-D216-4B5A-933A-30F0A6C4DB07}" type="presParOf" srcId="{792C4E98-1CCC-4ACF-96D4-1885E6F5BDEA}" destId="{75CA5310-3B34-4C62-8A8C-15369E2F844E}" srcOrd="2" destOrd="0" presId="urn:microsoft.com/office/officeart/2005/8/layout/lProcess3"/>
    <dgm:cxn modelId="{751E3920-075F-421B-BE57-7F4536B0A82D}" type="presParOf" srcId="{76B3C30A-62D9-4A1B-A0DE-56FBFEF52E35}" destId="{BD8A4A78-B471-4F2B-996F-3EE1B9EFFEF7}" srcOrd="25" destOrd="0" presId="urn:microsoft.com/office/officeart/2005/8/layout/lProcess3"/>
    <dgm:cxn modelId="{DE880E77-E9EB-4156-894C-6C04E1D3740C}" type="presParOf" srcId="{76B3C30A-62D9-4A1B-A0DE-56FBFEF52E35}" destId="{52B26929-9F73-4672-9FC7-182E4E33F84F}" srcOrd="26" destOrd="0" presId="urn:microsoft.com/office/officeart/2005/8/layout/lProcess3"/>
    <dgm:cxn modelId="{CFB50DCB-3DEE-4D89-B678-5B610061CAD1}" type="presParOf" srcId="{52B26929-9F73-4672-9FC7-182E4E33F84F}" destId="{B744199C-63C8-40D1-8017-A5E8D8035EC8}" srcOrd="0" destOrd="0" presId="urn:microsoft.com/office/officeart/2005/8/layout/lProcess3"/>
    <dgm:cxn modelId="{251C9F7F-1F74-423B-8603-E2E1462C40A2}" type="presParOf" srcId="{52B26929-9F73-4672-9FC7-182E4E33F84F}" destId="{57A99F7D-1326-43C3-9A52-BB0A6131F0E3}" srcOrd="1" destOrd="0" presId="urn:microsoft.com/office/officeart/2005/8/layout/lProcess3"/>
    <dgm:cxn modelId="{F69AB2C4-5D78-4CCC-A893-25DDE44015E2}" type="presParOf" srcId="{52B26929-9F73-4672-9FC7-182E4E33F84F}" destId="{A14EE81F-2FC2-4B60-9CE5-DFC2A6949ED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0449AD-F6F3-45D8-8155-38B9541800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BEFEEDA-2554-4811-A30B-86DA1C214762}">
      <dgm:prSet phldrT="[Text]"/>
      <dgm:spPr/>
      <dgm:t>
        <a:bodyPr/>
        <a:lstStyle/>
        <a:p>
          <a:r>
            <a:rPr lang="en-CA" dirty="0" smtClean="0"/>
            <a:t>Classes</a:t>
          </a:r>
          <a:endParaRPr lang="en-CA" dirty="0"/>
        </a:p>
      </dgm:t>
    </dgm:pt>
    <dgm:pt modelId="{D695BB84-FA05-49D1-BFF0-E9B2C6CB9E8F}" type="parTrans" cxnId="{1DA5F076-66E1-4013-B1FD-336DFC448F29}">
      <dgm:prSet/>
      <dgm:spPr/>
      <dgm:t>
        <a:bodyPr/>
        <a:lstStyle/>
        <a:p>
          <a:endParaRPr lang="en-CA"/>
        </a:p>
      </dgm:t>
    </dgm:pt>
    <dgm:pt modelId="{E5B032C5-268E-49F9-A765-61037E4E1103}" type="sibTrans" cxnId="{1DA5F076-66E1-4013-B1FD-336DFC448F29}">
      <dgm:prSet/>
      <dgm:spPr/>
      <dgm:t>
        <a:bodyPr/>
        <a:lstStyle/>
        <a:p>
          <a:endParaRPr lang="en-CA"/>
        </a:p>
      </dgm:t>
    </dgm:pt>
    <dgm:pt modelId="{B4E63E04-DE0F-4BAE-B4DC-483B2A936FE6}">
      <dgm:prSet phldrT="[Text]"/>
      <dgm:spPr/>
      <dgm:t>
        <a:bodyPr/>
        <a:lstStyle/>
        <a:p>
          <a:r>
            <a:rPr lang="en-CA" dirty="0" smtClean="0"/>
            <a:t>Object</a:t>
          </a:r>
          <a:endParaRPr lang="en-CA" dirty="0"/>
        </a:p>
      </dgm:t>
    </dgm:pt>
    <dgm:pt modelId="{B86B5FFA-5FDD-4D76-9BEE-68577BFBF92F}" type="parTrans" cxnId="{A5F121B2-FB7C-4829-9602-7DCA7E420854}">
      <dgm:prSet/>
      <dgm:spPr/>
      <dgm:t>
        <a:bodyPr/>
        <a:lstStyle/>
        <a:p>
          <a:endParaRPr lang="en-CA"/>
        </a:p>
      </dgm:t>
    </dgm:pt>
    <dgm:pt modelId="{5A1E5D61-4683-4516-87CC-CA8CD1C01936}" type="sibTrans" cxnId="{A5F121B2-FB7C-4829-9602-7DCA7E420854}">
      <dgm:prSet/>
      <dgm:spPr/>
      <dgm:t>
        <a:bodyPr/>
        <a:lstStyle/>
        <a:p>
          <a:endParaRPr lang="en-CA"/>
        </a:p>
      </dgm:t>
    </dgm:pt>
    <dgm:pt modelId="{61E22C92-6978-4B38-91D2-DE9621FA65F7}">
      <dgm:prSet phldrT="[Text]"/>
      <dgm:spPr/>
      <dgm:t>
        <a:bodyPr/>
        <a:lstStyle/>
        <a:p>
          <a:r>
            <a:rPr lang="en-CA" dirty="0" smtClean="0"/>
            <a:t>Encapsulation</a:t>
          </a:r>
          <a:endParaRPr lang="en-CA" dirty="0"/>
        </a:p>
      </dgm:t>
    </dgm:pt>
    <dgm:pt modelId="{BC1E6299-E2AC-40A1-87AE-ACE9B32C6494}" type="parTrans" cxnId="{151671DF-AE50-45F7-9A0E-198F32FE27B8}">
      <dgm:prSet/>
      <dgm:spPr/>
      <dgm:t>
        <a:bodyPr/>
        <a:lstStyle/>
        <a:p>
          <a:endParaRPr lang="en-CA"/>
        </a:p>
      </dgm:t>
    </dgm:pt>
    <dgm:pt modelId="{37962F19-4948-4A61-98C8-BCF2EFA99A98}" type="sibTrans" cxnId="{151671DF-AE50-45F7-9A0E-198F32FE27B8}">
      <dgm:prSet/>
      <dgm:spPr/>
      <dgm:t>
        <a:bodyPr/>
        <a:lstStyle/>
        <a:p>
          <a:endParaRPr lang="en-CA"/>
        </a:p>
      </dgm:t>
    </dgm:pt>
    <dgm:pt modelId="{BDEC073F-714F-4595-ABA8-9FA86231BAD1}">
      <dgm:prSet phldrT="[Text]"/>
      <dgm:spPr/>
      <dgm:t>
        <a:bodyPr/>
        <a:lstStyle/>
        <a:p>
          <a:r>
            <a:rPr lang="en-CA" dirty="0" smtClean="0"/>
            <a:t>Composition</a:t>
          </a:r>
          <a:endParaRPr lang="en-CA" dirty="0"/>
        </a:p>
      </dgm:t>
    </dgm:pt>
    <dgm:pt modelId="{D4424C79-4F8A-4765-83E5-12F81661D08C}" type="parTrans" cxnId="{760964CE-FB3A-4A35-B004-FBFBDDEF7E87}">
      <dgm:prSet/>
      <dgm:spPr/>
      <dgm:t>
        <a:bodyPr/>
        <a:lstStyle/>
        <a:p>
          <a:endParaRPr lang="en-CA"/>
        </a:p>
      </dgm:t>
    </dgm:pt>
    <dgm:pt modelId="{53A47D1D-C673-495E-A950-BFA8BBF9989C}" type="sibTrans" cxnId="{760964CE-FB3A-4A35-B004-FBFBDDEF7E87}">
      <dgm:prSet/>
      <dgm:spPr/>
      <dgm:t>
        <a:bodyPr/>
        <a:lstStyle/>
        <a:p>
          <a:endParaRPr lang="en-CA"/>
        </a:p>
      </dgm:t>
    </dgm:pt>
    <dgm:pt modelId="{EE041CA3-C939-473F-82FF-F9772BAC6556}">
      <dgm:prSet phldrT="[Text]"/>
      <dgm:spPr/>
      <dgm:t>
        <a:bodyPr/>
        <a:lstStyle/>
        <a:p>
          <a:r>
            <a:rPr lang="en-CA" dirty="0" smtClean="0"/>
            <a:t>Inheritance</a:t>
          </a:r>
          <a:endParaRPr lang="en-CA" dirty="0"/>
        </a:p>
      </dgm:t>
    </dgm:pt>
    <dgm:pt modelId="{BC1B8CC8-2EBB-489C-87EE-540774A14A0D}" type="parTrans" cxnId="{AFEB0C67-0AD8-4346-A607-236DE4B652B1}">
      <dgm:prSet/>
      <dgm:spPr/>
      <dgm:t>
        <a:bodyPr/>
        <a:lstStyle/>
        <a:p>
          <a:endParaRPr lang="en-CA"/>
        </a:p>
      </dgm:t>
    </dgm:pt>
    <dgm:pt modelId="{F4E50D72-1CB5-44CB-92CD-543D2871E2A8}" type="sibTrans" cxnId="{AFEB0C67-0AD8-4346-A607-236DE4B652B1}">
      <dgm:prSet/>
      <dgm:spPr/>
      <dgm:t>
        <a:bodyPr/>
        <a:lstStyle/>
        <a:p>
          <a:endParaRPr lang="en-CA"/>
        </a:p>
      </dgm:t>
    </dgm:pt>
    <dgm:pt modelId="{5F330558-23A3-410D-879B-5515559F88F5}">
      <dgm:prSet phldrT="[Text]"/>
      <dgm:spPr/>
      <dgm:t>
        <a:bodyPr/>
        <a:lstStyle/>
        <a:p>
          <a:r>
            <a:rPr lang="en-CA" dirty="0" smtClean="0"/>
            <a:t>Polymorphism</a:t>
          </a:r>
          <a:endParaRPr lang="en-CA" dirty="0"/>
        </a:p>
      </dgm:t>
    </dgm:pt>
    <dgm:pt modelId="{B2AAC4DB-3862-427C-A59C-F02B8C81259B}" type="parTrans" cxnId="{74180CD3-DA02-4773-B102-5A64380A0206}">
      <dgm:prSet/>
      <dgm:spPr/>
      <dgm:t>
        <a:bodyPr/>
        <a:lstStyle/>
        <a:p>
          <a:endParaRPr lang="en-CA"/>
        </a:p>
      </dgm:t>
    </dgm:pt>
    <dgm:pt modelId="{8A90EFB0-AD0C-4D69-8328-280EC951CE85}" type="sibTrans" cxnId="{74180CD3-DA02-4773-B102-5A64380A0206}">
      <dgm:prSet/>
      <dgm:spPr/>
      <dgm:t>
        <a:bodyPr/>
        <a:lstStyle/>
        <a:p>
          <a:endParaRPr lang="en-CA"/>
        </a:p>
      </dgm:t>
    </dgm:pt>
    <dgm:pt modelId="{372412DC-3B50-499D-8B4D-34D26038D002}">
      <dgm:prSet phldrT="[Text]"/>
      <dgm:spPr/>
      <dgm:t>
        <a:bodyPr/>
        <a:lstStyle/>
        <a:p>
          <a:r>
            <a:rPr lang="en-CA" dirty="0" smtClean="0"/>
            <a:t>Re-use</a:t>
          </a:r>
          <a:endParaRPr lang="en-CA" dirty="0"/>
        </a:p>
      </dgm:t>
    </dgm:pt>
    <dgm:pt modelId="{E34C22C7-EA18-4368-824D-E450587DBBA9}" type="parTrans" cxnId="{0B51B745-E121-44BD-BDC8-7044FB02D799}">
      <dgm:prSet/>
      <dgm:spPr/>
      <dgm:t>
        <a:bodyPr/>
        <a:lstStyle/>
        <a:p>
          <a:endParaRPr lang="en-CA"/>
        </a:p>
      </dgm:t>
    </dgm:pt>
    <dgm:pt modelId="{A77DE830-7B1B-4576-B2D6-6F73A9B44234}" type="sibTrans" cxnId="{0B51B745-E121-44BD-BDC8-7044FB02D799}">
      <dgm:prSet/>
      <dgm:spPr/>
      <dgm:t>
        <a:bodyPr/>
        <a:lstStyle/>
        <a:p>
          <a:endParaRPr lang="en-CA"/>
        </a:p>
      </dgm:t>
    </dgm:pt>
    <dgm:pt modelId="{0204B11D-B83B-4C9C-B53D-48C290FC1CA2}">
      <dgm:prSet phldrT="[Text]"/>
      <dgm:spPr/>
      <dgm:t>
        <a:bodyPr/>
        <a:lstStyle/>
        <a:p>
          <a:r>
            <a:rPr lang="en-CA" dirty="0" smtClean="0"/>
            <a:t>Interfaces</a:t>
          </a:r>
          <a:endParaRPr lang="en-CA" dirty="0"/>
        </a:p>
      </dgm:t>
    </dgm:pt>
    <dgm:pt modelId="{FC9835D7-E272-4F62-A6E1-839FBC2E437B}" type="parTrans" cxnId="{6FD3F0DB-FF18-43B2-9385-04087AD2A599}">
      <dgm:prSet/>
      <dgm:spPr/>
      <dgm:t>
        <a:bodyPr/>
        <a:lstStyle/>
        <a:p>
          <a:endParaRPr lang="en-CA"/>
        </a:p>
      </dgm:t>
    </dgm:pt>
    <dgm:pt modelId="{DAA20CC7-68B1-4FC3-BBA0-F22C32680C95}" type="sibTrans" cxnId="{6FD3F0DB-FF18-43B2-9385-04087AD2A599}">
      <dgm:prSet/>
      <dgm:spPr/>
      <dgm:t>
        <a:bodyPr/>
        <a:lstStyle/>
        <a:p>
          <a:endParaRPr lang="en-CA"/>
        </a:p>
      </dgm:t>
    </dgm:pt>
    <dgm:pt modelId="{D0408734-A7B5-467E-A8F7-F45368A62A32}" type="pres">
      <dgm:prSet presAssocID="{D00449AD-F6F3-45D8-8155-38B9541800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C58C4-BBE1-4E56-8ED7-D6F3FBF7A1E4}" type="pres">
      <dgm:prSet presAssocID="{CBEFEEDA-2554-4811-A30B-86DA1C21476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F924E-E488-46F5-AB19-C78D36CAC6AE}" type="pres">
      <dgm:prSet presAssocID="{E5B032C5-268E-49F9-A765-61037E4E1103}" presName="sibTrans" presStyleCnt="0"/>
      <dgm:spPr/>
    </dgm:pt>
    <dgm:pt modelId="{AC3C47F2-96D5-4494-9E20-01B9D688C3DA}" type="pres">
      <dgm:prSet presAssocID="{B4E63E04-DE0F-4BAE-B4DC-483B2A936FE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254A9-1E4A-4794-ABD4-FCD60E7592B3}" type="pres">
      <dgm:prSet presAssocID="{5A1E5D61-4683-4516-87CC-CA8CD1C01936}" presName="sibTrans" presStyleCnt="0"/>
      <dgm:spPr/>
    </dgm:pt>
    <dgm:pt modelId="{EC8FECE6-F15E-4204-9AA5-61C5690CC592}" type="pres">
      <dgm:prSet presAssocID="{61E22C92-6978-4B38-91D2-DE9621FA65F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34D66-CD36-4EE4-B19D-4771A5783DBC}" type="pres">
      <dgm:prSet presAssocID="{37962F19-4948-4A61-98C8-BCF2EFA99A98}" presName="sibTrans" presStyleCnt="0"/>
      <dgm:spPr/>
    </dgm:pt>
    <dgm:pt modelId="{471AAC58-700B-4DE5-BA07-3C2C599185CE}" type="pres">
      <dgm:prSet presAssocID="{BDEC073F-714F-4595-ABA8-9FA86231BAD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A8381-2E1D-48B3-BDF8-F86C002078FF}" type="pres">
      <dgm:prSet presAssocID="{53A47D1D-C673-495E-A950-BFA8BBF9989C}" presName="sibTrans" presStyleCnt="0"/>
      <dgm:spPr/>
    </dgm:pt>
    <dgm:pt modelId="{5164A895-0F71-4406-B657-C804796B6A3A}" type="pres">
      <dgm:prSet presAssocID="{EE041CA3-C939-473F-82FF-F9772BAC655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B16D-2EAB-4C57-8DC9-E192F33ED468}" type="pres">
      <dgm:prSet presAssocID="{F4E50D72-1CB5-44CB-92CD-543D2871E2A8}" presName="sibTrans" presStyleCnt="0"/>
      <dgm:spPr/>
    </dgm:pt>
    <dgm:pt modelId="{48656E9C-3AC3-44CA-AD43-51B6C8561C98}" type="pres">
      <dgm:prSet presAssocID="{5F330558-23A3-410D-879B-5515559F88F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162CD-A21E-4898-92DC-2F2A59083B47}" type="pres">
      <dgm:prSet presAssocID="{8A90EFB0-AD0C-4D69-8328-280EC951CE85}" presName="sibTrans" presStyleCnt="0"/>
      <dgm:spPr/>
    </dgm:pt>
    <dgm:pt modelId="{513A91DF-E737-4002-873F-74F279109857}" type="pres">
      <dgm:prSet presAssocID="{372412DC-3B50-499D-8B4D-34D26038D00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E02B7-3760-467C-83D0-6D40A4C870AC}" type="pres">
      <dgm:prSet presAssocID="{A77DE830-7B1B-4576-B2D6-6F73A9B44234}" presName="sibTrans" presStyleCnt="0"/>
      <dgm:spPr/>
    </dgm:pt>
    <dgm:pt modelId="{730645E2-1EDF-428E-8189-22A8B7545DB6}" type="pres">
      <dgm:prSet presAssocID="{0204B11D-B83B-4C9C-B53D-48C290FC1CA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AF582B-1A45-461C-9A9A-D15FAB29598E}" type="presOf" srcId="{BDEC073F-714F-4595-ABA8-9FA86231BAD1}" destId="{471AAC58-700B-4DE5-BA07-3C2C599185CE}" srcOrd="0" destOrd="0" presId="urn:microsoft.com/office/officeart/2005/8/layout/default"/>
    <dgm:cxn modelId="{74180CD3-DA02-4773-B102-5A64380A0206}" srcId="{D00449AD-F6F3-45D8-8155-38B9541800CB}" destId="{5F330558-23A3-410D-879B-5515559F88F5}" srcOrd="5" destOrd="0" parTransId="{B2AAC4DB-3862-427C-A59C-F02B8C81259B}" sibTransId="{8A90EFB0-AD0C-4D69-8328-280EC951CE85}"/>
    <dgm:cxn modelId="{760964CE-FB3A-4A35-B004-FBFBDDEF7E87}" srcId="{D00449AD-F6F3-45D8-8155-38B9541800CB}" destId="{BDEC073F-714F-4595-ABA8-9FA86231BAD1}" srcOrd="3" destOrd="0" parTransId="{D4424C79-4F8A-4765-83E5-12F81661D08C}" sibTransId="{53A47D1D-C673-495E-A950-BFA8BBF9989C}"/>
    <dgm:cxn modelId="{151671DF-AE50-45F7-9A0E-198F32FE27B8}" srcId="{D00449AD-F6F3-45D8-8155-38B9541800CB}" destId="{61E22C92-6978-4B38-91D2-DE9621FA65F7}" srcOrd="2" destOrd="0" parTransId="{BC1E6299-E2AC-40A1-87AE-ACE9B32C6494}" sibTransId="{37962F19-4948-4A61-98C8-BCF2EFA99A98}"/>
    <dgm:cxn modelId="{09C549FC-957E-4E7D-B0B0-7E2F0D5362C0}" type="presOf" srcId="{D00449AD-F6F3-45D8-8155-38B9541800CB}" destId="{D0408734-A7B5-467E-A8F7-F45368A62A32}" srcOrd="0" destOrd="0" presId="urn:microsoft.com/office/officeart/2005/8/layout/default"/>
    <dgm:cxn modelId="{B4E661A0-CF93-40E0-AD34-E7CA4309DE83}" type="presOf" srcId="{61E22C92-6978-4B38-91D2-DE9621FA65F7}" destId="{EC8FECE6-F15E-4204-9AA5-61C5690CC592}" srcOrd="0" destOrd="0" presId="urn:microsoft.com/office/officeart/2005/8/layout/default"/>
    <dgm:cxn modelId="{AFEB0C67-0AD8-4346-A607-236DE4B652B1}" srcId="{D00449AD-F6F3-45D8-8155-38B9541800CB}" destId="{EE041CA3-C939-473F-82FF-F9772BAC6556}" srcOrd="4" destOrd="0" parTransId="{BC1B8CC8-2EBB-489C-87EE-540774A14A0D}" sibTransId="{F4E50D72-1CB5-44CB-92CD-543D2871E2A8}"/>
    <dgm:cxn modelId="{B9DAC9A1-DF03-452A-8575-1084231A22AF}" type="presOf" srcId="{372412DC-3B50-499D-8B4D-34D26038D002}" destId="{513A91DF-E737-4002-873F-74F279109857}" srcOrd="0" destOrd="0" presId="urn:microsoft.com/office/officeart/2005/8/layout/default"/>
    <dgm:cxn modelId="{A5F121B2-FB7C-4829-9602-7DCA7E420854}" srcId="{D00449AD-F6F3-45D8-8155-38B9541800CB}" destId="{B4E63E04-DE0F-4BAE-B4DC-483B2A936FE6}" srcOrd="1" destOrd="0" parTransId="{B86B5FFA-5FDD-4D76-9BEE-68577BFBF92F}" sibTransId="{5A1E5D61-4683-4516-87CC-CA8CD1C01936}"/>
    <dgm:cxn modelId="{37689E91-1DA8-4637-BFEE-ADAFA7AAEB8F}" type="presOf" srcId="{CBEFEEDA-2554-4811-A30B-86DA1C214762}" destId="{B10C58C4-BBE1-4E56-8ED7-D6F3FBF7A1E4}" srcOrd="0" destOrd="0" presId="urn:microsoft.com/office/officeart/2005/8/layout/default"/>
    <dgm:cxn modelId="{1DA5F076-66E1-4013-B1FD-336DFC448F29}" srcId="{D00449AD-F6F3-45D8-8155-38B9541800CB}" destId="{CBEFEEDA-2554-4811-A30B-86DA1C214762}" srcOrd="0" destOrd="0" parTransId="{D695BB84-FA05-49D1-BFF0-E9B2C6CB9E8F}" sibTransId="{E5B032C5-268E-49F9-A765-61037E4E1103}"/>
    <dgm:cxn modelId="{0B51B745-E121-44BD-BDC8-7044FB02D799}" srcId="{D00449AD-F6F3-45D8-8155-38B9541800CB}" destId="{372412DC-3B50-499D-8B4D-34D26038D002}" srcOrd="6" destOrd="0" parTransId="{E34C22C7-EA18-4368-824D-E450587DBBA9}" sibTransId="{A77DE830-7B1B-4576-B2D6-6F73A9B44234}"/>
    <dgm:cxn modelId="{8FCBCC27-FD8B-47A9-A31E-5C84655731DC}" type="presOf" srcId="{EE041CA3-C939-473F-82FF-F9772BAC6556}" destId="{5164A895-0F71-4406-B657-C804796B6A3A}" srcOrd="0" destOrd="0" presId="urn:microsoft.com/office/officeart/2005/8/layout/default"/>
    <dgm:cxn modelId="{D6F0D88D-81E0-406B-83A0-2D40CFEA688D}" type="presOf" srcId="{5F330558-23A3-410D-879B-5515559F88F5}" destId="{48656E9C-3AC3-44CA-AD43-51B6C8561C98}" srcOrd="0" destOrd="0" presId="urn:microsoft.com/office/officeart/2005/8/layout/default"/>
    <dgm:cxn modelId="{1FA0536B-F397-4B79-83D8-01D492010E21}" type="presOf" srcId="{B4E63E04-DE0F-4BAE-B4DC-483B2A936FE6}" destId="{AC3C47F2-96D5-4494-9E20-01B9D688C3DA}" srcOrd="0" destOrd="0" presId="urn:microsoft.com/office/officeart/2005/8/layout/default"/>
    <dgm:cxn modelId="{F667F463-89E0-4BDE-AF45-A1A2AFC1655D}" type="presOf" srcId="{0204B11D-B83B-4C9C-B53D-48C290FC1CA2}" destId="{730645E2-1EDF-428E-8189-22A8B7545DB6}" srcOrd="0" destOrd="0" presId="urn:microsoft.com/office/officeart/2005/8/layout/default"/>
    <dgm:cxn modelId="{6FD3F0DB-FF18-43B2-9385-04087AD2A599}" srcId="{D00449AD-F6F3-45D8-8155-38B9541800CB}" destId="{0204B11D-B83B-4C9C-B53D-48C290FC1CA2}" srcOrd="7" destOrd="0" parTransId="{FC9835D7-E272-4F62-A6E1-839FBC2E437B}" sibTransId="{DAA20CC7-68B1-4FC3-BBA0-F22C32680C95}"/>
    <dgm:cxn modelId="{27B8C3DD-3562-4DEC-9626-EC4CA7CB7274}" type="presParOf" srcId="{D0408734-A7B5-467E-A8F7-F45368A62A32}" destId="{B10C58C4-BBE1-4E56-8ED7-D6F3FBF7A1E4}" srcOrd="0" destOrd="0" presId="urn:microsoft.com/office/officeart/2005/8/layout/default"/>
    <dgm:cxn modelId="{E2C4D269-45B8-48AC-8890-8D98DEDEE956}" type="presParOf" srcId="{D0408734-A7B5-467E-A8F7-F45368A62A32}" destId="{68AF924E-E488-46F5-AB19-C78D36CAC6AE}" srcOrd="1" destOrd="0" presId="urn:microsoft.com/office/officeart/2005/8/layout/default"/>
    <dgm:cxn modelId="{20E05372-9D82-4B85-90E0-A6CB74200A9B}" type="presParOf" srcId="{D0408734-A7B5-467E-A8F7-F45368A62A32}" destId="{AC3C47F2-96D5-4494-9E20-01B9D688C3DA}" srcOrd="2" destOrd="0" presId="urn:microsoft.com/office/officeart/2005/8/layout/default"/>
    <dgm:cxn modelId="{D3A94F67-004A-4549-BF64-004B8544E145}" type="presParOf" srcId="{D0408734-A7B5-467E-A8F7-F45368A62A32}" destId="{9C2254A9-1E4A-4794-ABD4-FCD60E7592B3}" srcOrd="3" destOrd="0" presId="urn:microsoft.com/office/officeart/2005/8/layout/default"/>
    <dgm:cxn modelId="{ECF175F3-6AD5-4D7E-A49C-6E38EEDE2552}" type="presParOf" srcId="{D0408734-A7B5-467E-A8F7-F45368A62A32}" destId="{EC8FECE6-F15E-4204-9AA5-61C5690CC592}" srcOrd="4" destOrd="0" presId="urn:microsoft.com/office/officeart/2005/8/layout/default"/>
    <dgm:cxn modelId="{B7409334-8E23-4D55-B793-6EBF482C4C69}" type="presParOf" srcId="{D0408734-A7B5-467E-A8F7-F45368A62A32}" destId="{1AF34D66-CD36-4EE4-B19D-4771A5783DBC}" srcOrd="5" destOrd="0" presId="urn:microsoft.com/office/officeart/2005/8/layout/default"/>
    <dgm:cxn modelId="{015A0FD7-CCC5-468B-81D3-BE05B4AD9434}" type="presParOf" srcId="{D0408734-A7B5-467E-A8F7-F45368A62A32}" destId="{471AAC58-700B-4DE5-BA07-3C2C599185CE}" srcOrd="6" destOrd="0" presId="urn:microsoft.com/office/officeart/2005/8/layout/default"/>
    <dgm:cxn modelId="{01E437B8-3ACF-437D-871C-C45B98AFFFBD}" type="presParOf" srcId="{D0408734-A7B5-467E-A8F7-F45368A62A32}" destId="{F72A8381-2E1D-48B3-BDF8-F86C002078FF}" srcOrd="7" destOrd="0" presId="urn:microsoft.com/office/officeart/2005/8/layout/default"/>
    <dgm:cxn modelId="{700FD476-ACDC-46A3-9DF8-32B852747204}" type="presParOf" srcId="{D0408734-A7B5-467E-A8F7-F45368A62A32}" destId="{5164A895-0F71-4406-B657-C804796B6A3A}" srcOrd="8" destOrd="0" presId="urn:microsoft.com/office/officeart/2005/8/layout/default"/>
    <dgm:cxn modelId="{BC751B55-466C-4215-A003-98E09350F2EC}" type="presParOf" srcId="{D0408734-A7B5-467E-A8F7-F45368A62A32}" destId="{6570B16D-2EAB-4C57-8DC9-E192F33ED468}" srcOrd="9" destOrd="0" presId="urn:microsoft.com/office/officeart/2005/8/layout/default"/>
    <dgm:cxn modelId="{450B8118-D0D4-47E1-B443-BB6C4D90F7A0}" type="presParOf" srcId="{D0408734-A7B5-467E-A8F7-F45368A62A32}" destId="{48656E9C-3AC3-44CA-AD43-51B6C8561C98}" srcOrd="10" destOrd="0" presId="urn:microsoft.com/office/officeart/2005/8/layout/default"/>
    <dgm:cxn modelId="{9CEF0457-DBC2-443B-ACF5-3D69A064F0EB}" type="presParOf" srcId="{D0408734-A7B5-467E-A8F7-F45368A62A32}" destId="{935162CD-A21E-4898-92DC-2F2A59083B47}" srcOrd="11" destOrd="0" presId="urn:microsoft.com/office/officeart/2005/8/layout/default"/>
    <dgm:cxn modelId="{F81D5D6E-B836-4014-9578-451E9179A360}" type="presParOf" srcId="{D0408734-A7B5-467E-A8F7-F45368A62A32}" destId="{513A91DF-E737-4002-873F-74F279109857}" srcOrd="12" destOrd="0" presId="urn:microsoft.com/office/officeart/2005/8/layout/default"/>
    <dgm:cxn modelId="{37107D80-F219-4F79-A75F-2C4EFA28F60E}" type="presParOf" srcId="{D0408734-A7B5-467E-A8F7-F45368A62A32}" destId="{25FE02B7-3760-467C-83D0-6D40A4C870AC}" srcOrd="13" destOrd="0" presId="urn:microsoft.com/office/officeart/2005/8/layout/default"/>
    <dgm:cxn modelId="{7893C1AB-E731-4661-98E6-E4830FB86932}" type="presParOf" srcId="{D0408734-A7B5-467E-A8F7-F45368A62A32}" destId="{730645E2-1EDF-428E-8189-22A8B7545DB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87E3C-6348-46DB-A640-F3780443511D}">
      <dsp:nvSpPr>
        <dsp:cNvPr id="0" name=""/>
        <dsp:cNvSpPr/>
      </dsp:nvSpPr>
      <dsp:spPr>
        <a:xfrm>
          <a:off x="0" y="85839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Input Unit</a:t>
          </a:r>
          <a:endParaRPr lang="en-CA" sz="1600" kern="1200" dirty="0"/>
        </a:p>
      </dsp:txBody>
      <dsp:txXfrm>
        <a:off x="18734" y="104573"/>
        <a:ext cx="6058532" cy="346292"/>
      </dsp:txXfrm>
    </dsp:sp>
    <dsp:sp modelId="{44ED3F23-68C3-4CA5-90E5-88D94B178C10}">
      <dsp:nvSpPr>
        <dsp:cNvPr id="0" name=""/>
        <dsp:cNvSpPr/>
      </dsp:nvSpPr>
      <dsp:spPr>
        <a:xfrm>
          <a:off x="0" y="469599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Keyboard, mouse</a:t>
          </a:r>
          <a:endParaRPr lang="en-CA" sz="1200" kern="1200" dirty="0"/>
        </a:p>
      </dsp:txBody>
      <dsp:txXfrm>
        <a:off x="0" y="469599"/>
        <a:ext cx="6096000" cy="264960"/>
      </dsp:txXfrm>
    </dsp:sp>
    <dsp:sp modelId="{E66AF54E-B36F-4292-A752-B01DDA0B1134}">
      <dsp:nvSpPr>
        <dsp:cNvPr id="0" name=""/>
        <dsp:cNvSpPr/>
      </dsp:nvSpPr>
      <dsp:spPr>
        <a:xfrm>
          <a:off x="0" y="734560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Output Unit</a:t>
          </a:r>
          <a:endParaRPr lang="en-CA" sz="1600" kern="1200" dirty="0"/>
        </a:p>
      </dsp:txBody>
      <dsp:txXfrm>
        <a:off x="18734" y="753294"/>
        <a:ext cx="6058532" cy="346292"/>
      </dsp:txXfrm>
    </dsp:sp>
    <dsp:sp modelId="{533805D8-D062-4D02-B6DA-176FC0436862}">
      <dsp:nvSpPr>
        <dsp:cNvPr id="0" name=""/>
        <dsp:cNvSpPr/>
      </dsp:nvSpPr>
      <dsp:spPr>
        <a:xfrm>
          <a:off x="0" y="1118320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Monitor</a:t>
          </a:r>
          <a:endParaRPr lang="en-CA" sz="1200" kern="1200" dirty="0"/>
        </a:p>
      </dsp:txBody>
      <dsp:txXfrm>
        <a:off x="0" y="1118320"/>
        <a:ext cx="6096000" cy="264960"/>
      </dsp:txXfrm>
    </dsp:sp>
    <dsp:sp modelId="{E943CED1-EA86-4FDE-B846-AF2D02262E57}">
      <dsp:nvSpPr>
        <dsp:cNvPr id="0" name=""/>
        <dsp:cNvSpPr/>
      </dsp:nvSpPr>
      <dsp:spPr>
        <a:xfrm>
          <a:off x="0" y="1383280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Memory Unit</a:t>
          </a:r>
          <a:endParaRPr lang="en-CA" sz="1600" kern="1200" dirty="0"/>
        </a:p>
      </dsp:txBody>
      <dsp:txXfrm>
        <a:off x="18734" y="1402014"/>
        <a:ext cx="6058532" cy="346292"/>
      </dsp:txXfrm>
    </dsp:sp>
    <dsp:sp modelId="{7EB10B07-6123-4948-BC16-CD757323AC0D}">
      <dsp:nvSpPr>
        <dsp:cNvPr id="0" name=""/>
        <dsp:cNvSpPr/>
      </dsp:nvSpPr>
      <dsp:spPr>
        <a:xfrm>
          <a:off x="0" y="1767040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RAM, ROM</a:t>
          </a:r>
          <a:endParaRPr lang="en-CA" sz="1200" kern="1200" dirty="0"/>
        </a:p>
      </dsp:txBody>
      <dsp:txXfrm>
        <a:off x="0" y="1767040"/>
        <a:ext cx="6096000" cy="264960"/>
      </dsp:txXfrm>
    </dsp:sp>
    <dsp:sp modelId="{9F709B19-01EC-4FBA-A4B6-943526D3D3BB}">
      <dsp:nvSpPr>
        <dsp:cNvPr id="0" name=""/>
        <dsp:cNvSpPr/>
      </dsp:nvSpPr>
      <dsp:spPr>
        <a:xfrm>
          <a:off x="0" y="2032000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Arithmetic Logic Unit (ALU)</a:t>
          </a:r>
          <a:endParaRPr lang="en-CA" sz="1600" kern="1200" dirty="0"/>
        </a:p>
      </dsp:txBody>
      <dsp:txXfrm>
        <a:off x="18734" y="2050734"/>
        <a:ext cx="6058532" cy="346292"/>
      </dsp:txXfrm>
    </dsp:sp>
    <dsp:sp modelId="{6D70FD42-49BB-4080-B40D-3CE36F7A2F02}">
      <dsp:nvSpPr>
        <dsp:cNvPr id="0" name=""/>
        <dsp:cNvSpPr/>
      </dsp:nvSpPr>
      <dsp:spPr>
        <a:xfrm>
          <a:off x="0" y="2415760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Calculations, comparisons</a:t>
          </a:r>
          <a:endParaRPr lang="en-CA" sz="1200" kern="1200" dirty="0"/>
        </a:p>
      </dsp:txBody>
      <dsp:txXfrm>
        <a:off x="0" y="2415760"/>
        <a:ext cx="6096000" cy="264960"/>
      </dsp:txXfrm>
    </dsp:sp>
    <dsp:sp modelId="{14992FD8-C4FA-45B8-954A-306E0891D72B}">
      <dsp:nvSpPr>
        <dsp:cNvPr id="0" name=""/>
        <dsp:cNvSpPr/>
      </dsp:nvSpPr>
      <dsp:spPr>
        <a:xfrm>
          <a:off x="0" y="2680720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Central Processing Unit (CPU)</a:t>
          </a:r>
          <a:endParaRPr lang="en-CA" sz="1600" kern="1200" dirty="0"/>
        </a:p>
      </dsp:txBody>
      <dsp:txXfrm>
        <a:off x="18734" y="2699454"/>
        <a:ext cx="6058532" cy="346292"/>
      </dsp:txXfrm>
    </dsp:sp>
    <dsp:sp modelId="{EB512FDC-114D-4B11-8EE6-53E3FACBCA3F}">
      <dsp:nvSpPr>
        <dsp:cNvPr id="0" name=""/>
        <dsp:cNvSpPr/>
      </dsp:nvSpPr>
      <dsp:spPr>
        <a:xfrm>
          <a:off x="0" y="3064480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Coordinates operations</a:t>
          </a:r>
          <a:endParaRPr lang="en-CA" sz="1200" kern="1200" dirty="0"/>
        </a:p>
      </dsp:txBody>
      <dsp:txXfrm>
        <a:off x="0" y="3064480"/>
        <a:ext cx="6096000" cy="264960"/>
      </dsp:txXfrm>
    </dsp:sp>
    <dsp:sp modelId="{5D91325E-45E4-4554-823F-3A412B67F866}">
      <dsp:nvSpPr>
        <dsp:cNvPr id="0" name=""/>
        <dsp:cNvSpPr/>
      </dsp:nvSpPr>
      <dsp:spPr>
        <a:xfrm>
          <a:off x="0" y="3329440"/>
          <a:ext cx="6096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Secondary Storage</a:t>
          </a:r>
          <a:endParaRPr lang="en-CA" sz="1600" kern="1200" dirty="0"/>
        </a:p>
      </dsp:txBody>
      <dsp:txXfrm>
        <a:off x="18734" y="3348174"/>
        <a:ext cx="6058532" cy="346292"/>
      </dsp:txXfrm>
    </dsp:sp>
    <dsp:sp modelId="{33072BC0-DFE4-4281-8BCD-EB55299A28E3}">
      <dsp:nvSpPr>
        <dsp:cNvPr id="0" name=""/>
        <dsp:cNvSpPr/>
      </dsp:nvSpPr>
      <dsp:spPr>
        <a:xfrm>
          <a:off x="0" y="3713200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1200" kern="1200" dirty="0" smtClean="0"/>
            <a:t>Hard Drive, DVD</a:t>
          </a:r>
          <a:endParaRPr lang="en-CA" sz="1200" kern="1200" dirty="0"/>
        </a:p>
      </dsp:txBody>
      <dsp:txXfrm>
        <a:off x="0" y="3713200"/>
        <a:ext cx="6096000" cy="26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4A926-C4B1-40D5-8A40-00C65E9444F5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1DD8-35B3-40A9-A5D7-B720ACE31A99}">
      <dsp:nvSpPr>
        <dsp:cNvPr id="0" name=""/>
        <dsp:cNvSpPr/>
      </dsp:nvSpPr>
      <dsp:spPr>
        <a:xfrm>
          <a:off x="2743199" y="406796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Bits</a:t>
          </a:r>
          <a:endParaRPr lang="en-CA" sz="1700" kern="1200" dirty="0"/>
        </a:p>
      </dsp:txBody>
      <dsp:txXfrm>
        <a:off x="2763348" y="426945"/>
        <a:ext cx="2601302" cy="372451"/>
      </dsp:txXfrm>
    </dsp:sp>
    <dsp:sp modelId="{C86FD93F-E8E1-45BA-B090-E29670AABB37}">
      <dsp:nvSpPr>
        <dsp:cNvPr id="0" name=""/>
        <dsp:cNvSpPr/>
      </dsp:nvSpPr>
      <dsp:spPr>
        <a:xfrm>
          <a:off x="2743199" y="871140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Character</a:t>
          </a:r>
          <a:endParaRPr lang="en-CA" sz="1700" kern="1200" dirty="0"/>
        </a:p>
      </dsp:txBody>
      <dsp:txXfrm>
        <a:off x="2763348" y="891289"/>
        <a:ext cx="2601302" cy="372451"/>
      </dsp:txXfrm>
    </dsp:sp>
    <dsp:sp modelId="{264765BE-84BF-4564-9BC0-E31F9A9714D7}">
      <dsp:nvSpPr>
        <dsp:cNvPr id="0" name=""/>
        <dsp:cNvSpPr/>
      </dsp:nvSpPr>
      <dsp:spPr>
        <a:xfrm>
          <a:off x="2743199" y="1335484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Fields</a:t>
          </a:r>
          <a:endParaRPr lang="en-CA" sz="1700" kern="1200" dirty="0"/>
        </a:p>
      </dsp:txBody>
      <dsp:txXfrm>
        <a:off x="2763348" y="1355633"/>
        <a:ext cx="2601302" cy="372451"/>
      </dsp:txXfrm>
    </dsp:sp>
    <dsp:sp modelId="{847C8513-3C30-4E17-A835-A242AE5491D2}">
      <dsp:nvSpPr>
        <dsp:cNvPr id="0" name=""/>
        <dsp:cNvSpPr/>
      </dsp:nvSpPr>
      <dsp:spPr>
        <a:xfrm>
          <a:off x="2743199" y="1799828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Record</a:t>
          </a:r>
          <a:endParaRPr lang="en-CA" sz="1700" kern="1200" dirty="0"/>
        </a:p>
      </dsp:txBody>
      <dsp:txXfrm>
        <a:off x="2763348" y="1819977"/>
        <a:ext cx="2601302" cy="372451"/>
      </dsp:txXfrm>
    </dsp:sp>
    <dsp:sp modelId="{33CC8DE5-6CB3-4A90-A03C-BAB9A3E85C96}">
      <dsp:nvSpPr>
        <dsp:cNvPr id="0" name=""/>
        <dsp:cNvSpPr/>
      </dsp:nvSpPr>
      <dsp:spPr>
        <a:xfrm>
          <a:off x="2743199" y="2264171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File</a:t>
          </a:r>
          <a:endParaRPr lang="en-CA" sz="1700" kern="1200" dirty="0"/>
        </a:p>
      </dsp:txBody>
      <dsp:txXfrm>
        <a:off x="2763348" y="2284320"/>
        <a:ext cx="2601302" cy="372451"/>
      </dsp:txXfrm>
    </dsp:sp>
    <dsp:sp modelId="{56F6B484-323D-4A8F-A2EF-7E1E698EDCD9}">
      <dsp:nvSpPr>
        <dsp:cNvPr id="0" name=""/>
        <dsp:cNvSpPr/>
      </dsp:nvSpPr>
      <dsp:spPr>
        <a:xfrm>
          <a:off x="2743199" y="2728515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Database</a:t>
          </a:r>
          <a:endParaRPr lang="en-CA" sz="1700" kern="1200" dirty="0"/>
        </a:p>
      </dsp:txBody>
      <dsp:txXfrm>
        <a:off x="2763348" y="2748664"/>
        <a:ext cx="2601302" cy="372451"/>
      </dsp:txXfrm>
    </dsp:sp>
    <dsp:sp modelId="{F04E310A-2AFB-473B-B15C-CF45A6936A72}">
      <dsp:nvSpPr>
        <dsp:cNvPr id="0" name=""/>
        <dsp:cNvSpPr/>
      </dsp:nvSpPr>
      <dsp:spPr>
        <a:xfrm>
          <a:off x="2743199" y="3192859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Big Data</a:t>
          </a:r>
          <a:endParaRPr lang="en-CA" sz="1700" kern="1200" dirty="0"/>
        </a:p>
      </dsp:txBody>
      <dsp:txXfrm>
        <a:off x="2763348" y="3213008"/>
        <a:ext cx="2601302" cy="372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779B-90A3-43A0-A834-477BF908B61A}">
      <dsp:nvSpPr>
        <dsp:cNvPr id="0" name=""/>
        <dsp:cNvSpPr/>
      </dsp:nvSpPr>
      <dsp:spPr>
        <a:xfrm>
          <a:off x="743752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385A6-2B9F-41F0-8BF4-A963D89A2C64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Machine Language</a:t>
          </a:r>
          <a:endParaRPr lang="en-CA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Hex codes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Machine dependant</a:t>
          </a:r>
          <a:endParaRPr lang="en-CA" sz="900" kern="1200" dirty="0"/>
        </a:p>
      </dsp:txBody>
      <dsp:txXfrm>
        <a:off x="2790161" y="455544"/>
        <a:ext cx="2547676" cy="868101"/>
      </dsp:txXfrm>
    </dsp:sp>
    <dsp:sp modelId="{0FCDD03B-5430-4329-BEB8-1670FE64F0B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Assembly Language</a:t>
          </a:r>
          <a:endParaRPr lang="en-CA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English like abbreviations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load, add, store</a:t>
          </a:r>
          <a:endParaRPr lang="en-CA" sz="900" kern="1200" dirty="0"/>
        </a:p>
      </dsp:txBody>
      <dsp:txXfrm>
        <a:off x="2790161" y="1537822"/>
        <a:ext cx="2547676" cy="868101"/>
      </dsp:txXfrm>
    </dsp:sp>
    <dsp:sp modelId="{E90720E6-785C-41D4-815C-EE8CC9754ACA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High Level Languages</a:t>
          </a:r>
          <a:endParaRPr lang="en-CA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Compilers translated statements into machine language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Interpreters eliminate compiling by executing high level statements directly</a:t>
          </a:r>
          <a:endParaRPr lang="en-CA" sz="900" kern="1200" dirty="0"/>
        </a:p>
      </dsp:txBody>
      <dsp:txXfrm>
        <a:off x="2790161" y="2620101"/>
        <a:ext cx="2547676" cy="8681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C6DE9-6218-4806-8F6E-88671EA38C68}">
      <dsp:nvSpPr>
        <dsp:cNvPr id="0" name=""/>
        <dsp:cNvSpPr/>
      </dsp:nvSpPr>
      <dsp:spPr>
        <a:xfrm>
          <a:off x="2791676" y="1962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1957 </a:t>
          </a:r>
          <a:endParaRPr lang="en-CA" sz="1700" kern="1200" dirty="0"/>
        </a:p>
      </dsp:txBody>
      <dsp:txXfrm>
        <a:off x="2950862" y="1962"/>
        <a:ext cx="477557" cy="318371"/>
      </dsp:txXfrm>
    </dsp:sp>
    <dsp:sp modelId="{531661F3-C2B2-4BE3-B4B5-1ED23356BE70}">
      <dsp:nvSpPr>
        <dsp:cNvPr id="0" name=""/>
        <dsp:cNvSpPr/>
      </dsp:nvSpPr>
      <dsp:spPr>
        <a:xfrm>
          <a:off x="3484134" y="29023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Fortran</a:t>
          </a:r>
          <a:endParaRPr lang="en-CA" sz="700" kern="1200" dirty="0"/>
        </a:p>
      </dsp:txBody>
      <dsp:txXfrm>
        <a:off x="3616258" y="29023"/>
        <a:ext cx="396372" cy="264248"/>
      </dsp:txXfrm>
    </dsp:sp>
    <dsp:sp modelId="{A69DB1DD-E68E-41CF-8194-0EA34E3CDA33}">
      <dsp:nvSpPr>
        <dsp:cNvPr id="0" name=""/>
        <dsp:cNvSpPr/>
      </dsp:nvSpPr>
      <dsp:spPr>
        <a:xfrm>
          <a:off x="2791676" y="364905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1959</a:t>
          </a:r>
          <a:endParaRPr lang="en-CA" sz="1700" kern="1200" dirty="0"/>
        </a:p>
      </dsp:txBody>
      <dsp:txXfrm>
        <a:off x="2950862" y="364905"/>
        <a:ext cx="477557" cy="318371"/>
      </dsp:txXfrm>
    </dsp:sp>
    <dsp:sp modelId="{A1E82EE1-76FE-4A48-B75C-0E9C090502CF}">
      <dsp:nvSpPr>
        <dsp:cNvPr id="0" name=""/>
        <dsp:cNvSpPr/>
      </dsp:nvSpPr>
      <dsp:spPr>
        <a:xfrm>
          <a:off x="3484134" y="391967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Cobol</a:t>
          </a:r>
          <a:endParaRPr lang="en-CA" sz="700" kern="1200" dirty="0"/>
        </a:p>
      </dsp:txBody>
      <dsp:txXfrm>
        <a:off x="3616258" y="391967"/>
        <a:ext cx="396372" cy="264248"/>
      </dsp:txXfrm>
    </dsp:sp>
    <dsp:sp modelId="{16AA2AFA-99A4-4125-A941-2AFF55F9F858}">
      <dsp:nvSpPr>
        <dsp:cNvPr id="0" name=""/>
        <dsp:cNvSpPr/>
      </dsp:nvSpPr>
      <dsp:spPr>
        <a:xfrm>
          <a:off x="2791676" y="727849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1964</a:t>
          </a:r>
          <a:endParaRPr lang="en-CA" sz="1700" kern="1200" dirty="0"/>
        </a:p>
      </dsp:txBody>
      <dsp:txXfrm>
        <a:off x="2950862" y="727849"/>
        <a:ext cx="477557" cy="318371"/>
      </dsp:txXfrm>
    </dsp:sp>
    <dsp:sp modelId="{040CCAAD-E65B-4553-A84B-89A53CEE99F7}">
      <dsp:nvSpPr>
        <dsp:cNvPr id="0" name=""/>
        <dsp:cNvSpPr/>
      </dsp:nvSpPr>
      <dsp:spPr>
        <a:xfrm>
          <a:off x="3484134" y="754910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Basic</a:t>
          </a:r>
          <a:endParaRPr lang="en-CA" sz="700" kern="1200" dirty="0"/>
        </a:p>
      </dsp:txBody>
      <dsp:txXfrm>
        <a:off x="3616258" y="754910"/>
        <a:ext cx="396372" cy="264248"/>
      </dsp:txXfrm>
    </dsp:sp>
    <dsp:sp modelId="{F9BF5BA0-889F-4CC3-BA4A-F05330AB7BDF}">
      <dsp:nvSpPr>
        <dsp:cNvPr id="0" name=""/>
        <dsp:cNvSpPr/>
      </dsp:nvSpPr>
      <dsp:spPr>
        <a:xfrm>
          <a:off x="2791676" y="1090792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1969</a:t>
          </a:r>
          <a:endParaRPr lang="en-CA" sz="1700" kern="1200" dirty="0"/>
        </a:p>
      </dsp:txBody>
      <dsp:txXfrm>
        <a:off x="2950862" y="1090792"/>
        <a:ext cx="477557" cy="318371"/>
      </dsp:txXfrm>
    </dsp:sp>
    <dsp:sp modelId="{C6B3B05D-9684-4CD9-B945-2A6412439B23}">
      <dsp:nvSpPr>
        <dsp:cNvPr id="0" name=""/>
        <dsp:cNvSpPr/>
      </dsp:nvSpPr>
      <dsp:spPr>
        <a:xfrm>
          <a:off x="3484134" y="1117854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  C</a:t>
          </a:r>
          <a:endParaRPr lang="en-CA" sz="700" kern="1200" dirty="0"/>
        </a:p>
      </dsp:txBody>
      <dsp:txXfrm>
        <a:off x="3616258" y="1117854"/>
        <a:ext cx="396372" cy="264248"/>
      </dsp:txXfrm>
    </dsp:sp>
    <dsp:sp modelId="{8064DBAD-95AD-45CF-8774-1BA9FC971891}">
      <dsp:nvSpPr>
        <dsp:cNvPr id="0" name=""/>
        <dsp:cNvSpPr/>
      </dsp:nvSpPr>
      <dsp:spPr>
        <a:xfrm>
          <a:off x="2791676" y="1453735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1970</a:t>
          </a:r>
          <a:endParaRPr lang="en-CA" sz="1700" kern="1200" dirty="0"/>
        </a:p>
      </dsp:txBody>
      <dsp:txXfrm>
        <a:off x="2950862" y="1453735"/>
        <a:ext cx="477557" cy="318371"/>
      </dsp:txXfrm>
    </dsp:sp>
    <dsp:sp modelId="{DE187DD5-2A55-4D69-8307-1EFA2AF058A8}">
      <dsp:nvSpPr>
        <dsp:cNvPr id="0" name=""/>
        <dsp:cNvSpPr/>
      </dsp:nvSpPr>
      <dsp:spPr>
        <a:xfrm>
          <a:off x="3484134" y="1480797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Pascal</a:t>
          </a:r>
          <a:endParaRPr lang="en-CA" sz="700" kern="1200" dirty="0"/>
        </a:p>
      </dsp:txBody>
      <dsp:txXfrm>
        <a:off x="3616258" y="1480797"/>
        <a:ext cx="396372" cy="264248"/>
      </dsp:txXfrm>
    </dsp:sp>
    <dsp:sp modelId="{468E32C1-BE2E-4ABF-83EE-F1158A5BD23C}">
      <dsp:nvSpPr>
        <dsp:cNvPr id="0" name=""/>
        <dsp:cNvSpPr/>
      </dsp:nvSpPr>
      <dsp:spPr>
        <a:xfrm>
          <a:off x="2791676" y="1816679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1970</a:t>
          </a:r>
          <a:endParaRPr lang="en-CA" sz="1700" kern="1200" dirty="0"/>
        </a:p>
      </dsp:txBody>
      <dsp:txXfrm>
        <a:off x="2950862" y="1816679"/>
        <a:ext cx="477557" cy="318371"/>
      </dsp:txXfrm>
    </dsp:sp>
    <dsp:sp modelId="{1B93D654-9625-4267-8FDE-4FC673DF68F3}">
      <dsp:nvSpPr>
        <dsp:cNvPr id="0" name=""/>
        <dsp:cNvSpPr/>
      </dsp:nvSpPr>
      <dsp:spPr>
        <a:xfrm>
          <a:off x="3484134" y="1843740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Smalltalk (OO)</a:t>
          </a:r>
          <a:endParaRPr lang="en-CA" sz="700" kern="1200" dirty="0"/>
        </a:p>
      </dsp:txBody>
      <dsp:txXfrm>
        <a:off x="3616258" y="1843740"/>
        <a:ext cx="396372" cy="264248"/>
      </dsp:txXfrm>
    </dsp:sp>
    <dsp:sp modelId="{12A26B48-192E-46EF-9E3D-90D10300C6B6}">
      <dsp:nvSpPr>
        <dsp:cNvPr id="0" name=""/>
        <dsp:cNvSpPr/>
      </dsp:nvSpPr>
      <dsp:spPr>
        <a:xfrm>
          <a:off x="2791676" y="2179622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1983</a:t>
          </a:r>
          <a:endParaRPr lang="en-CA" sz="1700" kern="1200" dirty="0"/>
        </a:p>
      </dsp:txBody>
      <dsp:txXfrm>
        <a:off x="2950862" y="2179622"/>
        <a:ext cx="477557" cy="318371"/>
      </dsp:txXfrm>
    </dsp:sp>
    <dsp:sp modelId="{7709A8C1-A79C-4BA6-8803-C22A39898C0F}">
      <dsp:nvSpPr>
        <dsp:cNvPr id="0" name=""/>
        <dsp:cNvSpPr/>
      </dsp:nvSpPr>
      <dsp:spPr>
        <a:xfrm>
          <a:off x="3484134" y="2206684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C++ (OO)</a:t>
          </a:r>
          <a:endParaRPr lang="en-CA" sz="700" kern="1200" dirty="0"/>
        </a:p>
      </dsp:txBody>
      <dsp:txXfrm>
        <a:off x="3616258" y="2206684"/>
        <a:ext cx="396372" cy="264248"/>
      </dsp:txXfrm>
    </dsp:sp>
    <dsp:sp modelId="{79CA92B1-2C20-489B-8721-C4D655A46EE6}">
      <dsp:nvSpPr>
        <dsp:cNvPr id="0" name=""/>
        <dsp:cNvSpPr/>
      </dsp:nvSpPr>
      <dsp:spPr>
        <a:xfrm>
          <a:off x="2791676" y="2542565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1987</a:t>
          </a:r>
          <a:endParaRPr lang="en-CA" sz="1700" kern="1200" dirty="0"/>
        </a:p>
      </dsp:txBody>
      <dsp:txXfrm>
        <a:off x="2950862" y="2542565"/>
        <a:ext cx="477557" cy="318371"/>
      </dsp:txXfrm>
    </dsp:sp>
    <dsp:sp modelId="{7BA628BF-C655-4D48-819F-72500D334ACA}">
      <dsp:nvSpPr>
        <dsp:cNvPr id="0" name=""/>
        <dsp:cNvSpPr/>
      </dsp:nvSpPr>
      <dsp:spPr>
        <a:xfrm>
          <a:off x="3484134" y="2569627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Perl (OO)</a:t>
          </a:r>
          <a:endParaRPr lang="en-CA" sz="700" kern="1200" dirty="0"/>
        </a:p>
      </dsp:txBody>
      <dsp:txXfrm>
        <a:off x="3616258" y="2569627"/>
        <a:ext cx="396372" cy="264248"/>
      </dsp:txXfrm>
    </dsp:sp>
    <dsp:sp modelId="{1B7EB26D-DF71-4CB1-9B93-5F5BD6B69631}">
      <dsp:nvSpPr>
        <dsp:cNvPr id="0" name=""/>
        <dsp:cNvSpPr/>
      </dsp:nvSpPr>
      <dsp:spPr>
        <a:xfrm>
          <a:off x="2791676" y="2905509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1991</a:t>
          </a:r>
          <a:endParaRPr lang="en-CA" sz="1700" kern="1200" dirty="0"/>
        </a:p>
      </dsp:txBody>
      <dsp:txXfrm>
        <a:off x="2950862" y="2905509"/>
        <a:ext cx="477557" cy="318371"/>
      </dsp:txXfrm>
    </dsp:sp>
    <dsp:sp modelId="{08FE90C3-682B-4235-8809-4F5C85792666}">
      <dsp:nvSpPr>
        <dsp:cNvPr id="0" name=""/>
        <dsp:cNvSpPr/>
      </dsp:nvSpPr>
      <dsp:spPr>
        <a:xfrm>
          <a:off x="3484134" y="2932570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Python (OO)</a:t>
          </a:r>
          <a:endParaRPr lang="en-CA" sz="700" kern="1200" dirty="0"/>
        </a:p>
      </dsp:txBody>
      <dsp:txXfrm>
        <a:off x="3616258" y="2932570"/>
        <a:ext cx="396372" cy="264248"/>
      </dsp:txXfrm>
    </dsp:sp>
    <dsp:sp modelId="{EC583CAB-D622-4967-B646-B803CB10E658}">
      <dsp:nvSpPr>
        <dsp:cNvPr id="0" name=""/>
        <dsp:cNvSpPr/>
      </dsp:nvSpPr>
      <dsp:spPr>
        <a:xfrm>
          <a:off x="2791676" y="3268452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1993</a:t>
          </a:r>
          <a:endParaRPr lang="en-CA" sz="1700" kern="1200" dirty="0"/>
        </a:p>
      </dsp:txBody>
      <dsp:txXfrm>
        <a:off x="2950862" y="3268452"/>
        <a:ext cx="477557" cy="318371"/>
      </dsp:txXfrm>
    </dsp:sp>
    <dsp:sp modelId="{6B321496-6686-40E0-BF73-F417D579E211}">
      <dsp:nvSpPr>
        <dsp:cNvPr id="0" name=""/>
        <dsp:cNvSpPr/>
      </dsp:nvSpPr>
      <dsp:spPr>
        <a:xfrm>
          <a:off x="3484134" y="3295514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Ruby (OO)</a:t>
          </a:r>
          <a:endParaRPr lang="en-CA" sz="700" kern="1200" dirty="0"/>
        </a:p>
      </dsp:txBody>
      <dsp:txXfrm>
        <a:off x="3616258" y="3295514"/>
        <a:ext cx="396372" cy="264248"/>
      </dsp:txXfrm>
    </dsp:sp>
    <dsp:sp modelId="{6F6229A7-55E3-435E-8432-798A47865935}">
      <dsp:nvSpPr>
        <dsp:cNvPr id="0" name=""/>
        <dsp:cNvSpPr/>
      </dsp:nvSpPr>
      <dsp:spPr>
        <a:xfrm>
          <a:off x="2791676" y="3631396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1995 </a:t>
          </a:r>
          <a:endParaRPr lang="en-CA" sz="1700" kern="1200" dirty="0"/>
        </a:p>
      </dsp:txBody>
      <dsp:txXfrm>
        <a:off x="2950862" y="3631396"/>
        <a:ext cx="477557" cy="318371"/>
      </dsp:txXfrm>
    </dsp:sp>
    <dsp:sp modelId="{42448ED6-3F4A-4764-B448-01640E71BA58}">
      <dsp:nvSpPr>
        <dsp:cNvPr id="0" name=""/>
        <dsp:cNvSpPr/>
      </dsp:nvSpPr>
      <dsp:spPr>
        <a:xfrm>
          <a:off x="3484134" y="3658457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PHP</a:t>
          </a:r>
          <a:endParaRPr lang="en-CA" sz="700" kern="1200" dirty="0"/>
        </a:p>
      </dsp:txBody>
      <dsp:txXfrm>
        <a:off x="3616258" y="3658457"/>
        <a:ext cx="396372" cy="264248"/>
      </dsp:txXfrm>
    </dsp:sp>
    <dsp:sp modelId="{E81DF160-307B-44D7-AEC7-8E969E4FEEB7}">
      <dsp:nvSpPr>
        <dsp:cNvPr id="0" name=""/>
        <dsp:cNvSpPr/>
      </dsp:nvSpPr>
      <dsp:spPr>
        <a:xfrm>
          <a:off x="2791676" y="3994339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1995</a:t>
          </a:r>
          <a:endParaRPr lang="en-CA" sz="1700" kern="1200" dirty="0"/>
        </a:p>
      </dsp:txBody>
      <dsp:txXfrm>
        <a:off x="2950862" y="3994339"/>
        <a:ext cx="477557" cy="318371"/>
      </dsp:txXfrm>
    </dsp:sp>
    <dsp:sp modelId="{DEDB54AC-7E30-4C20-A028-890D938A1E4A}">
      <dsp:nvSpPr>
        <dsp:cNvPr id="0" name=""/>
        <dsp:cNvSpPr/>
      </dsp:nvSpPr>
      <dsp:spPr>
        <a:xfrm>
          <a:off x="3484134" y="4021401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Java (OO)</a:t>
          </a:r>
          <a:endParaRPr lang="en-CA" sz="700" kern="1200" dirty="0"/>
        </a:p>
      </dsp:txBody>
      <dsp:txXfrm>
        <a:off x="3616258" y="4021401"/>
        <a:ext cx="396372" cy="264248"/>
      </dsp:txXfrm>
    </dsp:sp>
    <dsp:sp modelId="{C1289F54-3097-4CCD-81FD-70EF311CC1C6}">
      <dsp:nvSpPr>
        <dsp:cNvPr id="0" name=""/>
        <dsp:cNvSpPr/>
      </dsp:nvSpPr>
      <dsp:spPr>
        <a:xfrm>
          <a:off x="2791676" y="4357282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1995</a:t>
          </a:r>
          <a:endParaRPr lang="en-CA" sz="1700" kern="1200" dirty="0"/>
        </a:p>
      </dsp:txBody>
      <dsp:txXfrm>
        <a:off x="2950862" y="4357282"/>
        <a:ext cx="477557" cy="318371"/>
      </dsp:txXfrm>
    </dsp:sp>
    <dsp:sp modelId="{75CA5310-3B34-4C62-8A8C-15369E2F844E}">
      <dsp:nvSpPr>
        <dsp:cNvPr id="0" name=""/>
        <dsp:cNvSpPr/>
      </dsp:nvSpPr>
      <dsp:spPr>
        <a:xfrm>
          <a:off x="3484134" y="4384344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err="1" smtClean="0"/>
            <a:t>Javascript</a:t>
          </a:r>
          <a:endParaRPr lang="en-CA" sz="700" kern="1200" dirty="0"/>
        </a:p>
      </dsp:txBody>
      <dsp:txXfrm>
        <a:off x="3616258" y="4384344"/>
        <a:ext cx="396372" cy="264248"/>
      </dsp:txXfrm>
    </dsp:sp>
    <dsp:sp modelId="{B744199C-63C8-40D1-8017-A5E8D8035EC8}">
      <dsp:nvSpPr>
        <dsp:cNvPr id="0" name=""/>
        <dsp:cNvSpPr/>
      </dsp:nvSpPr>
      <dsp:spPr>
        <a:xfrm>
          <a:off x="2791676" y="4720226"/>
          <a:ext cx="795928" cy="3183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2005</a:t>
          </a:r>
          <a:endParaRPr lang="en-CA" sz="1700" kern="1200" dirty="0"/>
        </a:p>
      </dsp:txBody>
      <dsp:txXfrm>
        <a:off x="2950862" y="4720226"/>
        <a:ext cx="477557" cy="318371"/>
      </dsp:txXfrm>
    </dsp:sp>
    <dsp:sp modelId="{A14EE81F-2FC2-4B60-9CE5-DFC2A6949ED4}">
      <dsp:nvSpPr>
        <dsp:cNvPr id="0" name=""/>
        <dsp:cNvSpPr/>
      </dsp:nvSpPr>
      <dsp:spPr>
        <a:xfrm>
          <a:off x="3484134" y="4747287"/>
          <a:ext cx="660620" cy="2642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700" kern="1200" dirty="0" smtClean="0"/>
            <a:t>Ruby on Rails</a:t>
          </a:r>
          <a:endParaRPr lang="en-CA" sz="700" kern="1200" dirty="0"/>
        </a:p>
      </dsp:txBody>
      <dsp:txXfrm>
        <a:off x="3616258" y="4747287"/>
        <a:ext cx="396372" cy="264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C58C4-BBE1-4E56-8ED7-D6F3FBF7A1E4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Classes</a:t>
          </a:r>
          <a:endParaRPr lang="en-CA" sz="2200" kern="1200" dirty="0"/>
        </a:p>
      </dsp:txBody>
      <dsp:txXfrm>
        <a:off x="0" y="127000"/>
        <a:ext cx="1904999" cy="1143000"/>
      </dsp:txXfrm>
    </dsp:sp>
    <dsp:sp modelId="{AC3C47F2-96D5-4494-9E20-01B9D688C3DA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Object</a:t>
          </a:r>
          <a:endParaRPr lang="en-CA" sz="2200" kern="1200" dirty="0"/>
        </a:p>
      </dsp:txBody>
      <dsp:txXfrm>
        <a:off x="2095500" y="127000"/>
        <a:ext cx="1904999" cy="1143000"/>
      </dsp:txXfrm>
    </dsp:sp>
    <dsp:sp modelId="{EC8FECE6-F15E-4204-9AA5-61C5690CC592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Encapsulation</a:t>
          </a:r>
          <a:endParaRPr lang="en-CA" sz="2200" kern="1200" dirty="0"/>
        </a:p>
      </dsp:txBody>
      <dsp:txXfrm>
        <a:off x="4191000" y="127000"/>
        <a:ext cx="1904999" cy="1143000"/>
      </dsp:txXfrm>
    </dsp:sp>
    <dsp:sp modelId="{471AAC58-700B-4DE5-BA07-3C2C599185CE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Composition</a:t>
          </a:r>
          <a:endParaRPr lang="en-CA" sz="2200" kern="1200" dirty="0"/>
        </a:p>
      </dsp:txBody>
      <dsp:txXfrm>
        <a:off x="0" y="1460500"/>
        <a:ext cx="1904999" cy="1143000"/>
      </dsp:txXfrm>
    </dsp:sp>
    <dsp:sp modelId="{5164A895-0F71-4406-B657-C804796B6A3A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Inheritance</a:t>
          </a:r>
          <a:endParaRPr lang="en-CA" sz="2200" kern="1200" dirty="0"/>
        </a:p>
      </dsp:txBody>
      <dsp:txXfrm>
        <a:off x="2095500" y="1460500"/>
        <a:ext cx="1904999" cy="1143000"/>
      </dsp:txXfrm>
    </dsp:sp>
    <dsp:sp modelId="{48656E9C-3AC3-44CA-AD43-51B6C8561C98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Polymorphism</a:t>
          </a:r>
          <a:endParaRPr lang="en-CA" sz="2200" kern="1200" dirty="0"/>
        </a:p>
      </dsp:txBody>
      <dsp:txXfrm>
        <a:off x="4191000" y="1460500"/>
        <a:ext cx="1904999" cy="1143000"/>
      </dsp:txXfrm>
    </dsp:sp>
    <dsp:sp modelId="{513A91DF-E737-4002-873F-74F279109857}">
      <dsp:nvSpPr>
        <dsp:cNvPr id="0" name=""/>
        <dsp:cNvSpPr/>
      </dsp:nvSpPr>
      <dsp:spPr>
        <a:xfrm>
          <a:off x="1047750" y="279399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Re-use</a:t>
          </a:r>
          <a:endParaRPr lang="en-CA" sz="2200" kern="1200" dirty="0"/>
        </a:p>
      </dsp:txBody>
      <dsp:txXfrm>
        <a:off x="1047750" y="2793999"/>
        <a:ext cx="1904999" cy="1143000"/>
      </dsp:txXfrm>
    </dsp:sp>
    <dsp:sp modelId="{730645E2-1EDF-428E-8189-22A8B7545DB6}">
      <dsp:nvSpPr>
        <dsp:cNvPr id="0" name=""/>
        <dsp:cNvSpPr/>
      </dsp:nvSpPr>
      <dsp:spPr>
        <a:xfrm>
          <a:off x="3143250" y="2793999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Interfaces</a:t>
          </a:r>
          <a:endParaRPr lang="en-CA" sz="2200" kern="1200" dirty="0"/>
        </a:p>
      </dsp:txBody>
      <dsp:txXfrm>
        <a:off x="3143250" y="2793999"/>
        <a:ext cx="1904999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1B8AE1-5A5F-4234-A9B5-542D18FF1021}" type="datetimeFigureOut">
              <a:rPr lang="en-CA" smtClean="0"/>
              <a:t>23/01/2018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COMP1030</a:t>
            </a:r>
            <a:br>
              <a:rPr lang="en-CA" dirty="0" smtClean="0"/>
            </a:br>
            <a:r>
              <a:rPr lang="en-CA" dirty="0" smtClean="0"/>
              <a:t>Lecture #1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Introduction to java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333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13128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Partial Language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38995147"/>
              </p:ext>
            </p:extLst>
          </p:nvPr>
        </p:nvGraphicFramePr>
        <p:xfrm>
          <a:off x="1524000" y="1556792"/>
          <a:ext cx="69364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0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Characteristics of an OO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3930390"/>
              </p:ext>
            </p:extLst>
          </p:nvPr>
        </p:nvGraphicFramePr>
        <p:xfrm>
          <a:off x="1824372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6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UML – Unified Modeling Language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6832"/>
            <a:ext cx="6096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is java platform independent?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59" y="2276872"/>
            <a:ext cx="5810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is java platform independent?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3385"/>
            <a:ext cx="4608093" cy="428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71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Javadoc –d </a:t>
            </a:r>
            <a:r>
              <a:rPr lang="en-CA" dirty="0" err="1" smtClean="0"/>
              <a:t>dir</a:t>
            </a:r>
            <a:r>
              <a:rPr lang="en-CA" dirty="0" smtClean="0"/>
              <a:t>  *.java 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28800"/>
            <a:ext cx="5760640" cy="437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2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java came to be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James Gosling</a:t>
            </a:r>
          </a:p>
          <a:p>
            <a:r>
              <a:rPr lang="en-CA" dirty="0" smtClean="0"/>
              <a:t>Oak, green, java</a:t>
            </a:r>
          </a:p>
          <a:p>
            <a:r>
              <a:rPr lang="en-CA" dirty="0" smtClean="0"/>
              <a:t>Similar to C++ without the liabilities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3096"/>
            <a:ext cx="200593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C++ vs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dirty="0" smtClean="0"/>
              <a:t>C++					java</a:t>
            </a:r>
          </a:p>
          <a:p>
            <a:pPr marL="118872" indent="0">
              <a:buNone/>
            </a:pPr>
            <a:endParaRPr lang="en-CA" dirty="0" smtClean="0"/>
          </a:p>
          <a:p>
            <a:pPr marL="118872" indent="0">
              <a:buNone/>
            </a:pPr>
            <a:r>
              <a:rPr lang="en-CA" sz="1600" dirty="0" smtClean="0"/>
              <a:t>WOCA					WORA</a:t>
            </a:r>
          </a:p>
          <a:p>
            <a:pPr marL="118872" indent="0">
              <a:buNone/>
            </a:pPr>
            <a:r>
              <a:rPr lang="en-CA" sz="1600" dirty="0" smtClean="0"/>
              <a:t>Platform dependent				Platform independent</a:t>
            </a:r>
          </a:p>
          <a:p>
            <a:pPr marL="118872" indent="0">
              <a:buNone/>
            </a:pPr>
            <a:r>
              <a:rPr lang="en-CA" sz="1600" dirty="0" smtClean="0"/>
              <a:t>Manual memory management			Garbage collection</a:t>
            </a:r>
          </a:p>
          <a:p>
            <a:pPr marL="118872" indent="0">
              <a:buNone/>
            </a:pPr>
            <a:r>
              <a:rPr lang="en-CA" sz="1600" dirty="0" smtClean="0"/>
              <a:t>Operator overloading			No operator overloading</a:t>
            </a:r>
          </a:p>
          <a:p>
            <a:pPr marL="118872" indent="0">
              <a:buNone/>
            </a:pPr>
            <a:r>
              <a:rPr lang="en-CA" sz="1600" dirty="0" smtClean="0"/>
              <a:t>No inline documentation			javadoc</a:t>
            </a:r>
          </a:p>
          <a:p>
            <a:pPr marL="118872" indent="0">
              <a:buNone/>
            </a:pPr>
            <a:r>
              <a:rPr lang="en-CA" sz="1600" dirty="0" smtClean="0"/>
              <a:t>Supports goto statement			goto a reserved word</a:t>
            </a:r>
          </a:p>
          <a:p>
            <a:pPr marL="118872" indent="0">
              <a:buNone/>
            </a:pPr>
            <a:r>
              <a:rPr lang="en-CA" sz="1600" dirty="0" smtClean="0"/>
              <a:t>Pointer arithmetic				True Arrays</a:t>
            </a:r>
          </a:p>
          <a:p>
            <a:pPr marL="118872" indent="0">
              <a:buNone/>
            </a:pPr>
            <a:r>
              <a:rPr lang="en-CA" sz="1600" dirty="0" smtClean="0"/>
              <a:t>Unicode not fully supported			Unicode fully supported</a:t>
            </a:r>
          </a:p>
          <a:p>
            <a:pPr marL="118872" indent="0">
              <a:buNone/>
            </a:pPr>
            <a:r>
              <a:rPr lang="en-CA" sz="1600" dirty="0" smtClean="0"/>
              <a:t>Changing type sizes				Strict Type sizes</a:t>
            </a:r>
          </a:p>
          <a:p>
            <a:pPr marL="118872" indent="0">
              <a:buNone/>
            </a:pPr>
            <a:endParaRPr lang="en-CA" sz="1600" dirty="0" smtClean="0"/>
          </a:p>
          <a:p>
            <a:pPr marL="118872" indent="0">
              <a:buNone/>
            </a:pPr>
            <a:r>
              <a:rPr lang="en-CA" sz="1600" dirty="0" smtClean="0"/>
              <a:t>			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4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Flavours of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3600" dirty="0" smtClean="0"/>
              <a:t>java SE	Standard Edition</a:t>
            </a:r>
          </a:p>
          <a:p>
            <a:pPr marL="118872" indent="0">
              <a:buNone/>
            </a:pPr>
            <a:endParaRPr lang="en-CA" sz="3600" dirty="0"/>
          </a:p>
          <a:p>
            <a:pPr marL="118872" indent="0">
              <a:buNone/>
            </a:pPr>
            <a:r>
              <a:rPr lang="en-CA" sz="3600" dirty="0" smtClean="0"/>
              <a:t>java EE	Enterprise Edition</a:t>
            </a:r>
          </a:p>
          <a:p>
            <a:pPr marL="118872" indent="0">
              <a:buNone/>
            </a:pPr>
            <a:endParaRPr lang="en-CA" sz="3600" dirty="0" smtClean="0"/>
          </a:p>
          <a:p>
            <a:pPr marL="118872" indent="0">
              <a:buNone/>
            </a:pPr>
            <a:r>
              <a:rPr lang="en-CA" sz="3600" dirty="0" smtClean="0"/>
              <a:t>Java ME	Micro Edition</a:t>
            </a:r>
          </a:p>
          <a:p>
            <a:pPr marL="118872" indent="0">
              <a:buNone/>
            </a:pPr>
            <a:endParaRPr lang="en-CA" sz="3600" dirty="0"/>
          </a:p>
          <a:p>
            <a:pPr marL="118872" indent="0">
              <a:buNone/>
            </a:pPr>
            <a:r>
              <a:rPr lang="en-CA" sz="3600" dirty="0" smtClean="0"/>
              <a:t>Java Script – nothing to do with java</a:t>
            </a:r>
            <a:endParaRPr lang="en-CA" sz="3600" dirty="0"/>
          </a:p>
          <a:p>
            <a:pPr marL="118872" indent="0">
              <a:buNone/>
            </a:pPr>
            <a:r>
              <a:rPr lang="en-CA" sz="1600" dirty="0" smtClean="0"/>
              <a:t>			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5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vs java 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3600" dirty="0" smtClean="0"/>
              <a:t>java				java script</a:t>
            </a:r>
            <a:r>
              <a:rPr lang="en-CA" sz="1600" dirty="0" smtClean="0"/>
              <a:t>	</a:t>
            </a:r>
          </a:p>
          <a:p>
            <a:pPr marL="118872" indent="0">
              <a:buNone/>
            </a:pPr>
            <a:endParaRPr lang="en-CA" sz="1600" dirty="0"/>
          </a:p>
          <a:p>
            <a:pPr marL="118872" indent="0">
              <a:buNone/>
            </a:pPr>
            <a:r>
              <a:rPr lang="en-CA" sz="1600" dirty="0" smtClean="0"/>
              <a:t>Create applets and application		Does not create applets or applications but is 				embedded in HTML			</a:t>
            </a:r>
          </a:p>
          <a:p>
            <a:pPr marL="118872" indent="0">
              <a:buNone/>
            </a:pPr>
            <a:endParaRPr lang="en-CA" sz="1600" dirty="0"/>
          </a:p>
          <a:p>
            <a:pPr marL="118872" indent="0">
              <a:buNone/>
            </a:pPr>
            <a:r>
              <a:rPr lang="en-CA" sz="1600" dirty="0" smtClean="0"/>
              <a:t>OOP programming language		OOP scripting language</a:t>
            </a:r>
          </a:p>
          <a:p>
            <a:pPr marL="118872" indent="0">
              <a:buNone/>
            </a:pPr>
            <a:endParaRPr lang="en-CA" sz="1600" dirty="0"/>
          </a:p>
          <a:p>
            <a:pPr marL="118872" indent="0">
              <a:buNone/>
            </a:pPr>
            <a:r>
              <a:rPr lang="en-CA" sz="1600" dirty="0" smtClean="0"/>
              <a:t>Runs within a browser or the JVM	Browser only</a:t>
            </a:r>
          </a:p>
          <a:p>
            <a:pPr marL="118872" indent="0">
              <a:buNone/>
            </a:pPr>
            <a:endParaRPr lang="en-CA" sz="1600" dirty="0"/>
          </a:p>
          <a:p>
            <a:pPr marL="118872" indent="0">
              <a:buNone/>
            </a:pPr>
            <a:r>
              <a:rPr lang="en-CA" sz="1600" dirty="0" smtClean="0"/>
              <a:t>Compilation required		code is in text – no compilation required</a:t>
            </a:r>
          </a:p>
          <a:p>
            <a:pPr marL="118872" indent="0">
              <a:buNone/>
            </a:pPr>
            <a:endParaRPr lang="en-CA" sz="1600" dirty="0"/>
          </a:p>
          <a:p>
            <a:pPr marL="118872" indent="0">
              <a:buNone/>
            </a:pPr>
            <a:r>
              <a:rPr lang="en-CA" sz="1600" dirty="0" smtClean="0"/>
              <a:t>Invented by Sun Microsystems		Invented by Netscape	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7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Moores</a:t>
            </a:r>
            <a:r>
              <a:rPr lang="en-CA" dirty="0" smtClean="0"/>
              <a:t>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3600" dirty="0" smtClean="0"/>
              <a:t>Gordon Moore</a:t>
            </a: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10858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48577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2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570795"/>
              </p:ext>
            </p:extLst>
          </p:nvPr>
        </p:nvGraphicFramePr>
        <p:xfrm>
          <a:off x="1691680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151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6723273"/>
              </p:ext>
            </p:extLst>
          </p:nvPr>
        </p:nvGraphicFramePr>
        <p:xfrm>
          <a:off x="1619672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57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Language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CA" sz="1600" dirty="0" smtClean="0"/>
              <a:t>								</a:t>
            </a:r>
            <a:endParaRPr lang="en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5440244"/>
            <a:ext cx="1080120" cy="130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1782887" cy="6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1891271"/>
              </p:ext>
            </p:extLst>
          </p:nvPr>
        </p:nvGraphicFramePr>
        <p:xfrm>
          <a:off x="18243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860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66</TotalTime>
  <Words>216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Wingdings 3</vt:lpstr>
      <vt:lpstr>Module</vt:lpstr>
      <vt:lpstr>COMP1030 Lecture #1</vt:lpstr>
      <vt:lpstr>How java came to be</vt:lpstr>
      <vt:lpstr>C++ vs java</vt:lpstr>
      <vt:lpstr>Flavours of java</vt:lpstr>
      <vt:lpstr>Java vs java script</vt:lpstr>
      <vt:lpstr>Moores Law</vt:lpstr>
      <vt:lpstr>Computer Organization</vt:lpstr>
      <vt:lpstr>Data Hierarchy</vt:lpstr>
      <vt:lpstr>Language Hierarchy</vt:lpstr>
      <vt:lpstr>Partial Language Timeline</vt:lpstr>
      <vt:lpstr>Characteristics of an OO language</vt:lpstr>
      <vt:lpstr>UML – Unified Modeling Language</vt:lpstr>
      <vt:lpstr>How is java platform independent?</vt:lpstr>
      <vt:lpstr>How is java platform independent?</vt:lpstr>
      <vt:lpstr>Javadoc –d dir  *.java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Wayne Brown</cp:lastModifiedBy>
  <cp:revision>42</cp:revision>
  <dcterms:created xsi:type="dcterms:W3CDTF">2018-01-23T15:14:58Z</dcterms:created>
  <dcterms:modified xsi:type="dcterms:W3CDTF">2018-01-23T19:48:14Z</dcterms:modified>
</cp:coreProperties>
</file>