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5" r:id="rId3"/>
    <p:sldId id="272" r:id="rId4"/>
    <p:sldId id="264" r:id="rId5"/>
    <p:sldId id="265" r:id="rId6"/>
    <p:sldId id="266" r:id="rId7"/>
    <p:sldId id="267" r:id="rId8"/>
    <p:sldId id="271" r:id="rId9"/>
    <p:sldId id="268" r:id="rId10"/>
    <p:sldId id="269" r:id="rId11"/>
    <p:sldId id="273" r:id="rId12"/>
    <p:sldId id="274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69" autoAdjust="0"/>
    <p:restoredTop sz="94660"/>
  </p:normalViewPr>
  <p:slideViewPr>
    <p:cSldViewPr>
      <p:cViewPr varScale="1">
        <p:scale>
          <a:sx n="117" d="100"/>
          <a:sy n="117" d="100"/>
        </p:scale>
        <p:origin x="-15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AE1-5A5F-4234-A9B5-542D18FF1021}" type="datetimeFigureOut">
              <a:rPr lang="en-CA" smtClean="0"/>
              <a:t>2020-01-27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AE1-5A5F-4234-A9B5-542D18FF1021}" type="datetimeFigureOut">
              <a:rPr lang="en-CA" smtClean="0"/>
              <a:t>2020-01-27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AE1-5A5F-4234-A9B5-542D18FF1021}" type="datetimeFigureOut">
              <a:rPr lang="en-CA" smtClean="0"/>
              <a:t>2020-01-27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AE1-5A5F-4234-A9B5-542D18FF1021}" type="datetimeFigureOut">
              <a:rPr lang="en-CA" smtClean="0"/>
              <a:t>2020-01-27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AE1-5A5F-4234-A9B5-542D18FF1021}" type="datetimeFigureOut">
              <a:rPr lang="en-CA" smtClean="0"/>
              <a:t>2020-01-27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AE1-5A5F-4234-A9B5-542D18FF1021}" type="datetimeFigureOut">
              <a:rPr lang="en-CA" smtClean="0"/>
              <a:t>2020-01-27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AE1-5A5F-4234-A9B5-542D18FF1021}" type="datetimeFigureOut">
              <a:rPr lang="en-CA" smtClean="0"/>
              <a:t>2020-01-27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AE1-5A5F-4234-A9B5-542D18FF1021}" type="datetimeFigureOut">
              <a:rPr lang="en-CA" smtClean="0"/>
              <a:t>2020-01-27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AE1-5A5F-4234-A9B5-542D18FF1021}" type="datetimeFigureOut">
              <a:rPr lang="en-CA" smtClean="0"/>
              <a:t>2020-01-27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AE1-5A5F-4234-A9B5-542D18FF1021}" type="datetimeFigureOut">
              <a:rPr lang="en-CA" smtClean="0"/>
              <a:t>2020-01-27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51B8AE1-5A5F-4234-A9B5-542D18FF1021}" type="datetimeFigureOut">
              <a:rPr lang="en-CA" smtClean="0"/>
              <a:t>2020-01-27</a:t>
            </a:fld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51B8AE1-5A5F-4234-A9B5-542D18FF1021}" type="datetimeFigureOut">
              <a:rPr lang="en-CA" smtClean="0"/>
              <a:t>2020-01-27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COMP1030</a:t>
            </a:r>
            <a:br>
              <a:rPr lang="en-CA" dirty="0" smtClean="0"/>
            </a:br>
            <a:r>
              <a:rPr lang="en-CA" dirty="0" smtClean="0"/>
              <a:t>Lecture #5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Introduction to java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333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229200"/>
            <a:ext cx="1312853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391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switch Statement</a:t>
            </a:r>
            <a:endParaRPr lang="en-CA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class ForDemo { public static void main(String[] args){ for(int i=1; i&lt;11; i++){ System.out.println("Count is: " + i); } } }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4872"/>
            <a:ext cx="843915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762" y="5141960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024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switch Statement</a:t>
            </a:r>
            <a:endParaRPr lang="en-CA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class ForDemo { public static void main(String[] args){ for(int i=1; i&lt;11; i++){ System.out.println("Count is: " + i); } } }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38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762" y="5141960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267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switch Statement</a:t>
            </a:r>
            <a:endParaRPr lang="en-CA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class ForDemo { public static void main(String[] args){ for(int i=1; i&lt;11; i++){ System.out.println("Count is: " + i); } } }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35342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762" y="5141960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5777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switch Statement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762" y="5141960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class ForDemo { public static void main(String[] args){ for(int i=1; i&lt;11; i++){ System.out.println("Count is: " + i); } } }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700808"/>
            <a:ext cx="5717257" cy="498947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932040" y="2276872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627784" y="2780928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923928" y="3356992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47664" y="4077072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47664" y="4293096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55976" y="4653136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47664" y="5141960"/>
            <a:ext cx="288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99792" y="5445224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067944" y="5877272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47664" y="6165304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228184" y="5877272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220072" y="6381328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547664" y="6597352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62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Housekeeping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Our goal - 100% pass rate in this course.</a:t>
            </a:r>
          </a:p>
          <a:p>
            <a:r>
              <a:rPr lang="en-CA" dirty="0" smtClean="0"/>
              <a:t>Review the lecture slides ahead of time.</a:t>
            </a:r>
          </a:p>
          <a:p>
            <a:r>
              <a:rPr lang="en-CA" dirty="0" smtClean="0"/>
              <a:t>Review the lecture slides after class with a study group.</a:t>
            </a:r>
          </a:p>
          <a:p>
            <a:r>
              <a:rPr lang="en-CA" dirty="0" smtClean="0"/>
              <a:t>Repeat the lab at home 1-2 times.</a:t>
            </a:r>
          </a:p>
          <a:p>
            <a:r>
              <a:rPr lang="en-CA" dirty="0" smtClean="0"/>
              <a:t>Take notes during class.</a:t>
            </a:r>
          </a:p>
          <a:p>
            <a:r>
              <a:rPr lang="en-CA" dirty="0" smtClean="0"/>
              <a:t>Weekly optional tutorials take place every week on Wednesdays, from 3-4pm in room </a:t>
            </a:r>
            <a:r>
              <a:rPr lang="en-CA" dirty="0" smtClean="0"/>
              <a:t>A132.</a:t>
            </a:r>
            <a:endParaRPr lang="en-CA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951" y="5037112"/>
            <a:ext cx="1104714" cy="1333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16-Point Star 3"/>
          <p:cNvSpPr/>
          <p:nvPr/>
        </p:nvSpPr>
        <p:spPr>
          <a:xfrm>
            <a:off x="7092280" y="3284984"/>
            <a:ext cx="1800200" cy="1512168"/>
          </a:xfrm>
          <a:prstGeom prst="star1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 four secrets of success</a:t>
            </a:r>
            <a:endParaRPr lang="en-CA" sz="1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771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Pseudocode</a:t>
            </a:r>
          </a:p>
          <a:p>
            <a:r>
              <a:rPr lang="en-CA" dirty="0" smtClean="0"/>
              <a:t>Flow Charts</a:t>
            </a:r>
          </a:p>
          <a:p>
            <a:r>
              <a:rPr lang="en-CA" dirty="0" smtClean="0"/>
              <a:t>If-Else</a:t>
            </a:r>
          </a:p>
          <a:p>
            <a:r>
              <a:rPr lang="en-CA" dirty="0" smtClean="0"/>
              <a:t>Nested If- Else</a:t>
            </a:r>
          </a:p>
          <a:p>
            <a:r>
              <a:rPr lang="en-CA" dirty="0" smtClean="0"/>
              <a:t>While Statement</a:t>
            </a:r>
          </a:p>
          <a:p>
            <a:r>
              <a:rPr lang="en-CA" dirty="0" smtClean="0"/>
              <a:t>Increment/Decrement Operators</a:t>
            </a:r>
          </a:p>
          <a:p>
            <a:r>
              <a:rPr lang="en-CA" dirty="0" smtClean="0"/>
              <a:t>Relational </a:t>
            </a:r>
            <a:r>
              <a:rPr lang="en-CA" dirty="0" smtClean="0"/>
              <a:t>Operators</a:t>
            </a:r>
          </a:p>
          <a:p>
            <a:r>
              <a:rPr lang="en-CA" dirty="0" smtClean="0"/>
              <a:t>Boolean Operators</a:t>
            </a:r>
            <a:endParaRPr lang="en-CA" dirty="0" smtClean="0"/>
          </a:p>
          <a:p>
            <a:pPr marL="118872" indent="0">
              <a:buNone/>
            </a:pPr>
            <a:endParaRPr lang="en-CA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509120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40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for Statement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509120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71600" y="2708920"/>
            <a:ext cx="7482689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for (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initialization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;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termination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;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increment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	statement(s)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303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for Statement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762" y="5141960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class ForDemo { public static void main(String[] args){ for(int i=1; i&lt;11; i++){ System.out.println("Count is: " + i); } } }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79512" y="1900807"/>
            <a:ext cx="838652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class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ForDemo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	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public static void main(String[]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args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	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	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	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for(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i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=1;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i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&lt;11;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i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	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	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	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		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System.out.println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("Count is: " +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i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		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	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}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92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for Statement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762" y="5141960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class ForDemo { public static void main(String[] args){ for(int i=1; i&lt;11; i++){ System.out.println("Count is: " + i); } } }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671952"/>
            <a:ext cx="474662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cs typeface="Arial" panose="020B0604020202020204" pitchFamily="34" charset="0"/>
              </a:rPr>
              <a:t>The output of this program is: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Count is: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Count is: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Count is: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Count is: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Count is: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Count is: 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Count is: 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Count is: 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Count is: 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Count is: 10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80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do-while Statement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762" y="5141960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class ForDemo { public static void main(String[] args){ for(int i=1; i&lt;11; i++){ System.out.println("Count is: " + i); } } }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563624"/>
            <a:ext cx="3991349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statement(s)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} while (expression);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77264" y="3864687"/>
            <a:ext cx="774256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cs typeface="Arial" panose="020B0604020202020204" pitchFamily="34" charset="0"/>
              </a:rPr>
              <a:t>The difference between 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do-while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cs typeface="Arial" panose="020B0604020202020204" pitchFamily="34" charset="0"/>
              </a:rPr>
              <a:t> and 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while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cs typeface="Arial" panose="020B0604020202020204" pitchFamily="34" charset="0"/>
              </a:rPr>
              <a:t>is that the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do-while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32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cs typeface="Arial" panose="020B0604020202020204" pitchFamily="34" charset="0"/>
              </a:rPr>
              <a:t>evaluates its expression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cs typeface="Arial" panose="020B0604020202020204" pitchFamily="34" charset="0"/>
              </a:rPr>
              <a:t>at the bottom of the loop instead of the top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cs typeface="Arial" panose="020B0604020202020204" pitchFamily="34" charset="0"/>
              </a:rPr>
              <a:t>Therefore, the statements within the 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cs typeface="Arial" panose="020B0604020202020204" pitchFamily="34" charset="0"/>
              </a:rPr>
              <a:t>block are </a:t>
            </a:r>
            <a:r>
              <a:rPr kumimoji="0" lang="en-US" altLang="en-US" sz="32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cs typeface="Arial" panose="020B0604020202020204" pitchFamily="34" charset="0"/>
              </a:rPr>
              <a:t>always executed at least once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cs typeface="Arial" panose="020B0604020202020204" pitchFamily="34" charset="0"/>
              </a:rPr>
              <a:t>.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272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do-while Statement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762" y="5141960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class ForDemo { public static void main(String[] args){ for(int i=1; i&lt;11; i++){ System.out.println("Count is: " + i); } } }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2047874"/>
            <a:ext cx="7362825" cy="375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231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switch Statement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762" y="5141960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class ForDemo { public static void main(String[] args){ for(int i=1; i&lt;11; i++){ System.out.println("Count is: " + i); } } }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062" y="2348880"/>
            <a:ext cx="28098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45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430</TotalTime>
  <Words>430</Words>
  <Application>Microsoft Office PowerPoint</Application>
  <PresentationFormat>On-screen Show (4:3)</PresentationFormat>
  <Paragraphs>72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Module</vt:lpstr>
      <vt:lpstr>COMP1030 Lecture #5 </vt:lpstr>
      <vt:lpstr>Housekeeping</vt:lpstr>
      <vt:lpstr>Review</vt:lpstr>
      <vt:lpstr>for Statement</vt:lpstr>
      <vt:lpstr>for Statement</vt:lpstr>
      <vt:lpstr>for Statement</vt:lpstr>
      <vt:lpstr>do-while Statement</vt:lpstr>
      <vt:lpstr>do-while Statement</vt:lpstr>
      <vt:lpstr>switch Statement</vt:lpstr>
      <vt:lpstr>switch Statement</vt:lpstr>
      <vt:lpstr>switch Statement</vt:lpstr>
      <vt:lpstr>switch Statement</vt:lpstr>
      <vt:lpstr>switch Statement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187</cp:revision>
  <dcterms:created xsi:type="dcterms:W3CDTF">2018-01-23T15:14:58Z</dcterms:created>
  <dcterms:modified xsi:type="dcterms:W3CDTF">2020-01-28T04:10:26Z</dcterms:modified>
</cp:coreProperties>
</file>