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6239053"/>
            <a:ext cx="7740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Best Practices: REST Formats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Best Practices: </a:t>
            </a:r>
            <a:r>
              <a:rPr lang="en-US" altLang="ko-KR" sz="2400" b="1" dirty="0" smtClean="0"/>
              <a:t>REST Formats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JSON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XML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Personal opinion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REST Formats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JSON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Pros: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Easily </a:t>
            </a:r>
            <a:r>
              <a:rPr lang="en-US" altLang="ko-KR" sz="2000" dirty="0" err="1"/>
              <a:t>deserializes</a:t>
            </a:r>
            <a:r>
              <a:rPr lang="en-US" altLang="ko-KR" sz="2000" dirty="0"/>
              <a:t> to JavaScript </a:t>
            </a:r>
            <a:r>
              <a:rPr lang="en-US" altLang="ko-KR" sz="2000" dirty="0" smtClean="0"/>
              <a:t>objects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Good </a:t>
            </a:r>
            <a:r>
              <a:rPr lang="en-US" altLang="ko-KR" sz="2000" dirty="0"/>
              <a:t>support for most </a:t>
            </a:r>
            <a:r>
              <a:rPr lang="en-US" altLang="ko-KR" sz="2000" dirty="0" smtClean="0"/>
              <a:t>browsers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Terse </a:t>
            </a:r>
            <a:r>
              <a:rPr lang="en-US" altLang="ko-KR" sz="2000" dirty="0"/>
              <a:t>formatting and easy to </a:t>
            </a:r>
            <a:r>
              <a:rPr lang="en-US" altLang="ko-KR" sz="2000" dirty="0" smtClean="0"/>
              <a:t>read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Cons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No </a:t>
            </a:r>
            <a:r>
              <a:rPr lang="en-US" altLang="ko-KR" sz="2000" dirty="0"/>
              <a:t>formal </a:t>
            </a:r>
            <a:r>
              <a:rPr lang="en-US" altLang="ko-KR" sz="2000" dirty="0" smtClean="0"/>
              <a:t>definition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Not </a:t>
            </a:r>
            <a:r>
              <a:rPr lang="en-US" altLang="ko-KR" sz="2000" dirty="0"/>
              <a:t>as powerful as XML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REST Formats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XML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Pros: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Ability </a:t>
            </a:r>
            <a:r>
              <a:rPr lang="en-US" altLang="ko-KR" sz="2000" dirty="0"/>
              <a:t>to define specific </a:t>
            </a:r>
            <a:r>
              <a:rPr lang="en-US" altLang="ko-KR" sz="2000" dirty="0" smtClean="0"/>
              <a:t>grammar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Very powerful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Good </a:t>
            </a:r>
            <a:r>
              <a:rPr lang="en-US" altLang="ko-KR" sz="2000" dirty="0"/>
              <a:t>tooling to serialize/</a:t>
            </a:r>
            <a:r>
              <a:rPr lang="en-US" altLang="ko-KR" sz="2000" dirty="0" err="1"/>
              <a:t>deserialize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Cons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Requires </a:t>
            </a:r>
            <a:r>
              <a:rPr lang="en-US" altLang="ko-KR" sz="2000" dirty="0"/>
              <a:t>tools and code to serialize or </a:t>
            </a:r>
            <a:r>
              <a:rPr lang="en-US" altLang="ko-KR" sz="2000" dirty="0" err="1"/>
              <a:t>deserialize</a:t>
            </a:r>
            <a:r>
              <a:rPr lang="en-US" altLang="ko-KR" sz="2000" dirty="0"/>
              <a:t> to </a:t>
            </a:r>
            <a:r>
              <a:rPr lang="en-US" altLang="ko-KR" sz="2000" dirty="0" smtClean="0"/>
              <a:t>objects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Verbose </a:t>
            </a:r>
            <a:r>
              <a:rPr lang="en-US" altLang="ko-KR" sz="2000" dirty="0"/>
              <a:t>and many features are not typically used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05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REST Formats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Personal opinion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JSON is winning the battle due to readability and ability for clients to easily parse and consume </a:t>
            </a:r>
            <a:r>
              <a:rPr lang="en-US" altLang="ko-KR" sz="2000" dirty="0" smtClean="0"/>
              <a:t>data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I have yet to run into a case where JSON failed me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5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16289</TotalTime>
  <Words>152</Words>
  <Application>Microsoft Macintosh PowerPoint</Application>
  <PresentationFormat>On-screen Show (4:3)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APIs…Best Practices: REST Formats</vt:lpstr>
      <vt:lpstr>Writing Beautiful RESTful APIs…Best Practices: REST Formats</vt:lpstr>
      <vt:lpstr>Writing Beautiful RESTful APIs…Best Practices: REST Formats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84</cp:revision>
  <dcterms:created xsi:type="dcterms:W3CDTF">2014-04-01T16:35:38Z</dcterms:created>
  <dcterms:modified xsi:type="dcterms:W3CDTF">2017-11-21T01:46:07Z</dcterms:modified>
</cp:coreProperties>
</file>