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5"/>
  </p:normalViewPr>
  <p:slideViewPr>
    <p:cSldViewPr>
      <p:cViewPr>
        <p:scale>
          <a:sx n="100" d="100"/>
          <a:sy n="100" d="100"/>
        </p:scale>
        <p:origin x="1960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E181D-6F47-714C-9DE8-2071C0840DD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647C8-A36D-8045-AC28-FF2592AD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3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2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304129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Ethan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allinger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420888"/>
            <a:ext cx="59046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Writing Beautiful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RESTful APIs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331640" y="6239053"/>
            <a:ext cx="7740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Best Practices: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Versioning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752087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 smtClean="0">
                <a:ea typeface="맑은 고딕" pitchFamily="50" charset="-127"/>
              </a:rPr>
              <a:t>Writing Beautiful RESTful APIs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Best Practices: </a:t>
            </a:r>
            <a:r>
              <a:rPr lang="en-US" altLang="ko-KR" sz="2400" b="1" dirty="0" smtClean="0"/>
              <a:t>Versioning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Wh</a:t>
            </a:r>
            <a:r>
              <a:rPr lang="en-US" altLang="ko-KR" sz="2000" dirty="0" smtClean="0"/>
              <a:t>y is versioning important?</a:t>
            </a:r>
            <a:endParaRPr lang="en-US" altLang="ko-KR" sz="2000" dirty="0" smtClean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Usage in the root URL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Usage as a query parameter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Personal opinion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Best Practices: </a:t>
            </a:r>
            <a:r>
              <a:rPr lang="en-US" altLang="ko-KR" sz="1600" b="0" dirty="0" smtClean="0">
                <a:ea typeface="맑은 고딕" pitchFamily="50" charset="-127"/>
              </a:rPr>
              <a:t>Versioning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Why is versioning important?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/>
              <a:t>Versioning is very important when creating an </a:t>
            </a:r>
            <a:r>
              <a:rPr lang="en-US" altLang="ko-KR" sz="2000" dirty="0" smtClean="0"/>
              <a:t>API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/>
              <a:t>I</a:t>
            </a:r>
            <a:r>
              <a:rPr lang="en-US" altLang="ko-KR" sz="2000" dirty="0" smtClean="0"/>
              <a:t>deally</a:t>
            </a:r>
            <a:r>
              <a:rPr lang="en-US" altLang="ko-KR" sz="2000" dirty="0"/>
              <a:t>, you should never release an API without a </a:t>
            </a:r>
            <a:r>
              <a:rPr lang="en-US" altLang="ko-KR" sz="2000" dirty="0" smtClean="0"/>
              <a:t>version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Versions let users know if the API has changed since their last use and what they can expect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version can have several forms depending on your level of </a:t>
            </a:r>
            <a:r>
              <a:rPr lang="en-US" altLang="ko-KR" sz="2000" dirty="0" smtClean="0"/>
              <a:t>maturity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You should maintain a </a:t>
            </a:r>
            <a:r>
              <a:rPr lang="en-US" altLang="ko-KR" sz="2000" dirty="0"/>
              <a:t>consistent strategy across all </a:t>
            </a:r>
            <a:r>
              <a:rPr lang="en-US" altLang="ko-KR" sz="2000" dirty="0" smtClean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61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Best Practices: </a:t>
            </a:r>
            <a:r>
              <a:rPr lang="en-US" altLang="ko-KR" sz="1600" b="0" dirty="0" smtClean="0">
                <a:ea typeface="맑은 고딕" pitchFamily="50" charset="-127"/>
              </a:rPr>
              <a:t>Versioning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Usage in the root URL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Usage in the root URL may look something like this: 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/</a:t>
            </a:r>
            <a:r>
              <a:rPr lang="en-US" altLang="ko-KR" sz="2000" b="1" dirty="0" smtClean="0"/>
              <a:t>v1</a:t>
            </a:r>
            <a:r>
              <a:rPr lang="en-US" altLang="ko-KR" sz="2000" dirty="0" smtClean="0"/>
              <a:t>/orders</a:t>
            </a: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/>
              <a:t>T</a:t>
            </a:r>
            <a:r>
              <a:rPr lang="en-US" altLang="ko-KR" sz="2000" dirty="0" smtClean="0"/>
              <a:t>his approach can be handled outside of relying on individual developers to handle</a:t>
            </a: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ko-KR" sz="2000" dirty="0" smtClean="0"/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038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Best Practices: </a:t>
            </a:r>
            <a:r>
              <a:rPr lang="en-US" altLang="ko-KR" sz="1600" b="0" dirty="0" smtClean="0">
                <a:ea typeface="맑은 고딕" pitchFamily="50" charset="-127"/>
              </a:rPr>
              <a:t>Versioning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Usage as a query parameter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Usage as a query parameter </a:t>
            </a:r>
            <a:r>
              <a:rPr lang="en-US" altLang="ko-KR" sz="2000" dirty="0"/>
              <a:t>may </a:t>
            </a:r>
            <a:r>
              <a:rPr lang="en-US" altLang="ko-KR" sz="2000" dirty="0" smtClean="0"/>
              <a:t>look something like this: </a:t>
            </a:r>
          </a:p>
          <a:p>
            <a:pPr lvl="0" latinLnBrk="0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orders?</a:t>
            </a:r>
            <a:r>
              <a:rPr lang="en-US" altLang="ko-KR" sz="2000" b="1" dirty="0" err="1" smtClean="0"/>
              <a:t>v</a:t>
            </a:r>
            <a:r>
              <a:rPr lang="en-US" altLang="ko-KR" sz="2000" b="1" dirty="0" smtClean="0"/>
              <a:t>=1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This approach </a:t>
            </a:r>
            <a:r>
              <a:rPr lang="en-US" altLang="ko-KR" sz="2000" dirty="0"/>
              <a:t>can create issues because it requires individual developers to </a:t>
            </a:r>
            <a:r>
              <a:rPr lang="en-US" altLang="ko-KR" sz="2000" dirty="0" smtClean="0"/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2545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Best Practices: </a:t>
            </a:r>
            <a:r>
              <a:rPr lang="en-US" altLang="ko-KR" sz="1600" b="0" dirty="0" smtClean="0">
                <a:ea typeface="맑은 고딕" pitchFamily="50" charset="-127"/>
              </a:rPr>
              <a:t>Versioning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Personal opinion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Including the version in the root URL is the way to go</a:t>
            </a: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It looks more succinct and can be managed via a properties file instead of requiring the developer to include it on the end of each of their requests</a:t>
            </a: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Keep </a:t>
            </a:r>
            <a:r>
              <a:rPr lang="en-US" altLang="ko-KR" sz="2000" dirty="0"/>
              <a:t>in mind that versions should only change when the interface changes, not when the implementation </a:t>
            </a:r>
            <a:r>
              <a:rPr lang="en-US" altLang="ko-KR" sz="2000" dirty="0" smtClean="0"/>
              <a:t>changes</a:t>
            </a: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It </a:t>
            </a:r>
            <a:r>
              <a:rPr lang="en-US" altLang="ko-KR" sz="2000" dirty="0"/>
              <a:t>is also important to maintain at least 2 versions, so users are not forced to upgrade immediately and have time to plan </a:t>
            </a:r>
            <a:r>
              <a:rPr lang="en-US" altLang="ko-KR" sz="2000" dirty="0" smtClean="0"/>
              <a:t>upgrades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907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16317</TotalTime>
  <Words>255</Words>
  <Application>Microsoft Macintosh PowerPoint</Application>
  <PresentationFormat>On-screen Show (4:3)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맑은 고딕</vt:lpstr>
      <vt:lpstr>Arial</vt:lpstr>
      <vt:lpstr>Office Theme</vt:lpstr>
      <vt:lpstr>Custom Design</vt:lpstr>
      <vt:lpstr>PowerPoint Presentation</vt:lpstr>
      <vt:lpstr>Writing Beautiful RESTful APIs</vt:lpstr>
      <vt:lpstr>Writing Beautiful RESTful APIs…Best Practices: Versioning</vt:lpstr>
      <vt:lpstr>Writing Beautiful RESTful APIs…Best Practices: Versioning</vt:lpstr>
      <vt:lpstr>Writing Beautiful RESTful APIs…Best Practices: Versioning</vt:lpstr>
      <vt:lpstr>Writing Beautiful RESTful APIs…Best Practices: Versioning</vt:lpstr>
    </vt:vector>
  </TitlesOfParts>
  <Company>Microsoft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Ethan Ballinger</cp:lastModifiedBy>
  <cp:revision>87</cp:revision>
  <dcterms:created xsi:type="dcterms:W3CDTF">2014-04-01T16:35:38Z</dcterms:created>
  <dcterms:modified xsi:type="dcterms:W3CDTF">2017-11-21T02:15:17Z</dcterms:modified>
</cp:coreProperties>
</file>