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5"/>
  </p:normalViewPr>
  <p:slideViewPr>
    <p:cSldViewPr>
      <p:cViewPr>
        <p:scale>
          <a:sx n="100" d="100"/>
          <a:sy n="100" d="100"/>
        </p:scale>
        <p:origin x="760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E181D-6F47-714C-9DE8-2071C0840DDF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647C8-A36D-8045-AC28-FF2592AD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647C8-A36D-8045-AC28-FF2592AD93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ysweetapi.com/api/v1/docs/errors/20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304129"/>
            <a:ext cx="4788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Ethan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allinger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2420888"/>
            <a:ext cx="59046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Writing Beautiful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RESTful APIs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331640" y="6239053"/>
            <a:ext cx="77403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Best Practices: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Error Handling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752087"/>
            <a:ext cx="1085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 smtClean="0">
                <a:ea typeface="맑은 고딕" pitchFamily="50" charset="-127"/>
              </a:rPr>
              <a:t>Writing Beautiful RESTful APIs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Best Practices: </a:t>
            </a:r>
            <a:r>
              <a:rPr lang="en-US" altLang="ko-KR" sz="2400" b="1" dirty="0" smtClean="0"/>
              <a:t>Error Handling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Wh</a:t>
            </a:r>
            <a:r>
              <a:rPr lang="en-US" altLang="ko-KR" sz="2000" dirty="0" smtClean="0"/>
              <a:t>y is error handling important?</a:t>
            </a:r>
            <a:endParaRPr lang="en-US" altLang="ko-KR" sz="2000" dirty="0" smtClean="0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Best practices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altLang="ko-KR" sz="2000" dirty="0" smtClean="0"/>
              <a:t>An example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Best Practices: </a:t>
            </a:r>
            <a:r>
              <a:rPr lang="en-US" altLang="ko-KR" sz="1600" b="0" dirty="0" smtClean="0">
                <a:ea typeface="맑은 고딕" pitchFamily="50" charset="-127"/>
              </a:rPr>
              <a:t>Error Handling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Why is error handling important?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/>
              <a:t>Often times, developers don't consider how to handle </a:t>
            </a:r>
            <a:r>
              <a:rPr lang="en-US" altLang="ko-KR" sz="2000" dirty="0" smtClean="0"/>
              <a:t>errors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Why </a:t>
            </a:r>
            <a:r>
              <a:rPr lang="en-US" altLang="ko-KR" sz="2000" dirty="0"/>
              <a:t>would we, since we all write perfect </a:t>
            </a:r>
            <a:r>
              <a:rPr lang="en-US" altLang="ko-KR" sz="2000" dirty="0" smtClean="0"/>
              <a:t>code? 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However</a:t>
            </a:r>
            <a:r>
              <a:rPr lang="en-US" altLang="ko-KR" sz="2000" dirty="0"/>
              <a:t>, it is important to handle expected errors and unexpected errors in a consistent way for clients to </a:t>
            </a:r>
            <a:r>
              <a:rPr lang="en-US" altLang="ko-KR" sz="2000" dirty="0" smtClean="0"/>
              <a:t>consume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 smtClean="0"/>
              <a:t>Because </a:t>
            </a:r>
            <a:r>
              <a:rPr lang="en-US" altLang="ko-KR" sz="2000" dirty="0"/>
              <a:t>clients don't know how your system works, errors are critical to help them know when they've done something </a:t>
            </a:r>
            <a:r>
              <a:rPr lang="en-US" altLang="ko-KR" sz="2000" dirty="0" smtClean="0"/>
              <a:t>incorrect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49289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Best Practices: </a:t>
            </a:r>
            <a:r>
              <a:rPr lang="en-US" altLang="ko-KR" sz="1600" b="0" dirty="0" smtClean="0">
                <a:ea typeface="맑은 고딕" pitchFamily="50" charset="-127"/>
              </a:rPr>
              <a:t>Error Handling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Best practices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/>
              <a:t>Use </a:t>
            </a:r>
            <a:r>
              <a:rPr lang="en-US" altLang="ko-KR" sz="2000" dirty="0"/>
              <a:t>HTTP status </a:t>
            </a:r>
            <a:r>
              <a:rPr lang="en-US" altLang="ko-KR" sz="2000" dirty="0" smtClean="0"/>
              <a:t>codes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/>
              <a:t>Provide </a:t>
            </a:r>
            <a:r>
              <a:rPr lang="en-US" altLang="ko-KR" sz="2000" dirty="0"/>
              <a:t>a meaningful </a:t>
            </a:r>
            <a:r>
              <a:rPr lang="en-US" altLang="ko-KR" sz="2000" dirty="0" smtClean="0"/>
              <a:t>message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/>
              <a:t>Bonus</a:t>
            </a:r>
            <a:r>
              <a:rPr lang="en-US" altLang="ko-KR" sz="2000" dirty="0"/>
              <a:t>: Codify your errors and provide a link to </a:t>
            </a:r>
            <a:r>
              <a:rPr lang="en-US" altLang="ko-KR" sz="20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6860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b="0" dirty="0">
                <a:ea typeface="맑은 고딕" pitchFamily="50" charset="-127"/>
              </a:rPr>
              <a:t>Writing Beautiful RESTful </a:t>
            </a:r>
            <a:r>
              <a:rPr lang="en-US" altLang="ko-KR" sz="1600" b="0" dirty="0" smtClean="0">
                <a:ea typeface="맑은 고딕" pitchFamily="50" charset="-127"/>
              </a:rPr>
              <a:t>APIs</a:t>
            </a:r>
            <a:r>
              <a:rPr lang="mr-IN" altLang="ko-KR" sz="1600" b="0" dirty="0" smtClean="0">
                <a:ea typeface="맑은 고딕" pitchFamily="50" charset="-127"/>
              </a:rPr>
              <a:t>…</a:t>
            </a:r>
            <a:r>
              <a:rPr lang="en-US" altLang="ko-KR" sz="1600" b="0" dirty="0" smtClean="0">
                <a:ea typeface="맑은 고딕" pitchFamily="50" charset="-127"/>
              </a:rPr>
              <a:t>Best Practices: </a:t>
            </a:r>
            <a:r>
              <a:rPr lang="en-US" altLang="ko-KR" sz="1600" b="0" dirty="0" smtClean="0">
                <a:ea typeface="맑은 고딕" pitchFamily="50" charset="-127"/>
              </a:rPr>
              <a:t>Error Handling</a:t>
            </a:r>
            <a:endParaRPr lang="en-US" altLang="ko-KR" sz="1600" b="0" dirty="0">
              <a:ea typeface="맑은 고딕" pitchFamily="50" charset="-12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0160"/>
            <a:ext cx="8229600" cy="460648"/>
          </a:xfrm>
        </p:spPr>
        <p:txBody>
          <a:bodyPr/>
          <a:lstStyle/>
          <a:p>
            <a:pPr lvl="0"/>
            <a:r>
              <a:rPr lang="en-US" altLang="ko-KR" sz="2400" b="1" dirty="0" smtClean="0"/>
              <a:t>An example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844824"/>
            <a:ext cx="8229600" cy="3600400"/>
          </a:xfrm>
        </p:spPr>
        <p:txBody>
          <a:bodyPr/>
          <a:lstStyle/>
          <a:p>
            <a:pPr marL="457200" lvl="0" indent="-457200" latinLnBrk="0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/>
              <a:t>GET /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/v1/orders/123</a:t>
            </a:r>
          </a:p>
          <a:p>
            <a:pPr marL="457200" lvl="0" indent="-457200" latinLnBrk="0">
              <a:lnSpc>
                <a:spcPct val="150000"/>
              </a:lnSpc>
              <a:spcBef>
                <a:spcPts val="0"/>
              </a:spcBef>
            </a:pPr>
            <a:endParaRPr lang="en-US" altLang="ko-KR" sz="2000" dirty="0"/>
          </a:p>
          <a:p>
            <a:pPr marL="457200" lvl="0" indent="-457200" latinLnBrk="0">
              <a:lnSpc>
                <a:spcPct val="150000"/>
              </a:lnSpc>
              <a:spcBef>
                <a:spcPts val="0"/>
              </a:spcBef>
            </a:pPr>
            <a:r>
              <a:rPr lang="en-US" altLang="ko-KR" sz="2000" dirty="0" smtClean="0"/>
              <a:t>Code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404</a:t>
            </a:r>
          </a:p>
          <a:p>
            <a:pPr marL="457200" lvl="0" indent="-457200" latinLnBrk="0">
              <a:spcBef>
                <a:spcPts val="0"/>
              </a:spcBef>
            </a:pPr>
            <a:r>
              <a:rPr lang="en-US" altLang="ko-KR" sz="2000" dirty="0" smtClean="0"/>
              <a:t>{    </a:t>
            </a:r>
          </a:p>
          <a:p>
            <a:pPr marL="457200" lvl="0" indent="-457200" latinLnBrk="0">
              <a:spcBef>
                <a:spcPts val="0"/>
              </a:spcBef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"</a:t>
            </a:r>
            <a:r>
              <a:rPr lang="en-US" altLang="ko-KR" sz="2000" dirty="0"/>
              <a:t>status": 404,    </a:t>
            </a:r>
            <a:endParaRPr lang="en-US" altLang="ko-KR" sz="2000" dirty="0" smtClean="0"/>
          </a:p>
          <a:p>
            <a:pPr marL="457200" lvl="0" indent="-457200" latinLnBrk="0">
              <a:spcBef>
                <a:spcPts val="0"/>
              </a:spcBef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"</a:t>
            </a:r>
            <a:r>
              <a:rPr lang="en-US" altLang="ko-KR" sz="2000" dirty="0"/>
              <a:t>message": "The requested resource [123] could not be located",     "code": "2001",     </a:t>
            </a:r>
            <a:endParaRPr lang="en-US" altLang="ko-KR" sz="2000" dirty="0" smtClean="0"/>
          </a:p>
          <a:p>
            <a:pPr marL="457200" lvl="0" indent="-457200" latinLnBrk="0">
              <a:spcBef>
                <a:spcPts val="0"/>
              </a:spcBef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"</a:t>
            </a:r>
            <a:r>
              <a:rPr lang="en-US" altLang="ko-KR" sz="2000" dirty="0"/>
              <a:t>doc", </a:t>
            </a:r>
            <a:r>
              <a:rPr lang="en-US" altLang="ko-KR" sz="2000" dirty="0" smtClean="0">
                <a:hlinkClick r:id="rId3"/>
              </a:rPr>
              <a:t>https</a:t>
            </a:r>
            <a:r>
              <a:rPr lang="en-US" altLang="ko-KR" sz="2000" dirty="0">
                <a:hlinkClick r:id="rId3"/>
              </a:rPr>
              <a:t>://</a:t>
            </a:r>
            <a:r>
              <a:rPr lang="en-US" altLang="ko-KR" sz="2000" dirty="0" smtClean="0">
                <a:hlinkClick r:id="rId3"/>
              </a:rPr>
              <a:t>mysweetapi.com/api/v1/docs/errors/2001</a:t>
            </a:r>
            <a:endParaRPr lang="en-US" altLang="ko-KR" sz="2000" dirty="0" smtClean="0"/>
          </a:p>
          <a:p>
            <a:pPr marL="457200" lvl="0" indent="-457200" latinLnBrk="0">
              <a:spcBef>
                <a:spcPts val="0"/>
              </a:spcBef>
            </a:pPr>
            <a:r>
              <a:rPr lang="en-US" altLang="ko-KR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16325</TotalTime>
  <Words>161</Words>
  <Application>Microsoft Macintosh PowerPoint</Application>
  <PresentationFormat>On-screen Show (4:3)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맑은 고딕</vt:lpstr>
      <vt:lpstr>Arial</vt:lpstr>
      <vt:lpstr>Office Theme</vt:lpstr>
      <vt:lpstr>Custom Design</vt:lpstr>
      <vt:lpstr>PowerPoint Presentation</vt:lpstr>
      <vt:lpstr>Writing Beautiful RESTful APIs</vt:lpstr>
      <vt:lpstr>Writing Beautiful RESTful APIs…Best Practices: Error Handling</vt:lpstr>
      <vt:lpstr>Writing Beautiful RESTful APIs…Best Practices: Error Handling</vt:lpstr>
      <vt:lpstr>Writing Beautiful RESTful APIs…Best Practices: Error Handling</vt:lpstr>
    </vt:vector>
  </TitlesOfParts>
  <Company>Microsoft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Ethan Ballinger</cp:lastModifiedBy>
  <cp:revision>89</cp:revision>
  <dcterms:created xsi:type="dcterms:W3CDTF">2014-04-01T16:35:38Z</dcterms:created>
  <dcterms:modified xsi:type="dcterms:W3CDTF">2017-11-21T02:23:22Z</dcterms:modified>
</cp:coreProperties>
</file>