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62" r:id="rId5"/>
    <p:sldId id="266" r:id="rId6"/>
    <p:sldId id="265" r:id="rId7"/>
    <p:sldId id="267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5"/>
  </p:normalViewPr>
  <p:slideViewPr>
    <p:cSldViewPr>
      <p:cViewPr>
        <p:scale>
          <a:sx n="100" d="100"/>
          <a:sy n="100" d="100"/>
        </p:scale>
        <p:origin x="196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E181D-6F47-714C-9DE8-2071C0840DDF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647C8-A36D-8045-AC28-FF2592AD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redera.com/" TargetMode="External"/><Relationship Id="rId3" Type="http://schemas.openxmlformats.org/officeDocument/2006/relationships/hyperlink" Target="http://www.linkedin.com/in/ethan-balling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304129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Ethan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allinger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420888"/>
            <a:ext cx="5904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Writing Beautiful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RESTful APIs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716016" y="6239053"/>
            <a:ext cx="4355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752087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 smtClean="0">
                <a:ea typeface="맑은 고딕" pitchFamily="50" charset="-127"/>
              </a:rPr>
              <a:t>Writing Beautiful RESTful APIs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Overview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What is a RESTful API?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Why is this important?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What will I learn in this course?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What should I know before beginning the course?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About </a:t>
            </a:r>
            <a:r>
              <a:rPr lang="en-US" altLang="ko-KR" sz="2000" dirty="0"/>
              <a:t>me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Overview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What is a RESTful API?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000" dirty="0" smtClean="0"/>
              <a:t>An application programming interface (</a:t>
            </a:r>
            <a:r>
              <a:rPr lang="en-US" altLang="ko-KR" sz="2000" smtClean="0"/>
              <a:t>API</a:t>
            </a:r>
            <a:r>
              <a:rPr lang="en-US" altLang="ko-KR" sz="2000" smtClean="0"/>
              <a:t>), </a:t>
            </a:r>
            <a:r>
              <a:rPr lang="en-US" altLang="ko-KR" sz="2000" dirty="0" smtClean="0"/>
              <a:t>is a set of clearly defined definitions for building software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Representational </a:t>
            </a:r>
            <a:r>
              <a:rPr lang="en-US" sz="2000" dirty="0"/>
              <a:t>state transfer (REST) </a:t>
            </a:r>
            <a:r>
              <a:rPr lang="en-US" sz="2000" dirty="0" smtClean="0"/>
              <a:t>is a </a:t>
            </a:r>
            <a:r>
              <a:rPr lang="en-US" sz="2000" dirty="0"/>
              <a:t>way </a:t>
            </a:r>
            <a:r>
              <a:rPr lang="en-US" sz="2000" dirty="0" smtClean="0"/>
              <a:t>of                        communicating </a:t>
            </a:r>
            <a:r>
              <a:rPr lang="en-US" sz="2000" dirty="0"/>
              <a:t>across computer systems on </a:t>
            </a:r>
            <a:r>
              <a:rPr lang="en-US" sz="2000" dirty="0" smtClean="0"/>
              <a:t>the internet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A RESTful API is the marriage of the two concepts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use a predefined set of operations that allow for access and manipulation of representations of </a:t>
            </a:r>
            <a:r>
              <a:rPr lang="en-US" sz="2000" dirty="0" smtClean="0"/>
              <a:t>resources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Operations </a:t>
            </a:r>
            <a:r>
              <a:rPr lang="en-US" sz="2000" dirty="0"/>
              <a:t>like accessing </a:t>
            </a:r>
            <a:r>
              <a:rPr lang="en-US" sz="2000" dirty="0" smtClean="0"/>
              <a:t>an account</a:t>
            </a:r>
            <a:r>
              <a:rPr lang="en-US" sz="2000" dirty="0"/>
              <a:t>, placing an order, </a:t>
            </a:r>
            <a:r>
              <a:rPr lang="en-US" sz="2000" dirty="0" smtClean="0"/>
              <a:t>or            enrolling </a:t>
            </a:r>
            <a:r>
              <a:rPr lang="en-US" sz="2000" dirty="0"/>
              <a:t>in a rewards program may all be facilitated through a </a:t>
            </a:r>
            <a:r>
              <a:rPr lang="en-US" sz="2000" dirty="0" smtClean="0"/>
              <a:t>   RESTful </a:t>
            </a:r>
            <a:r>
              <a:rPr lang="en-US" sz="2000" dirty="0"/>
              <a:t>API.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2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APIs</a:t>
            </a:r>
            <a:r>
              <a:rPr lang="mr-IN" altLang="ko-KR" sz="1600" b="0" dirty="0">
                <a:ea typeface="맑은 고딕" pitchFamily="50" charset="-127"/>
              </a:rPr>
              <a:t>…</a:t>
            </a:r>
            <a:r>
              <a:rPr lang="en-US" altLang="ko-KR" sz="1600" b="0" dirty="0">
                <a:ea typeface="맑은 고딕" pitchFamily="50" charset="-127"/>
              </a:rPr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Why is this important?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000" dirty="0" smtClean="0"/>
              <a:t>This course defines commonly used principals for development of RESTful APIs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000" dirty="0" smtClean="0"/>
              <a:t>Developers will benefit from learning how to correctly write RESTful APIs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000" dirty="0" smtClean="0"/>
              <a:t>Developers consuming your API won’t hate you </a:t>
            </a:r>
            <a:r>
              <a:rPr lang="en-US" altLang="ko-KR" sz="2000" dirty="0" smtClean="0">
                <a:sym typeface="Wingdings"/>
              </a:rPr>
              <a:t>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 sz="2000" dirty="0" smtClean="0"/>
              <a:t>You’ll greatly simplify complicated systems by following a few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5061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APIs</a:t>
            </a:r>
            <a:r>
              <a:rPr lang="mr-IN" altLang="ko-KR" sz="1600" b="0" dirty="0">
                <a:ea typeface="맑은 고딕" pitchFamily="50" charset="-127"/>
              </a:rPr>
              <a:t>…</a:t>
            </a:r>
            <a:r>
              <a:rPr lang="en-US" altLang="ko-KR" sz="1600" b="0" dirty="0">
                <a:ea typeface="맑은 고딕" pitchFamily="50" charset="-127"/>
              </a:rPr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What will I learn in this course?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altLang="ko-KR" sz="2000" dirty="0" smtClean="0"/>
              <a:t>Introduction to RESTful APIs and their composition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altLang="ko-KR" sz="2000" dirty="0" smtClean="0"/>
              <a:t>How to craft RESTful services with all of the necessary parts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altLang="ko-KR" sz="2000" dirty="0" smtClean="0"/>
              <a:t>Popular formats for RESTful services like JSON and XML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altLang="ko-KR" sz="2000" dirty="0" smtClean="0"/>
              <a:t>Advanced topics like: versioning, authentication, error handling, and pagination</a:t>
            </a:r>
          </a:p>
        </p:txBody>
      </p:sp>
    </p:spTree>
    <p:extLst>
      <p:ext uri="{BB962C8B-B14F-4D97-AF65-F5344CB8AC3E}">
        <p14:creationId xmlns:p14="http://schemas.microsoft.com/office/powerpoint/2010/main" val="21591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APIs</a:t>
            </a:r>
            <a:r>
              <a:rPr lang="mr-IN" altLang="ko-KR" sz="1600" b="0" dirty="0">
                <a:ea typeface="맑은 고딕" pitchFamily="50" charset="-127"/>
              </a:rPr>
              <a:t>…</a:t>
            </a:r>
            <a:r>
              <a:rPr lang="en-US" altLang="ko-KR" sz="1600" b="0" dirty="0">
                <a:ea typeface="맑은 고딕" pitchFamily="50" charset="-127"/>
              </a:rPr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What should I know before beginning the course?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altLang="ko-KR" sz="2000" dirty="0" smtClean="0"/>
              <a:t>Basic understanding of web based services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altLang="ko-KR" sz="2000" dirty="0" smtClean="0"/>
              <a:t>Basic </a:t>
            </a:r>
            <a:r>
              <a:rPr lang="en-US" altLang="ko-KR" sz="2000" smtClean="0"/>
              <a:t>understanding of how </a:t>
            </a:r>
            <a:r>
              <a:rPr lang="en-US" altLang="ko-KR" sz="2000" dirty="0" smtClean="0"/>
              <a:t>web systems communicate with each other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altLang="ko-KR" sz="2000" dirty="0" smtClean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3578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APIs</a:t>
            </a:r>
            <a:r>
              <a:rPr lang="mr-IN" altLang="ko-KR" sz="1600" b="0" dirty="0">
                <a:ea typeface="맑은 고딕" pitchFamily="50" charset="-127"/>
              </a:rPr>
              <a:t>…</a:t>
            </a:r>
            <a:r>
              <a:rPr lang="en-US" altLang="ko-KR" sz="1600" b="0" dirty="0">
                <a:ea typeface="맑은 고딕" pitchFamily="50" charset="-127"/>
              </a:rPr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About me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/>
              <a:t>Software architect at </a:t>
            </a:r>
            <a:r>
              <a:rPr lang="en-US" altLang="ko-KR" sz="2000" dirty="0" smtClean="0">
                <a:hlinkClick r:id="rId2"/>
              </a:rPr>
              <a:t>Credera</a:t>
            </a:r>
            <a:endParaRPr lang="en-US" altLang="ko-KR" sz="2000" dirty="0" smtClean="0"/>
          </a:p>
          <a:p>
            <a:pPr marL="342900" indent="-342900">
              <a:buFont typeface="Arial"/>
              <a:buChar char="•"/>
            </a:pPr>
            <a:endParaRPr lang="en-US" altLang="ko-KR" sz="2000" dirty="0"/>
          </a:p>
          <a:p>
            <a:pPr marL="342900" indent="-342900">
              <a:buFont typeface="Arial"/>
              <a:buChar char="•"/>
            </a:pPr>
            <a:r>
              <a:rPr lang="en-US" altLang="ko-KR" sz="2000" dirty="0"/>
              <a:t>Specialize in API design and open source architecture</a:t>
            </a:r>
          </a:p>
          <a:p>
            <a:pPr marL="342900" indent="-342900">
              <a:buFont typeface="Arial"/>
              <a:buChar char="•"/>
            </a:pPr>
            <a:endParaRPr lang="en-US" altLang="ko-KR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/>
              <a:t>Java, Scala, AngularJS</a:t>
            </a:r>
          </a:p>
          <a:p>
            <a:pPr marL="342900" indent="-342900">
              <a:buFont typeface="Arial"/>
              <a:buChar char="•"/>
            </a:pPr>
            <a:endParaRPr lang="en-US" altLang="ko-KR" sz="2000" dirty="0"/>
          </a:p>
          <a:p>
            <a:pPr marL="342900" indent="-342900">
              <a:buFont typeface="Arial"/>
              <a:buChar char="•"/>
            </a:pPr>
            <a:r>
              <a:rPr lang="en-US" altLang="ko-KR" sz="2000" dirty="0">
                <a:hlinkClick r:id="rId3"/>
              </a:rPr>
              <a:t>www.linkedin.com/in/ethan-</a:t>
            </a:r>
            <a:r>
              <a:rPr lang="en-US" altLang="ko-KR" sz="2000" dirty="0" smtClean="0">
                <a:hlinkClick r:id="rId3"/>
              </a:rPr>
              <a:t>ballinger</a:t>
            </a:r>
            <a:endParaRPr lang="en-US" altLang="ko-KR" sz="2000" dirty="0" smtClean="0"/>
          </a:p>
          <a:p>
            <a:pPr marL="342900" indent="-342900">
              <a:buFont typeface="Arial"/>
              <a:buChar char="•"/>
            </a:pPr>
            <a:endParaRPr lang="en-US" altLang="ko-KR" sz="2000" dirty="0"/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/>
              <a:t>Graduate of Texas A&amp;M University</a:t>
            </a:r>
          </a:p>
          <a:p>
            <a:pPr marL="342900" indent="-342900">
              <a:buFont typeface="Arial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9843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16170</TotalTime>
  <Words>309</Words>
  <Application>Microsoft Macintosh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Wingdings</vt:lpstr>
      <vt:lpstr>맑은 고딕</vt:lpstr>
      <vt:lpstr>Office Theme</vt:lpstr>
      <vt:lpstr>Custom Design</vt:lpstr>
      <vt:lpstr>PowerPoint Presentation</vt:lpstr>
      <vt:lpstr>Writing Beautiful RESTful APIs</vt:lpstr>
      <vt:lpstr>Writing Beautiful RESTful APIs…Overview</vt:lpstr>
      <vt:lpstr>Writing Beautiful RESTful APIs…Overview</vt:lpstr>
      <vt:lpstr>Writing Beautiful RESTful APIs…Overview</vt:lpstr>
      <vt:lpstr>Writing Beautiful RESTful APIs…Overview</vt:lpstr>
      <vt:lpstr>Writing Beautiful RESTful APIs…Overview</vt:lpstr>
    </vt:vector>
  </TitlesOfParts>
  <Company>Microsoft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Ethan Ballinger</cp:lastModifiedBy>
  <cp:revision>75</cp:revision>
  <dcterms:created xsi:type="dcterms:W3CDTF">2014-04-01T16:35:38Z</dcterms:created>
  <dcterms:modified xsi:type="dcterms:W3CDTF">2017-11-22T16:37:21Z</dcterms:modified>
</cp:coreProperties>
</file>