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5"/>
  </p:normalViewPr>
  <p:slideViewPr>
    <p:cSldViewPr>
      <p:cViewPr>
        <p:scale>
          <a:sx n="110" d="100"/>
          <a:sy n="110" d="100"/>
        </p:scale>
        <p:origin x="1680" y="2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E181D-6F47-714C-9DE8-2071C0840DDF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647C8-A36D-8045-AC28-FF2592AD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1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647C8-A36D-8045-AC28-FF2592AD93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35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647C8-A36D-8045-AC28-FF2592AD93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33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647C8-A36D-8045-AC28-FF2592AD93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08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647C8-A36D-8045-AC28-FF2592AD93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50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647C8-A36D-8045-AC28-FF2592AD93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9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647C8-A36D-8045-AC28-FF2592AD93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29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647C8-A36D-8045-AC28-FF2592AD93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21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647C8-A36D-8045-AC28-FF2592AD93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304129"/>
            <a:ext cx="4788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Ethan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allinger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2420888"/>
            <a:ext cx="590465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Writing Beautiful </a:t>
            </a: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RESTful APIs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3419872" y="6239053"/>
            <a:ext cx="56521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All About REST </a:t>
            </a:r>
            <a:r>
              <a:rPr lang="mr-IN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–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Part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752087"/>
            <a:ext cx="10858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>
                <a:ea typeface="맑은 고딕" pitchFamily="50" charset="-127"/>
              </a:rPr>
              <a:t>Writing Beautiful RESTful </a:t>
            </a:r>
            <a:r>
              <a:rPr lang="en-US" altLang="ko-KR" sz="1600" b="0" dirty="0" smtClean="0">
                <a:ea typeface="맑은 고딕" pitchFamily="50" charset="-127"/>
              </a:rPr>
              <a:t>APIs</a:t>
            </a:r>
            <a:r>
              <a:rPr lang="mr-IN" altLang="ko-KR" sz="1600" b="0" dirty="0" smtClean="0">
                <a:ea typeface="맑은 고딕" pitchFamily="50" charset="-127"/>
              </a:rPr>
              <a:t>…</a:t>
            </a:r>
            <a:r>
              <a:rPr lang="en-US" altLang="ko-KR" sz="1600" b="0" dirty="0" smtClean="0">
                <a:ea typeface="맑은 고딕" pitchFamily="50" charset="-127"/>
              </a:rPr>
              <a:t>All About REST </a:t>
            </a:r>
            <a:r>
              <a:rPr lang="mr-IN" altLang="ko-KR" sz="1600" b="0" dirty="0" smtClean="0">
                <a:ea typeface="맑은 고딕" pitchFamily="50" charset="-127"/>
              </a:rPr>
              <a:t>–</a:t>
            </a:r>
            <a:r>
              <a:rPr lang="en-US" altLang="ko-KR" sz="1600" b="0" dirty="0" smtClean="0">
                <a:ea typeface="맑은 고딕" pitchFamily="50" charset="-127"/>
              </a:rPr>
              <a:t> Part </a:t>
            </a:r>
            <a:r>
              <a:rPr lang="en-US" altLang="ko-KR" sz="1600" b="0" dirty="0" smtClean="0">
                <a:ea typeface="맑은 고딕" pitchFamily="50" charset="-127"/>
              </a:rPr>
              <a:t>2</a:t>
            </a:r>
            <a:endParaRPr lang="en-US" altLang="ko-KR" sz="1600" b="0" dirty="0">
              <a:ea typeface="맑은 고딕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Status Codes (cont.)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 marL="342900" lvl="0" indent="-342900" latinLnBrk="0">
              <a:spcBef>
                <a:spcPts val="0"/>
              </a:spcBef>
            </a:pPr>
            <a:r>
              <a:rPr lang="en-US" sz="2000" b="1" dirty="0"/>
              <a:t>400 Level: Client </a:t>
            </a:r>
            <a:r>
              <a:rPr lang="en-US" sz="2000" b="1" dirty="0" smtClean="0"/>
              <a:t>Failure</a:t>
            </a:r>
          </a:p>
          <a:p>
            <a:pPr marL="342900" lvl="0" indent="-342900" latinLnBrk="0"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400 </a:t>
            </a:r>
            <a:r>
              <a:rPr lang="en-US" sz="2000" dirty="0"/>
              <a:t>(Bad Request) - The server cannot understand the request due to bad syntax </a:t>
            </a:r>
            <a:endParaRPr lang="en-US" sz="2000" dirty="0" smtClean="0"/>
          </a:p>
          <a:p>
            <a:pPr marL="342900" lvl="0" indent="-342900" latinLnBrk="0"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401 (Unauthorized) - The request requires user authentication and it was not provided </a:t>
            </a:r>
          </a:p>
          <a:p>
            <a:pPr marL="342900" lvl="0" indent="-342900" latinLnBrk="0"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403 (Forbidden) - The server received the request, but it is not willing to fulfill it </a:t>
            </a:r>
          </a:p>
          <a:p>
            <a:pPr marL="342900" lvl="0" indent="-342900" latinLnBrk="0"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404 (Not Found) - The requested resource does not exist or could not be located by the server</a:t>
            </a:r>
          </a:p>
          <a:p>
            <a:pPr marL="342900" lvl="0" indent="-342900" latinLnBrk="0"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409 (Conflict) - The request could not be completed due to a conflict with the state of the resource</a:t>
            </a:r>
          </a:p>
          <a:p>
            <a:pPr lvl="0" latinLnBrk="0">
              <a:spcBef>
                <a:spcPts val="0"/>
              </a:spcBef>
            </a:pPr>
            <a:endParaRPr lang="en-US" sz="2000" b="1" dirty="0" smtClean="0"/>
          </a:p>
          <a:p>
            <a:pPr lvl="0" latinLnBrk="0">
              <a:spcBef>
                <a:spcPts val="0"/>
              </a:spcBef>
            </a:pPr>
            <a:r>
              <a:rPr lang="en-US" sz="2000" b="1" dirty="0" smtClean="0"/>
              <a:t>500 Level: Server Failure</a:t>
            </a:r>
          </a:p>
          <a:p>
            <a:pPr marL="342900" lvl="0" indent="-342900" latinLnBrk="0"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500 (Internal Server Error) - The server encountered an unexpected error and could not complete the request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912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 smtClean="0">
                <a:ea typeface="맑은 고딕" pitchFamily="50" charset="-127"/>
              </a:rPr>
              <a:t>Writing Beautiful RESTful APIs</a:t>
            </a:r>
            <a:endParaRPr lang="en-US" altLang="ko-KR" sz="1600" b="0" dirty="0">
              <a:ea typeface="맑은 고딕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All About REST </a:t>
            </a:r>
            <a:r>
              <a:rPr lang="mr-IN" altLang="ko-KR" sz="2400" b="1" dirty="0" smtClean="0"/>
              <a:t>–</a:t>
            </a:r>
            <a:r>
              <a:rPr lang="en-US" altLang="ko-KR" sz="2400" b="1" dirty="0" smtClean="0"/>
              <a:t> Part </a:t>
            </a:r>
            <a:r>
              <a:rPr lang="en-US" altLang="ko-KR" sz="2400" b="1" dirty="0" smtClean="0"/>
              <a:t>2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altLang="ko-KR" sz="2000" dirty="0" smtClean="0"/>
              <a:t>Operations 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altLang="ko-KR" sz="2000" dirty="0" smtClean="0"/>
              <a:t>Status Codes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altLang="ko-KR" sz="2000" dirty="0" smtClean="0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>
                <a:ea typeface="맑은 고딕" pitchFamily="50" charset="-127"/>
              </a:rPr>
              <a:t>Writing Beautiful RESTful </a:t>
            </a:r>
            <a:r>
              <a:rPr lang="en-US" altLang="ko-KR" sz="1600" b="0" dirty="0" smtClean="0">
                <a:ea typeface="맑은 고딕" pitchFamily="50" charset="-127"/>
              </a:rPr>
              <a:t>APIs</a:t>
            </a:r>
            <a:r>
              <a:rPr lang="mr-IN" altLang="ko-KR" sz="1600" b="0" dirty="0" smtClean="0">
                <a:ea typeface="맑은 고딕" pitchFamily="50" charset="-127"/>
              </a:rPr>
              <a:t>…</a:t>
            </a:r>
            <a:r>
              <a:rPr lang="en-US" altLang="ko-KR" sz="1600" b="0" dirty="0" smtClean="0">
                <a:ea typeface="맑은 고딕" pitchFamily="50" charset="-127"/>
              </a:rPr>
              <a:t>All About REST </a:t>
            </a:r>
            <a:r>
              <a:rPr lang="mr-IN" altLang="ko-KR" sz="1600" b="0" dirty="0" smtClean="0">
                <a:ea typeface="맑은 고딕" pitchFamily="50" charset="-127"/>
              </a:rPr>
              <a:t>–</a:t>
            </a:r>
            <a:r>
              <a:rPr lang="en-US" altLang="ko-KR" sz="1600" b="0" dirty="0" smtClean="0">
                <a:ea typeface="맑은 고딕" pitchFamily="50" charset="-127"/>
              </a:rPr>
              <a:t> Part </a:t>
            </a:r>
            <a:r>
              <a:rPr lang="en-US" altLang="ko-KR" sz="1600" b="0" dirty="0" smtClean="0">
                <a:ea typeface="맑은 고딕" pitchFamily="50" charset="-127"/>
              </a:rPr>
              <a:t>2</a:t>
            </a:r>
            <a:endParaRPr lang="en-US" altLang="ko-KR" sz="1600" b="0" dirty="0">
              <a:ea typeface="맑은 고딕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Operations - GET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Used </a:t>
            </a:r>
            <a:r>
              <a:rPr lang="en-US" sz="2000" dirty="0"/>
              <a:t>to retrieve </a:t>
            </a:r>
            <a:r>
              <a:rPr lang="en-US" sz="2000" dirty="0" smtClean="0"/>
              <a:t>information</a:t>
            </a:r>
          </a:p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Does </a:t>
            </a:r>
            <a:r>
              <a:rPr lang="en-US" sz="2000" dirty="0"/>
              <a:t>not take in a request body (</a:t>
            </a:r>
            <a:r>
              <a:rPr lang="en-US" sz="2000" dirty="0" smtClean="0"/>
              <a:t>payload)</a:t>
            </a:r>
          </a:p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Method </a:t>
            </a:r>
            <a:r>
              <a:rPr lang="en-US" sz="2000" dirty="0"/>
              <a:t>is considered "safe" as it cannot change the state of the </a:t>
            </a:r>
            <a:r>
              <a:rPr lang="en-US" sz="2000" dirty="0" smtClean="0"/>
              <a:t>resource</a:t>
            </a:r>
          </a:p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Typically </a:t>
            </a:r>
            <a:r>
              <a:rPr lang="en-US" sz="2000" dirty="0"/>
              <a:t>used to get an individual item or a collection of items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261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>
                <a:ea typeface="맑은 고딕" pitchFamily="50" charset="-127"/>
              </a:rPr>
              <a:t>Writing Beautiful RESTful </a:t>
            </a:r>
            <a:r>
              <a:rPr lang="en-US" altLang="ko-KR" sz="1600" b="0" dirty="0" smtClean="0">
                <a:ea typeface="맑은 고딕" pitchFamily="50" charset="-127"/>
              </a:rPr>
              <a:t>APIs</a:t>
            </a:r>
            <a:r>
              <a:rPr lang="mr-IN" altLang="ko-KR" sz="1600" b="0" dirty="0" smtClean="0">
                <a:ea typeface="맑은 고딕" pitchFamily="50" charset="-127"/>
              </a:rPr>
              <a:t>…</a:t>
            </a:r>
            <a:r>
              <a:rPr lang="en-US" altLang="ko-KR" sz="1600" b="0" dirty="0" smtClean="0">
                <a:ea typeface="맑은 고딕" pitchFamily="50" charset="-127"/>
              </a:rPr>
              <a:t>All About REST </a:t>
            </a:r>
            <a:r>
              <a:rPr lang="mr-IN" altLang="ko-KR" sz="1600" b="0" dirty="0" smtClean="0">
                <a:ea typeface="맑은 고딕" pitchFamily="50" charset="-127"/>
              </a:rPr>
              <a:t>–</a:t>
            </a:r>
            <a:r>
              <a:rPr lang="en-US" altLang="ko-KR" sz="1600" b="0" dirty="0" smtClean="0">
                <a:ea typeface="맑은 고딕" pitchFamily="50" charset="-127"/>
              </a:rPr>
              <a:t> Part </a:t>
            </a:r>
            <a:r>
              <a:rPr lang="en-US" altLang="ko-KR" sz="1600" b="0" dirty="0" smtClean="0">
                <a:ea typeface="맑은 고딕" pitchFamily="50" charset="-127"/>
              </a:rPr>
              <a:t>2</a:t>
            </a:r>
            <a:endParaRPr lang="en-US" altLang="ko-KR" sz="1600" b="0" dirty="0">
              <a:ea typeface="맑은 고딕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Operations - POST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/>
              <a:t>Used to have the server accept the enclosed entity and include it as part of the requested </a:t>
            </a:r>
            <a:r>
              <a:rPr lang="en-US" sz="2000" dirty="0" smtClean="0"/>
              <a:t>resource</a:t>
            </a:r>
          </a:p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Does </a:t>
            </a:r>
            <a:r>
              <a:rPr lang="en-US" sz="2000" dirty="0"/>
              <a:t>take in a request body (</a:t>
            </a:r>
            <a:r>
              <a:rPr lang="en-US" sz="2000" dirty="0" smtClean="0"/>
              <a:t>typically)</a:t>
            </a:r>
          </a:p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Method </a:t>
            </a:r>
            <a:r>
              <a:rPr lang="en-US" sz="2000" dirty="0"/>
              <a:t>is not considered "safe" as it can change the state of the </a:t>
            </a:r>
            <a:r>
              <a:rPr lang="en-US" sz="2000" dirty="0" smtClean="0"/>
              <a:t>resource</a:t>
            </a:r>
          </a:p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Typically </a:t>
            </a:r>
            <a:r>
              <a:rPr lang="en-US" sz="2000" dirty="0"/>
              <a:t>used to create a new item under a particular resource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460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>
                <a:ea typeface="맑은 고딕" pitchFamily="50" charset="-127"/>
              </a:rPr>
              <a:t>Writing Beautiful RESTful </a:t>
            </a:r>
            <a:r>
              <a:rPr lang="en-US" altLang="ko-KR" sz="1600" b="0" dirty="0" smtClean="0">
                <a:ea typeface="맑은 고딕" pitchFamily="50" charset="-127"/>
              </a:rPr>
              <a:t>APIs</a:t>
            </a:r>
            <a:r>
              <a:rPr lang="mr-IN" altLang="ko-KR" sz="1600" b="0" dirty="0" smtClean="0">
                <a:ea typeface="맑은 고딕" pitchFamily="50" charset="-127"/>
              </a:rPr>
              <a:t>…</a:t>
            </a:r>
            <a:r>
              <a:rPr lang="en-US" altLang="ko-KR" sz="1600" b="0" dirty="0" smtClean="0">
                <a:ea typeface="맑은 고딕" pitchFamily="50" charset="-127"/>
              </a:rPr>
              <a:t>All About REST </a:t>
            </a:r>
            <a:r>
              <a:rPr lang="mr-IN" altLang="ko-KR" sz="1600" b="0" dirty="0" smtClean="0">
                <a:ea typeface="맑은 고딕" pitchFamily="50" charset="-127"/>
              </a:rPr>
              <a:t>–</a:t>
            </a:r>
            <a:r>
              <a:rPr lang="en-US" altLang="ko-KR" sz="1600" b="0" dirty="0" smtClean="0">
                <a:ea typeface="맑은 고딕" pitchFamily="50" charset="-127"/>
              </a:rPr>
              <a:t> Part </a:t>
            </a:r>
            <a:r>
              <a:rPr lang="en-US" altLang="ko-KR" sz="1600" b="0" dirty="0" smtClean="0">
                <a:ea typeface="맑은 고딕" pitchFamily="50" charset="-127"/>
              </a:rPr>
              <a:t>2</a:t>
            </a:r>
            <a:endParaRPr lang="en-US" altLang="ko-KR" sz="1600" b="0" dirty="0">
              <a:ea typeface="맑은 고딕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Operations - PUT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Used </a:t>
            </a:r>
            <a:r>
              <a:rPr lang="en-US" sz="2000" dirty="0"/>
              <a:t>to have the server accept the enclosed entity and store it under the </a:t>
            </a:r>
            <a:r>
              <a:rPr lang="en-US" sz="2000" dirty="0" smtClean="0"/>
              <a:t>resource</a:t>
            </a:r>
          </a:p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Does </a:t>
            </a:r>
            <a:r>
              <a:rPr lang="en-US" sz="2000" dirty="0"/>
              <a:t>take in a request body (</a:t>
            </a:r>
            <a:r>
              <a:rPr lang="en-US" sz="2000" dirty="0" smtClean="0"/>
              <a:t>typically)</a:t>
            </a:r>
          </a:p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Method </a:t>
            </a:r>
            <a:r>
              <a:rPr lang="en-US" sz="2000" dirty="0"/>
              <a:t>is not considered "safe" as it can change the state of the </a:t>
            </a:r>
            <a:r>
              <a:rPr lang="en-US" sz="2000" dirty="0" smtClean="0"/>
              <a:t>resource</a:t>
            </a:r>
          </a:p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Typically </a:t>
            </a:r>
            <a:r>
              <a:rPr lang="en-US" sz="2000" dirty="0"/>
              <a:t>is used to replace an existing item under a particular resource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5323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>
                <a:ea typeface="맑은 고딕" pitchFamily="50" charset="-127"/>
              </a:rPr>
              <a:t>Writing Beautiful RESTful </a:t>
            </a:r>
            <a:r>
              <a:rPr lang="en-US" altLang="ko-KR" sz="1600" b="0" dirty="0" smtClean="0">
                <a:ea typeface="맑은 고딕" pitchFamily="50" charset="-127"/>
              </a:rPr>
              <a:t>APIs</a:t>
            </a:r>
            <a:r>
              <a:rPr lang="mr-IN" altLang="ko-KR" sz="1600" b="0" dirty="0" smtClean="0">
                <a:ea typeface="맑은 고딕" pitchFamily="50" charset="-127"/>
              </a:rPr>
              <a:t>…</a:t>
            </a:r>
            <a:r>
              <a:rPr lang="en-US" altLang="ko-KR" sz="1600" b="0" dirty="0" smtClean="0">
                <a:ea typeface="맑은 고딕" pitchFamily="50" charset="-127"/>
              </a:rPr>
              <a:t>All About REST </a:t>
            </a:r>
            <a:r>
              <a:rPr lang="mr-IN" altLang="ko-KR" sz="1600" b="0" dirty="0" smtClean="0">
                <a:ea typeface="맑은 고딕" pitchFamily="50" charset="-127"/>
              </a:rPr>
              <a:t>–</a:t>
            </a:r>
            <a:r>
              <a:rPr lang="en-US" altLang="ko-KR" sz="1600" b="0" dirty="0" smtClean="0">
                <a:ea typeface="맑은 고딕" pitchFamily="50" charset="-127"/>
              </a:rPr>
              <a:t> Part </a:t>
            </a:r>
            <a:r>
              <a:rPr lang="en-US" altLang="ko-KR" sz="1600" b="0" dirty="0" smtClean="0">
                <a:ea typeface="맑은 고딕" pitchFamily="50" charset="-127"/>
              </a:rPr>
              <a:t>2</a:t>
            </a:r>
            <a:endParaRPr lang="en-US" altLang="ko-KR" sz="1600" b="0" dirty="0">
              <a:ea typeface="맑은 고딕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Operations - PATCH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Used </a:t>
            </a:r>
            <a:r>
              <a:rPr lang="en-US" sz="2000" dirty="0"/>
              <a:t>to apply partial updates to a </a:t>
            </a:r>
            <a:r>
              <a:rPr lang="en-US" sz="2000" dirty="0" smtClean="0"/>
              <a:t>resource</a:t>
            </a:r>
          </a:p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Does </a:t>
            </a:r>
            <a:r>
              <a:rPr lang="en-US" sz="2000" dirty="0"/>
              <a:t>take in a request body (</a:t>
            </a:r>
            <a:r>
              <a:rPr lang="en-US" sz="2000" dirty="0" smtClean="0"/>
              <a:t>typically)</a:t>
            </a:r>
          </a:p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Method </a:t>
            </a:r>
            <a:r>
              <a:rPr lang="en-US" sz="2000" dirty="0"/>
              <a:t>is not considered "safe" as it can change the state of the </a:t>
            </a:r>
            <a:r>
              <a:rPr lang="en-US" sz="2000" dirty="0" smtClean="0"/>
              <a:t>resource</a:t>
            </a:r>
          </a:p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Typically </a:t>
            </a:r>
            <a:r>
              <a:rPr lang="en-US" sz="2000" dirty="0"/>
              <a:t>is used to update part of an existing item under a particular resource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272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>
                <a:ea typeface="맑은 고딕" pitchFamily="50" charset="-127"/>
              </a:rPr>
              <a:t>Writing Beautiful RESTful </a:t>
            </a:r>
            <a:r>
              <a:rPr lang="en-US" altLang="ko-KR" sz="1600" b="0" dirty="0" smtClean="0">
                <a:ea typeface="맑은 고딕" pitchFamily="50" charset="-127"/>
              </a:rPr>
              <a:t>APIs</a:t>
            </a:r>
            <a:r>
              <a:rPr lang="mr-IN" altLang="ko-KR" sz="1600" b="0" dirty="0" smtClean="0">
                <a:ea typeface="맑은 고딕" pitchFamily="50" charset="-127"/>
              </a:rPr>
              <a:t>…</a:t>
            </a:r>
            <a:r>
              <a:rPr lang="en-US" altLang="ko-KR" sz="1600" b="0" dirty="0" smtClean="0">
                <a:ea typeface="맑은 고딕" pitchFamily="50" charset="-127"/>
              </a:rPr>
              <a:t>All About REST </a:t>
            </a:r>
            <a:r>
              <a:rPr lang="mr-IN" altLang="ko-KR" sz="1600" b="0" dirty="0" smtClean="0">
                <a:ea typeface="맑은 고딕" pitchFamily="50" charset="-127"/>
              </a:rPr>
              <a:t>–</a:t>
            </a:r>
            <a:r>
              <a:rPr lang="en-US" altLang="ko-KR" sz="1600" b="0" dirty="0" smtClean="0">
                <a:ea typeface="맑은 고딕" pitchFamily="50" charset="-127"/>
              </a:rPr>
              <a:t> Part </a:t>
            </a:r>
            <a:r>
              <a:rPr lang="en-US" altLang="ko-KR" sz="1600" b="0" dirty="0" smtClean="0">
                <a:ea typeface="맑은 고딕" pitchFamily="50" charset="-127"/>
              </a:rPr>
              <a:t>2</a:t>
            </a:r>
            <a:endParaRPr lang="en-US" altLang="ko-KR" sz="1600" b="0" dirty="0">
              <a:ea typeface="맑은 고딕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Operations - DELETE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/>
              <a:t>Used to delete a particular </a:t>
            </a:r>
            <a:r>
              <a:rPr lang="en-US" sz="2000" dirty="0" smtClean="0"/>
              <a:t>resource</a:t>
            </a:r>
          </a:p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Does </a:t>
            </a:r>
            <a:r>
              <a:rPr lang="en-US" sz="2000" dirty="0"/>
              <a:t>not take in a request </a:t>
            </a:r>
            <a:r>
              <a:rPr lang="en-US" sz="2000" dirty="0" smtClean="0"/>
              <a:t>body</a:t>
            </a:r>
          </a:p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Method </a:t>
            </a:r>
            <a:r>
              <a:rPr lang="en-US" sz="2000" dirty="0"/>
              <a:t>is not considered "safe" as it can change the state of the </a:t>
            </a:r>
            <a:r>
              <a:rPr lang="en-US" sz="2000" dirty="0" smtClean="0"/>
              <a:t>resource</a:t>
            </a:r>
          </a:p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Typically </a:t>
            </a:r>
            <a:r>
              <a:rPr lang="en-US" sz="2000" dirty="0"/>
              <a:t>is used to delete or remove a particular resource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235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>
                <a:ea typeface="맑은 고딕" pitchFamily="50" charset="-127"/>
              </a:rPr>
              <a:t>Writing Beautiful RESTful </a:t>
            </a:r>
            <a:r>
              <a:rPr lang="en-US" altLang="ko-KR" sz="1600" b="0" dirty="0" smtClean="0">
                <a:ea typeface="맑은 고딕" pitchFamily="50" charset="-127"/>
              </a:rPr>
              <a:t>APIs</a:t>
            </a:r>
            <a:r>
              <a:rPr lang="mr-IN" altLang="ko-KR" sz="1600" b="0" dirty="0" smtClean="0">
                <a:ea typeface="맑은 고딕" pitchFamily="50" charset="-127"/>
              </a:rPr>
              <a:t>…</a:t>
            </a:r>
            <a:r>
              <a:rPr lang="en-US" altLang="ko-KR" sz="1600" b="0" dirty="0" smtClean="0">
                <a:ea typeface="맑은 고딕" pitchFamily="50" charset="-127"/>
              </a:rPr>
              <a:t>All About REST </a:t>
            </a:r>
            <a:r>
              <a:rPr lang="mr-IN" altLang="ko-KR" sz="1600" b="0" dirty="0" smtClean="0">
                <a:ea typeface="맑은 고딕" pitchFamily="50" charset="-127"/>
              </a:rPr>
              <a:t>–</a:t>
            </a:r>
            <a:r>
              <a:rPr lang="en-US" altLang="ko-KR" sz="1600" b="0" dirty="0" smtClean="0">
                <a:ea typeface="맑은 고딕" pitchFamily="50" charset="-127"/>
              </a:rPr>
              <a:t> Part </a:t>
            </a:r>
            <a:r>
              <a:rPr lang="en-US" altLang="ko-KR" sz="1600" b="0" dirty="0" smtClean="0">
                <a:ea typeface="맑은 고딕" pitchFamily="50" charset="-127"/>
              </a:rPr>
              <a:t>2</a:t>
            </a:r>
            <a:endParaRPr lang="en-US" altLang="ko-KR" sz="1600" b="0" dirty="0">
              <a:ea typeface="맑은 고딕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Operations - OPTIONS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Used </a:t>
            </a:r>
            <a:r>
              <a:rPr lang="en-US" sz="2000" dirty="0"/>
              <a:t>to return the various operations a server supports for the provided </a:t>
            </a:r>
            <a:r>
              <a:rPr lang="en-US" sz="2000" dirty="0" smtClean="0"/>
              <a:t>URL</a:t>
            </a:r>
          </a:p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Does </a:t>
            </a:r>
            <a:r>
              <a:rPr lang="en-US" sz="2000" dirty="0"/>
              <a:t>not take in a request </a:t>
            </a:r>
            <a:r>
              <a:rPr lang="en-US" sz="2000" dirty="0" smtClean="0"/>
              <a:t>body</a:t>
            </a:r>
          </a:p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Method </a:t>
            </a:r>
            <a:r>
              <a:rPr lang="en-US" sz="2000" dirty="0"/>
              <a:t>is considered "safe" as it cannot change the state of the </a:t>
            </a:r>
            <a:r>
              <a:rPr lang="en-US" sz="2000" dirty="0" smtClean="0"/>
              <a:t>resource</a:t>
            </a:r>
          </a:p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Typically </a:t>
            </a:r>
            <a:r>
              <a:rPr lang="en-US" sz="2000" dirty="0"/>
              <a:t>used to by browsers to negotiate with the server to determine what types of operations they support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171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>
                <a:ea typeface="맑은 고딕" pitchFamily="50" charset="-127"/>
              </a:rPr>
              <a:t>Writing Beautiful RESTful </a:t>
            </a:r>
            <a:r>
              <a:rPr lang="en-US" altLang="ko-KR" sz="1600" b="0" dirty="0" smtClean="0">
                <a:ea typeface="맑은 고딕" pitchFamily="50" charset="-127"/>
              </a:rPr>
              <a:t>APIs</a:t>
            </a:r>
            <a:r>
              <a:rPr lang="mr-IN" altLang="ko-KR" sz="1600" b="0" dirty="0" smtClean="0">
                <a:ea typeface="맑은 고딕" pitchFamily="50" charset="-127"/>
              </a:rPr>
              <a:t>…</a:t>
            </a:r>
            <a:r>
              <a:rPr lang="en-US" altLang="ko-KR" sz="1600" b="0" dirty="0" smtClean="0">
                <a:ea typeface="맑은 고딕" pitchFamily="50" charset="-127"/>
              </a:rPr>
              <a:t>All About REST </a:t>
            </a:r>
            <a:r>
              <a:rPr lang="mr-IN" altLang="ko-KR" sz="1600" b="0" dirty="0" smtClean="0">
                <a:ea typeface="맑은 고딕" pitchFamily="50" charset="-127"/>
              </a:rPr>
              <a:t>–</a:t>
            </a:r>
            <a:r>
              <a:rPr lang="en-US" altLang="ko-KR" sz="1600" b="0" dirty="0" smtClean="0">
                <a:ea typeface="맑은 고딕" pitchFamily="50" charset="-127"/>
              </a:rPr>
              <a:t> Part </a:t>
            </a:r>
            <a:r>
              <a:rPr lang="en-US" altLang="ko-KR" sz="1600" b="0" dirty="0" smtClean="0">
                <a:ea typeface="맑은 고딕" pitchFamily="50" charset="-127"/>
              </a:rPr>
              <a:t>2</a:t>
            </a:r>
            <a:endParaRPr lang="en-US" altLang="ko-KR" sz="1600" b="0" dirty="0">
              <a:ea typeface="맑은 고딕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Status Codes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</a:pPr>
            <a:r>
              <a:rPr lang="en-US" sz="2000" b="1" dirty="0"/>
              <a:t>100 Level: </a:t>
            </a:r>
            <a:r>
              <a:rPr lang="en-US" sz="2000" b="1" dirty="0" smtClean="0"/>
              <a:t>Informational</a:t>
            </a:r>
          </a:p>
          <a:p>
            <a:pPr marL="342900" lvl="0" indent="-342900" latinLnBrk="0">
              <a:spcBef>
                <a:spcPts val="0"/>
              </a:spcBef>
            </a:pPr>
            <a:endParaRPr lang="en-US" sz="2000" dirty="0"/>
          </a:p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/>
              <a:t>200 </a:t>
            </a:r>
            <a:r>
              <a:rPr lang="en-US" sz="2000" b="1" dirty="0"/>
              <a:t>Level: </a:t>
            </a:r>
            <a:r>
              <a:rPr lang="en-US" sz="2000" b="1" dirty="0" smtClean="0"/>
              <a:t>Success</a:t>
            </a:r>
          </a:p>
          <a:p>
            <a:pPr marL="342900" lvl="0" indent="-342900" latinLnBrk="0"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200 </a:t>
            </a:r>
            <a:r>
              <a:rPr lang="en-US" sz="2000" dirty="0"/>
              <a:t>(OK) - The request was successful </a:t>
            </a:r>
            <a:endParaRPr lang="en-US" sz="2000" dirty="0" smtClean="0"/>
          </a:p>
          <a:p>
            <a:pPr marL="342900" lvl="0" indent="-342900" latinLnBrk="0"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201 </a:t>
            </a:r>
            <a:r>
              <a:rPr lang="en-US" sz="2000" dirty="0"/>
              <a:t>(Created) - The request was successful and has resulted in a new resource being created </a:t>
            </a:r>
            <a:endParaRPr lang="en-US" sz="2000" dirty="0" smtClean="0"/>
          </a:p>
          <a:p>
            <a:pPr marL="342900" lvl="0" indent="-342900" latinLnBrk="0"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204 </a:t>
            </a:r>
            <a:r>
              <a:rPr lang="en-US" sz="2000" dirty="0"/>
              <a:t>(No Content) - The request was successful, but the server has not returned any information </a:t>
            </a:r>
            <a:endParaRPr lang="en-US" sz="2000" dirty="0" smtClean="0"/>
          </a:p>
          <a:p>
            <a:pPr marL="342900" lvl="0" indent="-342900" latinLnBrk="0">
              <a:spcBef>
                <a:spcPts val="0"/>
              </a:spcBef>
              <a:buFont typeface="Arial" charset="0"/>
              <a:buChar char="•"/>
            </a:pPr>
            <a:endParaRPr lang="en-US" sz="2000" dirty="0" smtClean="0"/>
          </a:p>
          <a:p>
            <a:pPr marL="342900" lvl="0" indent="-342900" latinLnBrk="0"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/>
              <a:t>300 </a:t>
            </a:r>
            <a:r>
              <a:rPr lang="en-US" sz="2000" b="1" dirty="0"/>
              <a:t>Level: </a:t>
            </a:r>
            <a:r>
              <a:rPr lang="en-US" sz="2000" b="1" dirty="0" smtClean="0"/>
              <a:t>Redirection</a:t>
            </a:r>
          </a:p>
          <a:p>
            <a:pPr marL="342900" lvl="0" indent="-342900" latinLnBrk="0">
              <a:spcBef>
                <a:spcPts val="0"/>
              </a:spcBef>
              <a:buFont typeface="Arial" charset="0"/>
              <a:buChar char="•"/>
            </a:pPr>
            <a:r>
              <a:rPr lang="en-US" sz="2000" dirty="0" smtClean="0"/>
              <a:t>304 </a:t>
            </a:r>
            <a:r>
              <a:rPr lang="en-US" sz="2000" dirty="0"/>
              <a:t>(Not Modified) - Tells the client, that the value it has for the resource has not changed and still matches what they client has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9463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16218</TotalTime>
  <Words>638</Words>
  <Application>Microsoft Macintosh PowerPoint</Application>
  <PresentationFormat>On-screen Show (4:3)</PresentationFormat>
  <Paragraphs>75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맑은 고딕</vt:lpstr>
      <vt:lpstr>Arial</vt:lpstr>
      <vt:lpstr>Office Theme</vt:lpstr>
      <vt:lpstr>Custom Design</vt:lpstr>
      <vt:lpstr>PowerPoint Presentation</vt:lpstr>
      <vt:lpstr>Writing Beautiful RESTful APIs</vt:lpstr>
      <vt:lpstr>Writing Beautiful RESTful APIs…All About REST – Part 2</vt:lpstr>
      <vt:lpstr>Writing Beautiful RESTful APIs…All About REST – Part 2</vt:lpstr>
      <vt:lpstr>Writing Beautiful RESTful APIs…All About REST – Part 2</vt:lpstr>
      <vt:lpstr>Writing Beautiful RESTful APIs…All About REST – Part 2</vt:lpstr>
      <vt:lpstr>Writing Beautiful RESTful APIs…All About REST – Part 2</vt:lpstr>
      <vt:lpstr>Writing Beautiful RESTful APIs…All About REST – Part 2</vt:lpstr>
      <vt:lpstr>Writing Beautiful RESTful APIs…All About REST – Part 2</vt:lpstr>
      <vt:lpstr>Writing Beautiful RESTful APIs…All About REST – Part 2</vt:lpstr>
    </vt:vector>
  </TitlesOfParts>
  <Company>Microsoft Corporation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Ethan Ballinger</cp:lastModifiedBy>
  <cp:revision>80</cp:revision>
  <dcterms:created xsi:type="dcterms:W3CDTF">2014-04-01T16:35:38Z</dcterms:created>
  <dcterms:modified xsi:type="dcterms:W3CDTF">2017-11-21T01:40:09Z</dcterms:modified>
</cp:coreProperties>
</file>