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262" r:id="rId5"/>
    <p:sldId id="26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5"/>
  </p:normalViewPr>
  <p:slideViewPr>
    <p:cSldViewPr>
      <p:cViewPr>
        <p:scale>
          <a:sx n="100" d="100"/>
          <a:sy n="100" d="100"/>
        </p:scale>
        <p:origin x="1960" y="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E181D-6F47-714C-9DE8-2071C0840DDF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647C8-A36D-8045-AC28-FF2592AD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1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647C8-A36D-8045-AC28-FF2592AD93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3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647C8-A36D-8045-AC28-FF2592AD93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8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304129"/>
            <a:ext cx="4788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Ethan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allinger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2420888"/>
            <a:ext cx="590465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Writing Beautiful 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RESTful APIs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331640" y="5733256"/>
            <a:ext cx="774035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Advanced Topics: Query Parameters &amp; Search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752087"/>
            <a:ext cx="10858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 smtClean="0">
                <a:ea typeface="맑은 고딕" pitchFamily="50" charset="-127"/>
              </a:rPr>
              <a:t>Writing Beautiful RESTful APIs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r>
              <a:rPr lang="en-US" altLang="ko-KR" sz="2400" b="1" dirty="0">
                <a:ea typeface="맑은 고딕" pitchFamily="50" charset="-127"/>
              </a:rPr>
              <a:t>Advanced Topics: Query Parameters &amp; Search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altLang="ko-KR" sz="2000" dirty="0" smtClean="0"/>
              <a:t>Query parameters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altLang="ko-KR" sz="2000" dirty="0" smtClean="0"/>
              <a:t>Handling search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</a:t>
            </a:r>
            <a:r>
              <a:rPr lang="en-US" altLang="ko-KR" sz="1600" b="0" dirty="0" smtClean="0">
                <a:ea typeface="맑은 고딕" pitchFamily="50" charset="-127"/>
              </a:rPr>
              <a:t>APIs</a:t>
            </a:r>
            <a:r>
              <a:rPr lang="mr-IN" altLang="ko-KR" sz="1600" b="0" dirty="0" smtClean="0">
                <a:ea typeface="맑은 고딕" pitchFamily="50" charset="-127"/>
              </a:rPr>
              <a:t>…</a:t>
            </a:r>
            <a:r>
              <a:rPr lang="en-US" altLang="ko-KR" sz="1600" b="0" dirty="0" smtClean="0">
                <a:ea typeface="맑은 고딕" pitchFamily="50" charset="-127"/>
              </a:rPr>
              <a:t>Advanced Topics: Query Parameters &amp; Search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Query parameters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/>
              <a:t>Query parameters can be seen on some </a:t>
            </a:r>
            <a:r>
              <a:rPr lang="en-US" altLang="ko-KR" sz="2000" dirty="0" smtClean="0"/>
              <a:t>APIs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 smtClean="0"/>
              <a:t>The </a:t>
            </a:r>
            <a:r>
              <a:rPr lang="en-US" altLang="ko-KR" sz="2000" dirty="0"/>
              <a:t>giveaway is the use of the </a:t>
            </a:r>
            <a:r>
              <a:rPr lang="en-US" altLang="ko-KR" sz="2000" dirty="0" smtClean="0"/>
              <a:t>"?”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 smtClean="0"/>
              <a:t>These </a:t>
            </a:r>
            <a:r>
              <a:rPr lang="en-US" altLang="ko-KR" sz="2000" dirty="0"/>
              <a:t>are typically used to handle complex operations like searching or filtering </a:t>
            </a:r>
            <a:r>
              <a:rPr lang="en-US" altLang="ko-KR" sz="2000" dirty="0" smtClean="0"/>
              <a:t>resources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 smtClean="0"/>
              <a:t>Keep </a:t>
            </a:r>
            <a:r>
              <a:rPr lang="en-US" altLang="ko-KR" sz="2000" dirty="0"/>
              <a:t>your API intuitive by </a:t>
            </a:r>
            <a:r>
              <a:rPr lang="en-US" altLang="ko-KR" sz="2000" dirty="0" smtClean="0"/>
              <a:t>simplifying </a:t>
            </a:r>
            <a:r>
              <a:rPr lang="en-US" altLang="ko-KR" sz="2000" dirty="0"/>
              <a:t>the associations between resources and handling complexity with query </a:t>
            </a:r>
            <a:r>
              <a:rPr lang="en-US" altLang="ko-KR" sz="2000" dirty="0" smtClean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42261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</a:t>
            </a:r>
            <a:r>
              <a:rPr lang="en-US" altLang="ko-KR" sz="1600" b="0" dirty="0" smtClean="0">
                <a:ea typeface="맑은 고딕" pitchFamily="50" charset="-127"/>
              </a:rPr>
              <a:t>APIs</a:t>
            </a:r>
            <a:r>
              <a:rPr lang="mr-IN" altLang="ko-KR" sz="1600" b="0" dirty="0" smtClean="0">
                <a:ea typeface="맑은 고딕" pitchFamily="50" charset="-127"/>
              </a:rPr>
              <a:t>…</a:t>
            </a:r>
            <a:r>
              <a:rPr lang="en-US" altLang="ko-KR" sz="1600" b="0" dirty="0" smtClean="0">
                <a:ea typeface="맑은 고딕" pitchFamily="50" charset="-127"/>
              </a:rPr>
              <a:t>Advanced Topics: Query Parameters &amp; Search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Handling search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Here's an example of how to handle search: </a:t>
            </a:r>
          </a:p>
          <a:p>
            <a:pPr marL="457200" indent="-457200">
              <a:buAutoNum type="arabicParenR"/>
            </a:pPr>
            <a:r>
              <a:rPr lang="en-US" altLang="ko-KR" sz="2000" dirty="0" smtClean="0"/>
              <a:t>Search </a:t>
            </a:r>
            <a:r>
              <a:rPr lang="en-US" altLang="ko-KR" sz="2000" dirty="0"/>
              <a:t>by date      </a:t>
            </a:r>
            <a:r>
              <a:rPr lang="en-US" altLang="ko-KR" sz="2000" dirty="0" smtClean="0"/>
              <a:t>   </a:t>
            </a:r>
            <a:r>
              <a:rPr lang="en-US" altLang="ko-KR" sz="2000" dirty="0"/>
              <a:t>/</a:t>
            </a:r>
            <a:r>
              <a:rPr lang="en-US" altLang="ko-KR" sz="2000" dirty="0" err="1" smtClean="0"/>
              <a:t>api</a:t>
            </a:r>
            <a:r>
              <a:rPr lang="en-US" altLang="ko-KR" sz="2000" dirty="0" smtClean="0"/>
              <a:t>/v1/</a:t>
            </a:r>
            <a:r>
              <a:rPr lang="en-US" altLang="ko-KR" sz="2000" dirty="0" err="1" smtClean="0"/>
              <a:t>orders?date</a:t>
            </a:r>
            <a:r>
              <a:rPr lang="en-US" altLang="ko-KR" sz="2000" dirty="0" smtClean="0"/>
              <a:t>=12-25-2017</a:t>
            </a:r>
          </a:p>
          <a:p>
            <a:pPr marL="457200" indent="-457200">
              <a:buAutoNum type="arabicParenR"/>
            </a:pPr>
            <a:r>
              <a:rPr lang="en-US" altLang="ko-KR" sz="2000" dirty="0" smtClean="0"/>
              <a:t>Search </a:t>
            </a:r>
            <a:r>
              <a:rPr lang="en-US" altLang="ko-KR" sz="2000" dirty="0"/>
              <a:t>by type       </a:t>
            </a:r>
            <a:r>
              <a:rPr lang="en-US" altLang="ko-KR" sz="2000" dirty="0" smtClean="0"/>
              <a:t>  /</a:t>
            </a:r>
            <a:r>
              <a:rPr lang="en-US" altLang="ko-KR" sz="2000" dirty="0" err="1" smtClean="0"/>
              <a:t>api</a:t>
            </a:r>
            <a:r>
              <a:rPr lang="en-US" altLang="ko-KR" sz="2000" dirty="0" smtClean="0"/>
              <a:t>/v1/</a:t>
            </a:r>
            <a:r>
              <a:rPr lang="en-US" altLang="ko-KR" sz="2000" dirty="0" err="1" smtClean="0"/>
              <a:t>orders?type</a:t>
            </a:r>
            <a:r>
              <a:rPr lang="en-US" altLang="ko-KR" sz="2000" dirty="0" smtClean="0"/>
              <a:t>=WEB</a:t>
            </a:r>
          </a:p>
          <a:p>
            <a:pPr marL="457200" indent="-457200">
              <a:buAutoNum type="arabicParenR"/>
            </a:pPr>
            <a:r>
              <a:rPr lang="en-US" altLang="ko-KR" sz="2000" dirty="0" smtClean="0"/>
              <a:t>Search </a:t>
            </a:r>
            <a:r>
              <a:rPr lang="en-US" altLang="ko-KR" sz="2000" dirty="0"/>
              <a:t>by location   /</a:t>
            </a:r>
            <a:r>
              <a:rPr lang="en-US" altLang="ko-KR" sz="2000" dirty="0" err="1" smtClean="0"/>
              <a:t>api</a:t>
            </a:r>
            <a:r>
              <a:rPr lang="en-US" altLang="ko-KR" sz="2000" dirty="0" smtClean="0"/>
              <a:t>/v1/</a:t>
            </a:r>
            <a:r>
              <a:rPr lang="en-US" altLang="ko-KR" sz="2000" dirty="0" err="1" smtClean="0"/>
              <a:t>orders?location</a:t>
            </a:r>
            <a:r>
              <a:rPr lang="en-US" altLang="ko-KR" sz="2000" dirty="0" smtClean="0"/>
              <a:t>=TX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This </a:t>
            </a:r>
            <a:r>
              <a:rPr lang="en-US" altLang="ko-KR" sz="2000" dirty="0"/>
              <a:t>allows us to intuitively add complexity to a challenging concept </a:t>
            </a:r>
            <a:r>
              <a:rPr lang="en-US" altLang="ko-KR" sz="2000" dirty="0" smtClean="0"/>
              <a:t>without </a:t>
            </a:r>
            <a:r>
              <a:rPr lang="en-US" altLang="ko-KR" sz="2000" dirty="0"/>
              <a:t>overcomplicating things for our </a:t>
            </a:r>
            <a:r>
              <a:rPr lang="en-US" altLang="ko-KR" sz="2000" dirty="0" smtClean="0"/>
              <a:t>users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4158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16333</TotalTime>
  <Words>144</Words>
  <Application>Microsoft Macintosh PowerPoint</Application>
  <PresentationFormat>On-screen Show (4:3)</PresentationFormat>
  <Paragraphs>24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맑은 고딕</vt:lpstr>
      <vt:lpstr>Arial</vt:lpstr>
      <vt:lpstr>Office Theme</vt:lpstr>
      <vt:lpstr>Custom Design</vt:lpstr>
      <vt:lpstr>PowerPoint Presentation</vt:lpstr>
      <vt:lpstr>Writing Beautiful RESTful APIs</vt:lpstr>
      <vt:lpstr>Writing Beautiful RESTful APIs…Advanced Topics: Query Parameters &amp; Search</vt:lpstr>
      <vt:lpstr>Writing Beautiful RESTful APIs…Advanced Topics: Query Parameters &amp; Search</vt:lpstr>
    </vt:vector>
  </TitlesOfParts>
  <Company>Microsoft Corporation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Ethan Ballinger</cp:lastModifiedBy>
  <cp:revision>90</cp:revision>
  <dcterms:created xsi:type="dcterms:W3CDTF">2014-04-01T16:35:38Z</dcterms:created>
  <dcterms:modified xsi:type="dcterms:W3CDTF">2017-11-21T02:30:33Z</dcterms:modified>
</cp:coreProperties>
</file>