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62" r:id="rId5"/>
    <p:sldId id="265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5"/>
  </p:normalViewPr>
  <p:slideViewPr>
    <p:cSldViewPr>
      <p:cViewPr>
        <p:scale>
          <a:sx n="100" d="100"/>
          <a:sy n="100" d="100"/>
        </p:scale>
        <p:origin x="1960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E181D-6F47-714C-9DE8-2071C0840DDF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647C8-A36D-8045-AC28-FF2592AD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95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4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20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2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304129"/>
            <a:ext cx="4788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Ethan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allinger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2420888"/>
            <a:ext cx="59046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Writing Beautiful 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RESTful APIs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331640" y="5733256"/>
            <a:ext cx="774035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Advanced Topics: </a:t>
            </a:r>
          </a:p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Pagination &amp; Partials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752087"/>
            <a:ext cx="10858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 smtClean="0">
                <a:ea typeface="맑은 고딕" pitchFamily="50" charset="-127"/>
              </a:rPr>
              <a:t>Writing Beautiful RESTful APIs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r>
              <a:rPr lang="en-US" altLang="ko-KR" sz="2400" b="1" dirty="0">
                <a:ea typeface="맑은 고딕" pitchFamily="50" charset="-127"/>
              </a:rPr>
              <a:t>Advanced Topics: </a:t>
            </a:r>
            <a:r>
              <a:rPr lang="en-US" altLang="ko-KR" sz="2400" b="1" dirty="0" smtClean="0">
                <a:ea typeface="맑은 고딕" pitchFamily="50" charset="-127"/>
              </a:rPr>
              <a:t>Pagination &amp; Partials</a:t>
            </a:r>
            <a:endParaRPr lang="en-US" altLang="ko-KR" sz="2400" b="1" dirty="0">
              <a:ea typeface="맑은 고딕" pitchFamily="50" charset="-127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What makes pagination important?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Pagination example</a:t>
            </a:r>
            <a:endParaRPr lang="en-US" altLang="ko-KR" sz="2000" dirty="0" smtClean="0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What makes partials important?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Partial example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Advanced Topics: Pagination &amp; Partials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What makes pagination important?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/>
              <a:t>Pagination allows the user to retrieve a subset of a particular </a:t>
            </a:r>
            <a:r>
              <a:rPr lang="en-US" altLang="ko-KR" sz="2000" dirty="0" smtClean="0"/>
              <a:t>resource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This </a:t>
            </a:r>
            <a:r>
              <a:rPr lang="en-US" altLang="ko-KR" sz="2000" dirty="0"/>
              <a:t>is particularly useful when dealing with large data sets and the user may only want to display the first </a:t>
            </a:r>
            <a:r>
              <a:rPr lang="en-US" altLang="ko-KR" sz="2000" dirty="0" smtClean="0"/>
              <a:t>x number of values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The </a:t>
            </a:r>
            <a:r>
              <a:rPr lang="en-US" altLang="ko-KR" sz="2000" dirty="0"/>
              <a:t>service should include data as to how many total records there are, so that the client knows how many "pages" of data to </a:t>
            </a:r>
            <a:r>
              <a:rPr lang="en-US" altLang="ko-KR" sz="2000" dirty="0" smtClean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42261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Advanced Topics: Pagination &amp; Partials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Pagination example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Pagination </a:t>
            </a:r>
            <a:r>
              <a:rPr lang="en-US" altLang="ko-KR" sz="2000" dirty="0"/>
              <a:t>includes the following: 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Offset </a:t>
            </a:r>
            <a:r>
              <a:rPr lang="en-US" altLang="ko-KR" sz="2000" dirty="0"/>
              <a:t>- Index of the resource to begin </a:t>
            </a:r>
            <a:r>
              <a:rPr lang="en-US" altLang="ko-KR" sz="2000" dirty="0" smtClean="0"/>
              <a:t>with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Limit </a:t>
            </a:r>
            <a:r>
              <a:rPr lang="en-US" altLang="ko-KR" sz="2000" dirty="0"/>
              <a:t>(Page Size) - The number of resource records to </a:t>
            </a:r>
            <a:r>
              <a:rPr lang="en-US" altLang="ko-KR" sz="2000" dirty="0" smtClean="0"/>
              <a:t>return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typical pagination default would be an offset of 0 and a limit of 10 to grab the first 10 records. The next request would have an offset of 10 and a limit of 10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/>
              <a:t>/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/v1/</a:t>
            </a:r>
            <a:r>
              <a:rPr lang="en-US" altLang="ko-KR" sz="2000" dirty="0" err="1" smtClean="0"/>
              <a:t>orders?offset</a:t>
            </a:r>
            <a:r>
              <a:rPr lang="en-US" altLang="ko-KR" sz="2000" dirty="0" smtClean="0"/>
              <a:t>=0&amp;limit=10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/v1/</a:t>
            </a:r>
            <a:r>
              <a:rPr lang="en-US" altLang="ko-KR" sz="2000" dirty="0" err="1"/>
              <a:t>orders?offset</a:t>
            </a:r>
            <a:r>
              <a:rPr lang="en-US" altLang="ko-KR" sz="2000" dirty="0"/>
              <a:t>=10&amp;limit=10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93837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APIs</a:t>
            </a:r>
            <a:r>
              <a:rPr lang="mr-IN" altLang="ko-KR" sz="1600" b="0" dirty="0">
                <a:ea typeface="맑은 고딕" pitchFamily="50" charset="-127"/>
              </a:rPr>
              <a:t>…</a:t>
            </a:r>
            <a:r>
              <a:rPr lang="en-US" altLang="ko-KR" sz="1600" b="0" dirty="0">
                <a:ea typeface="맑은 고딕" pitchFamily="50" charset="-127"/>
              </a:rPr>
              <a:t>Advanced Topics: Pagination &amp; Partials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What makes partials important?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/>
              <a:t>A partial result is a result that only returns select parts of the response </a:t>
            </a:r>
            <a:r>
              <a:rPr lang="en-US" altLang="ko-KR" sz="2000" dirty="0" smtClean="0"/>
              <a:t>body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This </a:t>
            </a:r>
            <a:r>
              <a:rPr lang="en-US" altLang="ko-KR" sz="2000" dirty="0"/>
              <a:t>can be helpful if the user only cares about certain </a:t>
            </a:r>
            <a:r>
              <a:rPr lang="en-US" altLang="ko-KR" sz="2000" dirty="0" smtClean="0"/>
              <a:t>fields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user may want a list of order ids instead of viewing all of the order contents.</a:t>
            </a:r>
          </a:p>
        </p:txBody>
      </p:sp>
    </p:spTree>
    <p:extLst>
      <p:ext uri="{BB962C8B-B14F-4D97-AF65-F5344CB8AC3E}">
        <p14:creationId xmlns:p14="http://schemas.microsoft.com/office/powerpoint/2010/main" val="7415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APIs</a:t>
            </a:r>
            <a:r>
              <a:rPr lang="mr-IN" altLang="ko-KR" sz="1600" b="0" dirty="0">
                <a:ea typeface="맑은 고딕" pitchFamily="50" charset="-127"/>
              </a:rPr>
              <a:t>…</a:t>
            </a:r>
            <a:r>
              <a:rPr lang="en-US" altLang="ko-KR" sz="1600" b="0" dirty="0">
                <a:ea typeface="맑은 고딕" pitchFamily="50" charset="-127"/>
              </a:rPr>
              <a:t>Advanced Topics: Pagination &amp; Partials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Partial example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r>
              <a:rPr lang="en-US" altLang="ko-KR" sz="2000" dirty="0" smtClean="0"/>
              <a:t>GET </a:t>
            </a:r>
            <a:r>
              <a:rPr lang="mr-IN" altLang="ko-KR" sz="2000" dirty="0" smtClean="0"/>
              <a:t>/</a:t>
            </a:r>
            <a:r>
              <a:rPr lang="mr-IN" altLang="ko-KR" sz="2000" dirty="0" err="1" smtClean="0"/>
              <a:t>api</a:t>
            </a:r>
            <a:r>
              <a:rPr lang="mr-IN" altLang="ko-KR" sz="2000" dirty="0" smtClean="0"/>
              <a:t>/v1/</a:t>
            </a:r>
            <a:r>
              <a:rPr lang="mr-IN" altLang="ko-KR" sz="2000" dirty="0" err="1" smtClean="0"/>
              <a:t>orders</a:t>
            </a:r>
            <a:endParaRPr lang="en-US" altLang="ko-KR" sz="2000" dirty="0" smtClean="0"/>
          </a:p>
          <a:p>
            <a:r>
              <a:rPr lang="mr-IN" altLang="ko-KR" sz="2000" dirty="0" smtClean="0"/>
              <a:t>[       </a:t>
            </a:r>
            <a:endParaRPr lang="en-US" altLang="ko-KR" sz="2000" dirty="0" smtClean="0"/>
          </a:p>
          <a:p>
            <a:r>
              <a:rPr lang="en-US" altLang="ko-KR" sz="2000" dirty="0" smtClean="0"/>
              <a:t>    </a:t>
            </a:r>
            <a:r>
              <a:rPr lang="mr-IN" altLang="ko-KR" sz="2000" dirty="0" smtClean="0"/>
              <a:t>{        </a:t>
            </a:r>
            <a:endParaRPr lang="en-US" altLang="ko-KR" sz="2000" dirty="0"/>
          </a:p>
          <a:p>
            <a:r>
              <a:rPr lang="en-US" altLang="ko-KR" sz="2000" dirty="0" smtClean="0"/>
              <a:t>        </a:t>
            </a:r>
            <a:r>
              <a:rPr lang="mr-IN" altLang="ko-KR" sz="2000" dirty="0" smtClean="0"/>
              <a:t>"</a:t>
            </a:r>
            <a:r>
              <a:rPr lang="mr-IN" altLang="ko-KR" sz="2000" dirty="0" err="1"/>
              <a:t>id</a:t>
            </a:r>
            <a:r>
              <a:rPr lang="mr-IN" altLang="ko-KR" sz="2000" dirty="0"/>
              <a:t>": 123,       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mr-IN" altLang="ko-KR" sz="2000" dirty="0" smtClean="0"/>
              <a:t>"</a:t>
            </a:r>
            <a:r>
              <a:rPr lang="mr-IN" altLang="ko-KR" sz="2000" dirty="0" err="1"/>
              <a:t>type</a:t>
            </a:r>
            <a:r>
              <a:rPr lang="mr-IN" altLang="ko-KR" sz="2000" dirty="0"/>
              <a:t>": "WEB",         </a:t>
            </a:r>
            <a:endParaRPr lang="en-US" altLang="ko-KR" sz="2000" dirty="0"/>
          </a:p>
          <a:p>
            <a:r>
              <a:rPr lang="en-US" altLang="ko-KR" sz="2000" dirty="0" smtClean="0"/>
              <a:t>        </a:t>
            </a:r>
            <a:r>
              <a:rPr lang="mr-IN" altLang="ko-KR" sz="2000" dirty="0" smtClean="0"/>
              <a:t>"</a:t>
            </a:r>
            <a:r>
              <a:rPr lang="mr-IN" altLang="ko-KR" sz="2000" dirty="0" err="1"/>
              <a:t>location</a:t>
            </a:r>
            <a:r>
              <a:rPr lang="mr-IN" altLang="ko-KR" sz="2000" dirty="0"/>
              <a:t>": </a:t>
            </a:r>
            <a:r>
              <a:rPr lang="en-US" altLang="ko-KR" sz="2000" dirty="0" smtClean="0"/>
              <a:t>“</a:t>
            </a:r>
            <a:r>
              <a:rPr lang="mr-IN" altLang="ko-KR" sz="2000" dirty="0" smtClean="0"/>
              <a:t>TX</a:t>
            </a:r>
            <a:r>
              <a:rPr lang="en-US" altLang="ko-KR" sz="2000" dirty="0" smtClean="0"/>
              <a:t>”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mr-IN" altLang="ko-KR" sz="2000" dirty="0" smtClean="0"/>
              <a:t>},    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mr-IN" altLang="ko-KR" sz="2000" dirty="0" smtClean="0"/>
              <a:t>{       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mr-IN" altLang="ko-KR" sz="2000" dirty="0" smtClean="0"/>
              <a:t>"</a:t>
            </a:r>
            <a:r>
              <a:rPr lang="mr-IN" altLang="ko-KR" sz="2000" dirty="0" err="1"/>
              <a:t>id</a:t>
            </a:r>
            <a:r>
              <a:rPr lang="mr-IN" altLang="ko-KR" sz="2000" dirty="0"/>
              <a:t>": 456,       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mr-IN" altLang="ko-KR" sz="2000" dirty="0" smtClean="0"/>
              <a:t>"</a:t>
            </a:r>
            <a:r>
              <a:rPr lang="mr-IN" altLang="ko-KR" sz="2000" dirty="0" err="1"/>
              <a:t>type</a:t>
            </a:r>
            <a:r>
              <a:rPr lang="mr-IN" altLang="ko-KR" sz="2000" dirty="0"/>
              <a:t>": "IN STORE",        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mr-IN" altLang="ko-KR" sz="2000" dirty="0" smtClean="0"/>
              <a:t>"</a:t>
            </a:r>
            <a:r>
              <a:rPr lang="mr-IN" altLang="ko-KR" sz="2000" dirty="0" err="1"/>
              <a:t>location</a:t>
            </a:r>
            <a:r>
              <a:rPr lang="mr-IN" altLang="ko-KR" sz="2000" dirty="0"/>
              <a:t>": </a:t>
            </a:r>
            <a:r>
              <a:rPr lang="en-US" altLang="ko-KR" sz="2000" dirty="0" smtClean="0"/>
              <a:t>“</a:t>
            </a:r>
            <a:r>
              <a:rPr lang="mr-IN" altLang="ko-KR" sz="2000" dirty="0" smtClean="0"/>
              <a:t>TX</a:t>
            </a:r>
            <a:r>
              <a:rPr lang="en-US" altLang="ko-KR" sz="2000" dirty="0" smtClean="0"/>
              <a:t>”</a:t>
            </a:r>
            <a:r>
              <a:rPr lang="mr-IN" altLang="ko-KR" sz="2000" dirty="0" smtClean="0"/>
              <a:t>        </a:t>
            </a:r>
            <a:endParaRPr lang="en-US" altLang="ko-KR" sz="2000" dirty="0"/>
          </a:p>
          <a:p>
            <a:r>
              <a:rPr lang="en-US" altLang="ko-KR" sz="2000" dirty="0" smtClean="0"/>
              <a:t>    </a:t>
            </a:r>
            <a:r>
              <a:rPr lang="mr-IN" altLang="ko-KR" sz="2000" dirty="0" smtClean="0"/>
              <a:t>}</a:t>
            </a:r>
            <a:endParaRPr lang="en-US" altLang="ko-KR" sz="2000" dirty="0" smtClean="0"/>
          </a:p>
          <a:p>
            <a:r>
              <a:rPr lang="mr-IN" altLang="ko-KR" sz="2000" dirty="0" smtClean="0"/>
              <a:t>]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766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APIs</a:t>
            </a:r>
            <a:r>
              <a:rPr lang="mr-IN" altLang="ko-KR" sz="1600" b="0" dirty="0">
                <a:ea typeface="맑은 고딕" pitchFamily="50" charset="-127"/>
              </a:rPr>
              <a:t>…</a:t>
            </a:r>
            <a:r>
              <a:rPr lang="en-US" altLang="ko-KR" sz="1600" b="0" dirty="0">
                <a:ea typeface="맑은 고딕" pitchFamily="50" charset="-127"/>
              </a:rPr>
              <a:t>Advanced Topics: Pagination &amp; Partials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Partial example (cont.)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r>
              <a:rPr lang="en-US" altLang="ko-KR" sz="2000" dirty="0" smtClean="0"/>
              <a:t>GET </a:t>
            </a:r>
            <a:r>
              <a:rPr lang="mr-IN" altLang="ko-KR" sz="2000" dirty="0" smtClean="0"/>
              <a:t>/</a:t>
            </a:r>
            <a:r>
              <a:rPr lang="mr-IN" altLang="ko-KR" sz="2000" dirty="0" err="1" smtClean="0"/>
              <a:t>api</a:t>
            </a:r>
            <a:r>
              <a:rPr lang="mr-IN" altLang="ko-KR" sz="2000" dirty="0" smtClean="0"/>
              <a:t>/v1/</a:t>
            </a:r>
            <a:r>
              <a:rPr lang="mr-IN" altLang="ko-KR" sz="2000" dirty="0" err="1" smtClean="0"/>
              <a:t>orders?fields</a:t>
            </a:r>
            <a:r>
              <a:rPr lang="mr-IN" altLang="ko-KR" sz="2000" dirty="0" smtClean="0"/>
              <a:t>=</a:t>
            </a:r>
            <a:r>
              <a:rPr lang="mr-IN" altLang="ko-KR" sz="2000" dirty="0" err="1" smtClean="0"/>
              <a:t>id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mr-IN" altLang="ko-KR" sz="2000" dirty="0" smtClean="0"/>
              <a:t>[      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mr-IN" altLang="ko-KR" sz="2000" dirty="0" smtClean="0"/>
              <a:t>{       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mr-IN" altLang="ko-KR" sz="2000" dirty="0" smtClean="0"/>
              <a:t>"</a:t>
            </a:r>
            <a:r>
              <a:rPr lang="mr-IN" altLang="ko-KR" sz="2000" dirty="0" err="1"/>
              <a:t>id</a:t>
            </a:r>
            <a:r>
              <a:rPr lang="mr-IN" altLang="ko-KR" sz="2000" dirty="0"/>
              <a:t>": 123   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mr-IN" altLang="ko-KR" sz="2000" dirty="0" smtClean="0"/>
              <a:t>},    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mr-IN" altLang="ko-KR" sz="2000" dirty="0" smtClean="0"/>
              <a:t>{       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mr-IN" altLang="ko-KR" sz="2000" dirty="0" smtClean="0"/>
              <a:t>"</a:t>
            </a:r>
            <a:r>
              <a:rPr lang="mr-IN" altLang="ko-KR" sz="2000" dirty="0" err="1"/>
              <a:t>id</a:t>
            </a:r>
            <a:r>
              <a:rPr lang="mr-IN" altLang="ko-KR" sz="2000" dirty="0"/>
              <a:t>": 456   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mr-IN" altLang="ko-KR" sz="2000" dirty="0" smtClean="0"/>
              <a:t>}</a:t>
            </a:r>
            <a:endParaRPr lang="en-US" altLang="ko-KR" sz="2000" dirty="0" smtClean="0"/>
          </a:p>
          <a:p>
            <a:r>
              <a:rPr lang="mr-IN" altLang="ko-KR" sz="2000" dirty="0" smtClean="0"/>
              <a:t>]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107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16345</TotalTime>
  <Words>369</Words>
  <Application>Microsoft Macintosh PowerPoint</Application>
  <PresentationFormat>On-screen Show (4:3)</PresentationFormat>
  <Paragraphs>62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맑은 고딕</vt:lpstr>
      <vt:lpstr>Arial</vt:lpstr>
      <vt:lpstr>Office Theme</vt:lpstr>
      <vt:lpstr>Custom Design</vt:lpstr>
      <vt:lpstr>PowerPoint Presentation</vt:lpstr>
      <vt:lpstr>Writing Beautiful RESTful APIs</vt:lpstr>
      <vt:lpstr>Writing Beautiful RESTful APIs…Advanced Topics: Pagination &amp; Partials</vt:lpstr>
      <vt:lpstr>Writing Beautiful RESTful APIs…Advanced Topics: Pagination &amp; Partials</vt:lpstr>
      <vt:lpstr>Writing Beautiful RESTful APIs…Advanced Topics: Pagination &amp; Partials</vt:lpstr>
      <vt:lpstr>Writing Beautiful RESTful APIs…Advanced Topics: Pagination &amp; Partials</vt:lpstr>
      <vt:lpstr>Writing Beautiful RESTful APIs…Advanced Topics: Pagination &amp; Partials</vt:lpstr>
    </vt:vector>
  </TitlesOfParts>
  <Company>Microsoft Corporation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Ethan Ballinger</cp:lastModifiedBy>
  <cp:revision>92</cp:revision>
  <dcterms:created xsi:type="dcterms:W3CDTF">2014-04-01T16:35:38Z</dcterms:created>
  <dcterms:modified xsi:type="dcterms:W3CDTF">2017-11-21T02:42:43Z</dcterms:modified>
</cp:coreProperties>
</file>