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6167045"/>
            <a:ext cx="7740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Advanced Topics: Authentication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r>
              <a:rPr lang="en-US" altLang="ko-KR" sz="2400" b="1" dirty="0">
                <a:ea typeface="맑은 고딕" pitchFamily="50" charset="-127"/>
              </a:rPr>
              <a:t>Advanced Topics: </a:t>
            </a:r>
            <a:r>
              <a:rPr lang="en-US" altLang="ko-KR" sz="2400" b="1" dirty="0" smtClean="0">
                <a:ea typeface="맑은 고딕" pitchFamily="50" charset="-127"/>
              </a:rPr>
              <a:t>Authentication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What makes authentication important?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Basic authentication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OAuth 2.0 authentication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Authentication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What makes authentication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There are several lines of thought on how to handle authentication for an </a:t>
            </a:r>
            <a:r>
              <a:rPr lang="en-US" altLang="ko-KR" sz="2000" dirty="0" smtClean="0"/>
              <a:t>API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Some </a:t>
            </a:r>
            <a:r>
              <a:rPr lang="en-US" altLang="ko-KR" sz="2000" dirty="0"/>
              <a:t>APIs don't need authentication, but unless they are trivial they will at some </a:t>
            </a:r>
            <a:r>
              <a:rPr lang="en-US" altLang="ko-KR" sz="2000" dirty="0" smtClean="0"/>
              <a:t>point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Authentication </a:t>
            </a:r>
            <a:r>
              <a:rPr lang="en-US" altLang="ko-KR" sz="2000" dirty="0"/>
              <a:t>can provide the following </a:t>
            </a:r>
            <a:r>
              <a:rPr lang="en-US" altLang="ko-KR" sz="2000" dirty="0" smtClean="0"/>
              <a:t>benefits:</a:t>
            </a:r>
            <a:endParaRPr lang="en-US" altLang="ko-KR" sz="20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Protects </a:t>
            </a:r>
            <a:r>
              <a:rPr lang="en-US" altLang="ko-KR" sz="2000" dirty="0"/>
              <a:t>the system from unwanted </a:t>
            </a:r>
            <a:r>
              <a:rPr lang="en-US" altLang="ko-KR" sz="2000" dirty="0" smtClean="0"/>
              <a:t>access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Allows </a:t>
            </a:r>
            <a:r>
              <a:rPr lang="en-US" altLang="ko-KR" sz="2000" dirty="0"/>
              <a:t>developers to control level of access </a:t>
            </a:r>
            <a:r>
              <a:rPr lang="en-US" altLang="ko-KR" sz="2000" dirty="0" smtClean="0"/>
              <a:t>(RBAC)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Allows </a:t>
            </a:r>
            <a:r>
              <a:rPr lang="en-US" altLang="ko-KR" sz="2000" dirty="0"/>
              <a:t>developers to gather additional information about how users interact with their </a:t>
            </a:r>
            <a:r>
              <a:rPr lang="en-US" altLang="ko-KR" sz="20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Authentication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Basic authentication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Basic authentication allows you to provide a username and password to access the </a:t>
            </a:r>
            <a:r>
              <a:rPr lang="en-US" altLang="ko-KR" sz="2000" dirty="0" smtClean="0"/>
              <a:t>API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This </a:t>
            </a:r>
            <a:r>
              <a:rPr lang="en-US" altLang="ko-KR" sz="2000" dirty="0"/>
              <a:t>is the easiest of the 2 to implement as it is a simple validation against the identity </a:t>
            </a:r>
            <a:r>
              <a:rPr lang="en-US" altLang="ko-KR" sz="2000" dirty="0" smtClean="0"/>
              <a:t>provider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downside to basic authentication is if SSL is not used, the username/password can be exposed over the </a:t>
            </a:r>
            <a:r>
              <a:rPr lang="en-US" altLang="ko-KR" sz="2000" dirty="0" smtClean="0"/>
              <a:t>request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Developers </a:t>
            </a:r>
            <a:r>
              <a:rPr lang="en-US" altLang="ko-KR" sz="2000" dirty="0"/>
              <a:t>should always implement their API using SSL as it provides an additional layer of security for the </a:t>
            </a:r>
            <a:r>
              <a:rPr lang="en-US" altLang="ko-KR" sz="2000" dirty="0" smtClean="0"/>
              <a:t>user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If </a:t>
            </a:r>
            <a:r>
              <a:rPr lang="en-US" altLang="ko-KR" sz="2000" dirty="0"/>
              <a:t>implementing basic authentication, the username/password should be provided as part of an Authorization </a:t>
            </a:r>
            <a:r>
              <a:rPr lang="en-US" altLang="ko-KR" sz="2000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668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Authentication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OAuth 2.0 authentication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OAuth is a type of token </a:t>
            </a:r>
            <a:r>
              <a:rPr lang="en-US" altLang="ko-KR" sz="2000" dirty="0" smtClean="0"/>
              <a:t>authentication allows </a:t>
            </a:r>
            <a:r>
              <a:rPr lang="en-US" altLang="ko-KR" sz="2000" dirty="0"/>
              <a:t>you to provide a username and password to gain a token that provides you access to the </a:t>
            </a:r>
            <a:r>
              <a:rPr lang="en-US" altLang="ko-KR" sz="2000" dirty="0" smtClean="0"/>
              <a:t>API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endParaRPr lang="en-US" altLang="ko-KR" sz="2000" dirty="0" smtClean="0"/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general flow is as follows: </a:t>
            </a:r>
            <a:endParaRPr lang="en-US" altLang="ko-KR" sz="2000" dirty="0" smtClean="0"/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Client </a:t>
            </a:r>
            <a:r>
              <a:rPr lang="en-US" altLang="ko-KR" sz="2000" dirty="0"/>
              <a:t>requests authorization from </a:t>
            </a:r>
            <a:r>
              <a:rPr lang="en-US" altLang="ko-KR" sz="2000" dirty="0" smtClean="0"/>
              <a:t>user</a:t>
            </a:r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User </a:t>
            </a:r>
            <a:r>
              <a:rPr lang="en-US" altLang="ko-KR" sz="2000" dirty="0"/>
              <a:t>provides authorization to </a:t>
            </a:r>
            <a:r>
              <a:rPr lang="en-US" altLang="ko-KR" sz="2000" dirty="0" smtClean="0"/>
              <a:t>client</a:t>
            </a:r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Client </a:t>
            </a:r>
            <a:r>
              <a:rPr lang="en-US" altLang="ko-KR" sz="2000" dirty="0"/>
              <a:t>provides authorization to </a:t>
            </a:r>
            <a:r>
              <a:rPr lang="en-US" altLang="ko-KR" sz="2000" dirty="0" smtClean="0"/>
              <a:t>authentication server</a:t>
            </a:r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Authentication </a:t>
            </a:r>
            <a:r>
              <a:rPr lang="en-US" altLang="ko-KR" sz="2000" dirty="0"/>
              <a:t>server provides token to </a:t>
            </a:r>
            <a:r>
              <a:rPr lang="en-US" altLang="ko-KR" sz="2000" dirty="0" smtClean="0"/>
              <a:t>client</a:t>
            </a:r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Client </a:t>
            </a:r>
            <a:r>
              <a:rPr lang="en-US" altLang="ko-KR" sz="2000" dirty="0"/>
              <a:t>provides token to </a:t>
            </a:r>
            <a:r>
              <a:rPr lang="en-US" altLang="ko-KR" sz="2000" dirty="0" smtClean="0"/>
              <a:t>API</a:t>
            </a:r>
          </a:p>
          <a:p>
            <a:pPr marL="457200" lvl="0" indent="-457200" latinLnBrk="0">
              <a:spcBef>
                <a:spcPts val="0"/>
              </a:spcBef>
              <a:buFont typeface="+mj-lt"/>
              <a:buAutoNum type="arabicParenR"/>
            </a:pPr>
            <a:r>
              <a:rPr lang="en-US" altLang="ko-KR" sz="2000" dirty="0" smtClean="0"/>
              <a:t>API </a:t>
            </a:r>
            <a:r>
              <a:rPr lang="en-US" altLang="ko-KR" sz="2000" dirty="0"/>
              <a:t>provides response to </a:t>
            </a:r>
            <a:r>
              <a:rPr lang="en-US" altLang="ko-KR" sz="2000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6199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Authentication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OAuth 2.0 authentication (cont.)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OAuth requires a more complex setup and management, but provides additional security as the client never has to provide their password to the API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This also gives developers tighter control over access to their API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altLang="ko-KR" sz="2000" dirty="0"/>
              <a:t>The authorization grant can be configured to provide partial access or access for a certain period of </a:t>
            </a:r>
            <a:r>
              <a:rPr lang="en-US" altLang="ko-KR" sz="2000" dirty="0" smtClean="0"/>
              <a:t>time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47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16355</TotalTime>
  <Words>357</Words>
  <Application>Microsoft Macintosh PowerPoint</Application>
  <PresentationFormat>On-screen Show (4:3)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APIs…Advanced Topics: Authentication</vt:lpstr>
      <vt:lpstr>Writing Beautiful RESTful APIs…Advanced Topics: Authentication</vt:lpstr>
      <vt:lpstr>Writing Beautiful RESTful APIs…Advanced Topics: Authentication</vt:lpstr>
      <vt:lpstr>Writing Beautiful RESTful APIs…Advanced Topics: Authentication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94</cp:revision>
  <dcterms:created xsi:type="dcterms:W3CDTF">2014-04-01T16:35:38Z</dcterms:created>
  <dcterms:modified xsi:type="dcterms:W3CDTF">2017-11-21T02:53:14Z</dcterms:modified>
</cp:coreProperties>
</file>