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2"/>
  </p:notesMasterIdLst>
  <p:sldIdLst>
    <p:sldId id="258" r:id="rId2"/>
    <p:sldId id="262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2DE8C-AD1B-47EB-A3EE-6DBF6A79CB9A}" v="564" dt="2022-10-08T20:12:27.560"/>
    <p1510:client id="{FA38DB53-ECFF-4DE9-B96E-D6D634B2A304}" v="217" dt="2022-10-09T14:28:50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Wang" userId="8f8f01fa8073da85" providerId="LiveId" clId="{51FBED74-166F-470D-A218-4BD597EF3520}"/>
    <pc:docChg chg="undo custSel addSld delSld modSld">
      <pc:chgData name="Thomas Wang" userId="8f8f01fa8073da85" providerId="LiveId" clId="{51FBED74-166F-470D-A218-4BD597EF3520}" dt="2022-10-08T00:06:45.183" v="1124" actId="1076"/>
      <pc:docMkLst>
        <pc:docMk/>
      </pc:docMkLst>
      <pc:sldChg chg="modSp modAnim">
        <pc:chgData name="Thomas Wang" userId="8f8f01fa8073da85" providerId="LiveId" clId="{51FBED74-166F-470D-A218-4BD597EF3520}" dt="2022-10-07T16:11:15.598" v="9" actId="20577"/>
        <pc:sldMkLst>
          <pc:docMk/>
          <pc:sldMk cId="4034178080" sldId="258"/>
        </pc:sldMkLst>
        <pc:spChg chg="mod">
          <ac:chgData name="Thomas Wang" userId="8f8f01fa8073da85" providerId="LiveId" clId="{51FBED74-166F-470D-A218-4BD597EF3520}" dt="2022-10-07T16:11:15.598" v="9" actId="20577"/>
          <ac:spMkLst>
            <pc:docMk/>
            <pc:sldMk cId="4034178080" sldId="258"/>
            <ac:spMk id="3" creationId="{8C27660D-EDE2-3A7E-C8A6-4BEC53F82B72}"/>
          </ac:spMkLst>
        </pc:spChg>
      </pc:sldChg>
      <pc:sldChg chg="addSp delSp modSp mod">
        <pc:chgData name="Thomas Wang" userId="8f8f01fa8073da85" providerId="LiveId" clId="{51FBED74-166F-470D-A218-4BD597EF3520}" dt="2022-10-07T21:31:45.249" v="354" actId="1076"/>
        <pc:sldMkLst>
          <pc:docMk/>
          <pc:sldMk cId="3287720028" sldId="262"/>
        </pc:sldMkLst>
        <pc:spChg chg="mod">
          <ac:chgData name="Thomas Wang" userId="8f8f01fa8073da85" providerId="LiveId" clId="{51FBED74-166F-470D-A218-4BD597EF3520}" dt="2022-10-07T20:49:16.641" v="282" actId="20577"/>
          <ac:spMkLst>
            <pc:docMk/>
            <pc:sldMk cId="3287720028" sldId="262"/>
            <ac:spMk id="2" creationId="{0C4CADB7-8D0D-A26E-60B0-4A431540C9A4}"/>
          </ac:spMkLst>
        </pc:spChg>
        <pc:spChg chg="add mod">
          <ac:chgData name="Thomas Wang" userId="8f8f01fa8073da85" providerId="LiveId" clId="{51FBED74-166F-470D-A218-4BD597EF3520}" dt="2022-10-07T20:52:20.132" v="345" actId="1076"/>
          <ac:spMkLst>
            <pc:docMk/>
            <pc:sldMk cId="3287720028" sldId="262"/>
            <ac:spMk id="3" creationId="{7FFEDE78-50A3-6E3E-C7C0-8C2C1A0B3D00}"/>
          </ac:spMkLst>
        </pc:spChg>
        <pc:spChg chg="mod">
          <ac:chgData name="Thomas Wang" userId="8f8f01fa8073da85" providerId="LiveId" clId="{51FBED74-166F-470D-A218-4BD597EF3520}" dt="2022-10-07T20:51:24.717" v="312" actId="1076"/>
          <ac:spMkLst>
            <pc:docMk/>
            <pc:sldMk cId="3287720028" sldId="262"/>
            <ac:spMk id="4" creationId="{87B04CD6-33AE-7FCC-72AC-DBD96470B46A}"/>
          </ac:spMkLst>
        </pc:spChg>
        <pc:spChg chg="del">
          <ac:chgData name="Thomas Wang" userId="8f8f01fa8073da85" providerId="LiveId" clId="{51FBED74-166F-470D-A218-4BD597EF3520}" dt="2022-10-07T20:49:45.912" v="284" actId="478"/>
          <ac:spMkLst>
            <pc:docMk/>
            <pc:sldMk cId="3287720028" sldId="262"/>
            <ac:spMk id="5" creationId="{484E598D-277B-6A42-F819-419FEC1038C6}"/>
          </ac:spMkLst>
        </pc:spChg>
        <pc:spChg chg="add mod">
          <ac:chgData name="Thomas Wang" userId="8f8f01fa8073da85" providerId="LiveId" clId="{51FBED74-166F-470D-A218-4BD597EF3520}" dt="2022-10-07T21:31:45.249" v="354" actId="1076"/>
          <ac:spMkLst>
            <pc:docMk/>
            <pc:sldMk cId="3287720028" sldId="262"/>
            <ac:spMk id="6" creationId="{D0B32A61-4570-27D2-0E26-49A7C95995DC}"/>
          </ac:spMkLst>
        </pc:spChg>
        <pc:spChg chg="del">
          <ac:chgData name="Thomas Wang" userId="8f8f01fa8073da85" providerId="LiveId" clId="{51FBED74-166F-470D-A218-4BD597EF3520}" dt="2022-10-07T20:49:45.912" v="284" actId="478"/>
          <ac:spMkLst>
            <pc:docMk/>
            <pc:sldMk cId="3287720028" sldId="262"/>
            <ac:spMk id="7" creationId="{3A930C90-6F05-EFA8-C4CD-A75F50F4851A}"/>
          </ac:spMkLst>
        </pc:spChg>
        <pc:spChg chg="del">
          <ac:chgData name="Thomas Wang" userId="8f8f01fa8073da85" providerId="LiveId" clId="{51FBED74-166F-470D-A218-4BD597EF3520}" dt="2022-10-07T20:49:45.912" v="284" actId="478"/>
          <ac:spMkLst>
            <pc:docMk/>
            <pc:sldMk cId="3287720028" sldId="262"/>
            <ac:spMk id="9" creationId="{2FC84F46-828B-1D70-40D5-839EB7A69A33}"/>
          </ac:spMkLst>
        </pc:spChg>
        <pc:spChg chg="del">
          <ac:chgData name="Thomas Wang" userId="8f8f01fa8073da85" providerId="LiveId" clId="{51FBED74-166F-470D-A218-4BD597EF3520}" dt="2022-10-07T20:49:45.912" v="284" actId="478"/>
          <ac:spMkLst>
            <pc:docMk/>
            <pc:sldMk cId="3287720028" sldId="262"/>
            <ac:spMk id="10" creationId="{946C33D2-E9B9-0D3F-5322-0359D77745BD}"/>
          </ac:spMkLst>
        </pc:spChg>
        <pc:spChg chg="del">
          <ac:chgData name="Thomas Wang" userId="8f8f01fa8073da85" providerId="LiveId" clId="{51FBED74-166F-470D-A218-4BD597EF3520}" dt="2022-10-07T20:49:45.912" v="284" actId="478"/>
          <ac:spMkLst>
            <pc:docMk/>
            <pc:sldMk cId="3287720028" sldId="262"/>
            <ac:spMk id="11" creationId="{0BAF876E-2697-0762-2908-DE99F063CD4F}"/>
          </ac:spMkLst>
        </pc:spChg>
        <pc:spChg chg="add mod">
          <ac:chgData name="Thomas Wang" userId="8f8f01fa8073da85" providerId="LiveId" clId="{51FBED74-166F-470D-A218-4BD597EF3520}" dt="2022-10-07T20:52:20.132" v="345" actId="1076"/>
          <ac:spMkLst>
            <pc:docMk/>
            <pc:sldMk cId="3287720028" sldId="262"/>
            <ac:spMk id="12" creationId="{5D993F9E-9B1C-7138-0FCE-E20BB95A25BE}"/>
          </ac:spMkLst>
        </pc:spChg>
        <pc:spChg chg="del">
          <ac:chgData name="Thomas Wang" userId="8f8f01fa8073da85" providerId="LiveId" clId="{51FBED74-166F-470D-A218-4BD597EF3520}" dt="2022-10-07T20:49:45.912" v="284" actId="478"/>
          <ac:spMkLst>
            <pc:docMk/>
            <pc:sldMk cId="3287720028" sldId="262"/>
            <ac:spMk id="13" creationId="{0383075B-7FC8-BEBE-9319-D92880B74FB8}"/>
          </ac:spMkLst>
        </pc:spChg>
        <pc:spChg chg="del">
          <ac:chgData name="Thomas Wang" userId="8f8f01fa8073da85" providerId="LiveId" clId="{51FBED74-166F-470D-A218-4BD597EF3520}" dt="2022-10-07T20:49:45.912" v="284" actId="478"/>
          <ac:spMkLst>
            <pc:docMk/>
            <pc:sldMk cId="3287720028" sldId="262"/>
            <ac:spMk id="14" creationId="{9AD5530E-4871-27E5-F473-36FB9B4E542A}"/>
          </ac:spMkLst>
        </pc:spChg>
        <pc:spChg chg="add mod">
          <ac:chgData name="Thomas Wang" userId="8f8f01fa8073da85" providerId="LiveId" clId="{51FBED74-166F-470D-A218-4BD597EF3520}" dt="2022-10-07T20:52:20.132" v="345" actId="1076"/>
          <ac:spMkLst>
            <pc:docMk/>
            <pc:sldMk cId="3287720028" sldId="262"/>
            <ac:spMk id="15" creationId="{95F2B077-971B-976A-E16C-7313C0BC2AAD}"/>
          </ac:spMkLst>
        </pc:spChg>
        <pc:spChg chg="del">
          <ac:chgData name="Thomas Wang" userId="8f8f01fa8073da85" providerId="LiveId" clId="{51FBED74-166F-470D-A218-4BD597EF3520}" dt="2022-10-07T20:49:45.912" v="284" actId="478"/>
          <ac:spMkLst>
            <pc:docMk/>
            <pc:sldMk cId="3287720028" sldId="262"/>
            <ac:spMk id="16" creationId="{64DE553C-3E79-3B3B-4366-5B90DD88F469}"/>
          </ac:spMkLst>
        </pc:spChg>
        <pc:spChg chg="del">
          <ac:chgData name="Thomas Wang" userId="8f8f01fa8073da85" providerId="LiveId" clId="{51FBED74-166F-470D-A218-4BD597EF3520}" dt="2022-10-07T20:49:45.912" v="284" actId="478"/>
          <ac:spMkLst>
            <pc:docMk/>
            <pc:sldMk cId="3287720028" sldId="262"/>
            <ac:spMk id="18" creationId="{101CBA3D-010D-FF62-3CF2-5F679594967F}"/>
          </ac:spMkLst>
        </pc:spChg>
        <pc:spChg chg="add mod">
          <ac:chgData name="Thomas Wang" userId="8f8f01fa8073da85" providerId="LiveId" clId="{51FBED74-166F-470D-A218-4BD597EF3520}" dt="2022-10-07T20:52:20.132" v="345" actId="1076"/>
          <ac:spMkLst>
            <pc:docMk/>
            <pc:sldMk cId="3287720028" sldId="262"/>
            <ac:spMk id="19" creationId="{FFF67D43-51FC-8524-4E9F-888113A5FE63}"/>
          </ac:spMkLst>
        </pc:spChg>
        <pc:spChg chg="del">
          <ac:chgData name="Thomas Wang" userId="8f8f01fa8073da85" providerId="LiveId" clId="{51FBED74-166F-470D-A218-4BD597EF3520}" dt="2022-10-07T20:49:45.912" v="284" actId="478"/>
          <ac:spMkLst>
            <pc:docMk/>
            <pc:sldMk cId="3287720028" sldId="262"/>
            <ac:spMk id="20" creationId="{3483CEF6-286A-E790-854F-E5CC9175963F}"/>
          </ac:spMkLst>
        </pc:spChg>
        <pc:spChg chg="add mod">
          <ac:chgData name="Thomas Wang" userId="8f8f01fa8073da85" providerId="LiveId" clId="{51FBED74-166F-470D-A218-4BD597EF3520}" dt="2022-10-07T20:52:20.132" v="345" actId="1076"/>
          <ac:spMkLst>
            <pc:docMk/>
            <pc:sldMk cId="3287720028" sldId="262"/>
            <ac:spMk id="21" creationId="{E93164D5-4DFB-F7C1-E2E4-E0F378EE0BCD}"/>
          </ac:spMkLst>
        </pc:spChg>
        <pc:spChg chg="add mod">
          <ac:chgData name="Thomas Wang" userId="8f8f01fa8073da85" providerId="LiveId" clId="{51FBED74-166F-470D-A218-4BD597EF3520}" dt="2022-10-07T20:52:30.187" v="346" actId="1076"/>
          <ac:spMkLst>
            <pc:docMk/>
            <pc:sldMk cId="3287720028" sldId="262"/>
            <ac:spMk id="23" creationId="{173FFDF2-6DE8-5BA5-D82A-1B8DD647B6D0}"/>
          </ac:spMkLst>
        </pc:spChg>
      </pc:sldChg>
      <pc:sldChg chg="addSp delSp modSp mod">
        <pc:chgData name="Thomas Wang" userId="8f8f01fa8073da85" providerId="LiveId" clId="{51FBED74-166F-470D-A218-4BD597EF3520}" dt="2022-10-07T16:16:58.662" v="47" actId="478"/>
        <pc:sldMkLst>
          <pc:docMk/>
          <pc:sldMk cId="3092266422" sldId="263"/>
        </pc:sldMkLst>
        <pc:spChg chg="mod">
          <ac:chgData name="Thomas Wang" userId="8f8f01fa8073da85" providerId="LiveId" clId="{51FBED74-166F-470D-A218-4BD597EF3520}" dt="2022-10-07T16:11:36.367" v="17" actId="20577"/>
          <ac:spMkLst>
            <pc:docMk/>
            <pc:sldMk cId="3092266422" sldId="263"/>
            <ac:spMk id="4" creationId="{23B9F05A-AF4D-C088-93AA-ED69DBA23EDF}"/>
          </ac:spMkLst>
        </pc:spChg>
        <pc:spChg chg="add mod">
          <ac:chgData name="Thomas Wang" userId="8f8f01fa8073da85" providerId="LiveId" clId="{51FBED74-166F-470D-A218-4BD597EF3520}" dt="2022-10-07T16:16:58.221" v="46"/>
          <ac:spMkLst>
            <pc:docMk/>
            <pc:sldMk cId="3092266422" sldId="263"/>
            <ac:spMk id="7" creationId="{1B9BCF50-15BB-9F9D-9C98-FD251A5C0A4E}"/>
          </ac:spMkLst>
        </pc:spChg>
        <pc:spChg chg="del">
          <ac:chgData name="Thomas Wang" userId="8f8f01fa8073da85" providerId="LiveId" clId="{51FBED74-166F-470D-A218-4BD597EF3520}" dt="2022-10-07T16:11:39.621" v="18" actId="478"/>
          <ac:spMkLst>
            <pc:docMk/>
            <pc:sldMk cId="3092266422" sldId="263"/>
            <ac:spMk id="87" creationId="{31066450-EF6B-3CCA-0462-519772EFE653}"/>
          </ac:spMkLst>
        </pc:spChg>
        <pc:spChg chg="del">
          <ac:chgData name="Thomas Wang" userId="8f8f01fa8073da85" providerId="LiveId" clId="{51FBED74-166F-470D-A218-4BD597EF3520}" dt="2022-10-07T16:11:39.621" v="18" actId="478"/>
          <ac:spMkLst>
            <pc:docMk/>
            <pc:sldMk cId="3092266422" sldId="263"/>
            <ac:spMk id="89" creationId="{E6134B14-D354-89A5-FB3D-9712D105824D}"/>
          </ac:spMkLst>
        </pc:spChg>
        <pc:spChg chg="del">
          <ac:chgData name="Thomas Wang" userId="8f8f01fa8073da85" providerId="LiveId" clId="{51FBED74-166F-470D-A218-4BD597EF3520}" dt="2022-10-07T16:11:39.621" v="18" actId="478"/>
          <ac:spMkLst>
            <pc:docMk/>
            <pc:sldMk cId="3092266422" sldId="263"/>
            <ac:spMk id="91" creationId="{524D3C5B-01F1-68A7-AF6C-C16D87DDB376}"/>
          </ac:spMkLst>
        </pc:spChg>
        <pc:spChg chg="del">
          <ac:chgData name="Thomas Wang" userId="8f8f01fa8073da85" providerId="LiveId" clId="{51FBED74-166F-470D-A218-4BD597EF3520}" dt="2022-10-07T16:11:39.621" v="18" actId="478"/>
          <ac:spMkLst>
            <pc:docMk/>
            <pc:sldMk cId="3092266422" sldId="263"/>
            <ac:spMk id="93" creationId="{6212A928-3057-4281-F161-8433EBF4C36A}"/>
          </ac:spMkLst>
        </pc:spChg>
        <pc:spChg chg="del">
          <ac:chgData name="Thomas Wang" userId="8f8f01fa8073da85" providerId="LiveId" clId="{51FBED74-166F-470D-A218-4BD597EF3520}" dt="2022-10-07T16:11:39.621" v="18" actId="478"/>
          <ac:spMkLst>
            <pc:docMk/>
            <pc:sldMk cId="3092266422" sldId="263"/>
            <ac:spMk id="94" creationId="{851FB156-5CB7-558C-7ADE-FCE0788327C9}"/>
          </ac:spMkLst>
        </pc:spChg>
        <pc:spChg chg="del">
          <ac:chgData name="Thomas Wang" userId="8f8f01fa8073da85" providerId="LiveId" clId="{51FBED74-166F-470D-A218-4BD597EF3520}" dt="2022-10-07T16:11:39.621" v="18" actId="478"/>
          <ac:spMkLst>
            <pc:docMk/>
            <pc:sldMk cId="3092266422" sldId="263"/>
            <ac:spMk id="96" creationId="{3679A534-DC59-6EDA-DD0D-3A14A0B19487}"/>
          </ac:spMkLst>
        </pc:spChg>
        <pc:spChg chg="del">
          <ac:chgData name="Thomas Wang" userId="8f8f01fa8073da85" providerId="LiveId" clId="{51FBED74-166F-470D-A218-4BD597EF3520}" dt="2022-10-07T16:11:39.621" v="18" actId="478"/>
          <ac:spMkLst>
            <pc:docMk/>
            <pc:sldMk cId="3092266422" sldId="263"/>
            <ac:spMk id="98" creationId="{5D9C1820-965A-D8AB-6A5C-A93EA32EE225}"/>
          </ac:spMkLst>
        </pc:spChg>
        <pc:spChg chg="del">
          <ac:chgData name="Thomas Wang" userId="8f8f01fa8073da85" providerId="LiveId" clId="{51FBED74-166F-470D-A218-4BD597EF3520}" dt="2022-10-07T16:11:39.621" v="18" actId="478"/>
          <ac:spMkLst>
            <pc:docMk/>
            <pc:sldMk cId="3092266422" sldId="263"/>
            <ac:spMk id="99" creationId="{EBD9FA56-36FA-B96E-372C-618E8B73894B}"/>
          </ac:spMkLst>
        </pc:spChg>
        <pc:spChg chg="del">
          <ac:chgData name="Thomas Wang" userId="8f8f01fa8073da85" providerId="LiveId" clId="{51FBED74-166F-470D-A218-4BD597EF3520}" dt="2022-10-07T16:11:39.621" v="18" actId="478"/>
          <ac:spMkLst>
            <pc:docMk/>
            <pc:sldMk cId="3092266422" sldId="263"/>
            <ac:spMk id="102" creationId="{9A5000BD-B940-EF0C-1047-89431FE6518B}"/>
          </ac:spMkLst>
        </pc:spChg>
        <pc:spChg chg="del">
          <ac:chgData name="Thomas Wang" userId="8f8f01fa8073da85" providerId="LiveId" clId="{51FBED74-166F-470D-A218-4BD597EF3520}" dt="2022-10-07T16:11:39.621" v="18" actId="478"/>
          <ac:spMkLst>
            <pc:docMk/>
            <pc:sldMk cId="3092266422" sldId="263"/>
            <ac:spMk id="103" creationId="{91AB94BF-1D1F-4734-3C91-599F9A67CDB1}"/>
          </ac:spMkLst>
        </pc:spChg>
        <pc:spChg chg="del">
          <ac:chgData name="Thomas Wang" userId="8f8f01fa8073da85" providerId="LiveId" clId="{51FBED74-166F-470D-A218-4BD597EF3520}" dt="2022-10-07T16:11:39.621" v="18" actId="478"/>
          <ac:spMkLst>
            <pc:docMk/>
            <pc:sldMk cId="3092266422" sldId="263"/>
            <ac:spMk id="104" creationId="{8E8AEF9C-8AA7-7A25-A41D-8F2241E057A5}"/>
          </ac:spMkLst>
        </pc:spChg>
        <pc:spChg chg="del">
          <ac:chgData name="Thomas Wang" userId="8f8f01fa8073da85" providerId="LiveId" clId="{51FBED74-166F-470D-A218-4BD597EF3520}" dt="2022-10-07T16:11:39.621" v="18" actId="478"/>
          <ac:spMkLst>
            <pc:docMk/>
            <pc:sldMk cId="3092266422" sldId="263"/>
            <ac:spMk id="113" creationId="{4C2983B4-310C-F246-7CAB-8D359292859C}"/>
          </ac:spMkLst>
        </pc:spChg>
        <pc:grpChg chg="del">
          <ac:chgData name="Thomas Wang" userId="8f8f01fa8073da85" providerId="LiveId" clId="{51FBED74-166F-470D-A218-4BD597EF3520}" dt="2022-10-07T16:11:39.621" v="18" actId="478"/>
          <ac:grpSpMkLst>
            <pc:docMk/>
            <pc:sldMk cId="3092266422" sldId="263"/>
            <ac:grpSpMk id="2" creationId="{69908FC4-9F91-E03F-CFFE-BCD524345B46}"/>
          </ac:grpSpMkLst>
        </pc:grpChg>
        <pc:grpChg chg="del">
          <ac:chgData name="Thomas Wang" userId="8f8f01fa8073da85" providerId="LiveId" clId="{51FBED74-166F-470D-A218-4BD597EF3520}" dt="2022-10-07T16:11:39.621" v="18" actId="478"/>
          <ac:grpSpMkLst>
            <pc:docMk/>
            <pc:sldMk cId="3092266422" sldId="263"/>
            <ac:grpSpMk id="85" creationId="{2A3B8A8B-67EA-A429-9F85-B5BBD693C43E}"/>
          </ac:grpSpMkLst>
        </pc:grpChg>
        <pc:picChg chg="add del mod">
          <ac:chgData name="Thomas Wang" userId="8f8f01fa8073da85" providerId="LiveId" clId="{51FBED74-166F-470D-A218-4BD597EF3520}" dt="2022-10-07T16:16:58.662" v="47" actId="478"/>
          <ac:picMkLst>
            <pc:docMk/>
            <pc:sldMk cId="3092266422" sldId="263"/>
            <ac:picMk id="5" creationId="{302D3203-E8DB-2447-3918-DC2CC14F4ADC}"/>
          </ac:picMkLst>
        </pc:picChg>
        <pc:cxnChg chg="mod">
          <ac:chgData name="Thomas Wang" userId="8f8f01fa8073da85" providerId="LiveId" clId="{51FBED74-166F-470D-A218-4BD597EF3520}" dt="2022-10-07T16:11:39.621" v="18" actId="478"/>
          <ac:cxnSpMkLst>
            <pc:docMk/>
            <pc:sldMk cId="3092266422" sldId="263"/>
            <ac:cxnSpMk id="73" creationId="{72C53D85-41E7-A202-855C-58D830827E08}"/>
          </ac:cxnSpMkLst>
        </pc:cxnChg>
        <pc:cxnChg chg="del mod">
          <ac:chgData name="Thomas Wang" userId="8f8f01fa8073da85" providerId="LiveId" clId="{51FBED74-166F-470D-A218-4BD597EF3520}" dt="2022-10-07T16:11:39.621" v="18" actId="478"/>
          <ac:cxnSpMkLst>
            <pc:docMk/>
            <pc:sldMk cId="3092266422" sldId="263"/>
            <ac:cxnSpMk id="100" creationId="{A67B0E58-8AEA-054E-1427-96768056AFAB}"/>
          </ac:cxnSpMkLst>
        </pc:cxnChg>
        <pc:cxnChg chg="del mod">
          <ac:chgData name="Thomas Wang" userId="8f8f01fa8073da85" providerId="LiveId" clId="{51FBED74-166F-470D-A218-4BD597EF3520}" dt="2022-10-07T16:11:39.621" v="18" actId="478"/>
          <ac:cxnSpMkLst>
            <pc:docMk/>
            <pc:sldMk cId="3092266422" sldId="263"/>
            <ac:cxnSpMk id="101" creationId="{F400DCD1-5178-FA79-F976-22A1BA9187FC}"/>
          </ac:cxnSpMkLst>
        </pc:cxnChg>
      </pc:sldChg>
      <pc:sldChg chg="addSp delSp modSp mod">
        <pc:chgData name="Thomas Wang" userId="8f8f01fa8073da85" providerId="LiveId" clId="{51FBED74-166F-470D-A218-4BD597EF3520}" dt="2022-10-07T21:38:38.760" v="397" actId="1076"/>
        <pc:sldMkLst>
          <pc:docMk/>
          <pc:sldMk cId="2096563383" sldId="286"/>
        </pc:sldMkLst>
        <pc:spChg chg="mod">
          <ac:chgData name="Thomas Wang" userId="8f8f01fa8073da85" providerId="LiveId" clId="{51FBED74-166F-470D-A218-4BD597EF3520}" dt="2022-10-07T20:49:29.743" v="283"/>
          <ac:spMkLst>
            <pc:docMk/>
            <pc:sldMk cId="2096563383" sldId="286"/>
            <ac:spMk id="2" creationId="{0C4CADB7-8D0D-A26E-60B0-4A431540C9A4}"/>
          </ac:spMkLst>
        </pc:spChg>
        <pc:spChg chg="mod">
          <ac:chgData name="Thomas Wang" userId="8f8f01fa8073da85" providerId="LiveId" clId="{51FBED74-166F-470D-A218-4BD597EF3520}" dt="2022-10-07T21:37:31.366" v="372" actId="255"/>
          <ac:spMkLst>
            <pc:docMk/>
            <pc:sldMk cId="2096563383" sldId="286"/>
            <ac:spMk id="4" creationId="{87B04CD6-33AE-7FCC-72AC-DBD96470B46A}"/>
          </ac:spMkLst>
        </pc:spChg>
        <pc:spChg chg="add mod">
          <ac:chgData name="Thomas Wang" userId="8f8f01fa8073da85" providerId="LiveId" clId="{51FBED74-166F-470D-A218-4BD597EF3520}" dt="2022-10-07T21:37:31.366" v="372" actId="255"/>
          <ac:spMkLst>
            <pc:docMk/>
            <pc:sldMk cId="2096563383" sldId="286"/>
            <ac:spMk id="5" creationId="{006EB062-ECA1-A6C3-E0DE-509C33DB5E51}"/>
          </ac:spMkLst>
        </pc:spChg>
        <pc:spChg chg="del">
          <ac:chgData name="Thomas Wang" userId="8f8f01fa8073da85" providerId="LiveId" clId="{51FBED74-166F-470D-A218-4BD597EF3520}" dt="2022-10-07T21:31:50.062" v="355" actId="478"/>
          <ac:spMkLst>
            <pc:docMk/>
            <pc:sldMk cId="2096563383" sldId="286"/>
            <ac:spMk id="6" creationId="{0B706669-BAA2-E018-577B-4E09608F9C76}"/>
          </ac:spMkLst>
        </pc:spChg>
        <pc:spChg chg="add mod">
          <ac:chgData name="Thomas Wang" userId="8f8f01fa8073da85" providerId="LiveId" clId="{51FBED74-166F-470D-A218-4BD597EF3520}" dt="2022-10-07T21:37:34.081" v="373" actId="1076"/>
          <ac:spMkLst>
            <pc:docMk/>
            <pc:sldMk cId="2096563383" sldId="286"/>
            <ac:spMk id="8" creationId="{64297447-84A7-8C70-9DB1-8A4F93583068}"/>
          </ac:spMkLst>
        </pc:spChg>
        <pc:spChg chg="add mod">
          <ac:chgData name="Thomas Wang" userId="8f8f01fa8073da85" providerId="LiveId" clId="{51FBED74-166F-470D-A218-4BD597EF3520}" dt="2022-10-07T21:37:48.854" v="381" actId="20577"/>
          <ac:spMkLst>
            <pc:docMk/>
            <pc:sldMk cId="2096563383" sldId="286"/>
            <ac:spMk id="9" creationId="{00808B73-95F8-F935-90DD-A1E55876ADAF}"/>
          </ac:spMkLst>
        </pc:spChg>
        <pc:spChg chg="del">
          <ac:chgData name="Thomas Wang" userId="8f8f01fa8073da85" providerId="LiveId" clId="{51FBED74-166F-470D-A218-4BD597EF3520}" dt="2022-10-07T21:31:50.062" v="355" actId="478"/>
          <ac:spMkLst>
            <pc:docMk/>
            <pc:sldMk cId="2096563383" sldId="286"/>
            <ac:spMk id="12" creationId="{AA5D796A-3B45-2E57-9A8E-521412D6E7F7}"/>
          </ac:spMkLst>
        </pc:spChg>
        <pc:spChg chg="add mod">
          <ac:chgData name="Thomas Wang" userId="8f8f01fa8073da85" providerId="LiveId" clId="{51FBED74-166F-470D-A218-4BD597EF3520}" dt="2022-10-07T21:38:24.059" v="390" actId="1076"/>
          <ac:spMkLst>
            <pc:docMk/>
            <pc:sldMk cId="2096563383" sldId="286"/>
            <ac:spMk id="13" creationId="{55B1B0E9-CE44-5C85-2E1C-BC5C9637A369}"/>
          </ac:spMkLst>
        </pc:spChg>
        <pc:spChg chg="add mod">
          <ac:chgData name="Thomas Wang" userId="8f8f01fa8073da85" providerId="LiveId" clId="{51FBED74-166F-470D-A218-4BD597EF3520}" dt="2022-10-07T21:38:36.154" v="395" actId="207"/>
          <ac:spMkLst>
            <pc:docMk/>
            <pc:sldMk cId="2096563383" sldId="286"/>
            <ac:spMk id="15" creationId="{8347792B-7C24-5A84-DC3D-1A4F4D3643E3}"/>
          </ac:spMkLst>
        </pc:spChg>
        <pc:spChg chg="del">
          <ac:chgData name="Thomas Wang" userId="8f8f01fa8073da85" providerId="LiveId" clId="{51FBED74-166F-470D-A218-4BD597EF3520}" dt="2022-10-07T21:31:54.662" v="358" actId="478"/>
          <ac:spMkLst>
            <pc:docMk/>
            <pc:sldMk cId="2096563383" sldId="286"/>
            <ac:spMk id="23" creationId="{AF6DA9B5-A086-E8E0-C2FA-8DF26B7B2500}"/>
          </ac:spMkLst>
        </pc:spChg>
        <pc:spChg chg="del">
          <ac:chgData name="Thomas Wang" userId="8f8f01fa8073da85" providerId="LiveId" clId="{51FBED74-166F-470D-A218-4BD597EF3520}" dt="2022-10-07T21:31:54.017" v="357" actId="478"/>
          <ac:spMkLst>
            <pc:docMk/>
            <pc:sldMk cId="2096563383" sldId="286"/>
            <ac:spMk id="24" creationId="{A2A3EEE0-6A47-8593-C350-BE2470D88B2A}"/>
          </ac:spMkLst>
        </pc:spChg>
        <pc:spChg chg="del">
          <ac:chgData name="Thomas Wang" userId="8f8f01fa8073da85" providerId="LiveId" clId="{51FBED74-166F-470D-A218-4BD597EF3520}" dt="2022-10-07T21:31:51.783" v="356" actId="478"/>
          <ac:spMkLst>
            <pc:docMk/>
            <pc:sldMk cId="2096563383" sldId="286"/>
            <ac:spMk id="32" creationId="{1281BF8D-72DC-77BA-13A5-164FA8C9AB67}"/>
          </ac:spMkLst>
        </pc:spChg>
        <pc:spChg chg="del">
          <ac:chgData name="Thomas Wang" userId="8f8f01fa8073da85" providerId="LiveId" clId="{51FBED74-166F-470D-A218-4BD597EF3520}" dt="2022-10-07T21:31:51.783" v="356" actId="478"/>
          <ac:spMkLst>
            <pc:docMk/>
            <pc:sldMk cId="2096563383" sldId="286"/>
            <ac:spMk id="34" creationId="{CF6C981F-1C57-630A-D1FD-9E43BB0546B5}"/>
          </ac:spMkLst>
        </pc:spChg>
        <pc:spChg chg="del">
          <ac:chgData name="Thomas Wang" userId="8f8f01fa8073da85" providerId="LiveId" clId="{51FBED74-166F-470D-A218-4BD597EF3520}" dt="2022-10-07T21:31:51.783" v="356" actId="478"/>
          <ac:spMkLst>
            <pc:docMk/>
            <pc:sldMk cId="2096563383" sldId="286"/>
            <ac:spMk id="35" creationId="{E9F2B66E-3179-520A-F164-10A546D5D2A5}"/>
          </ac:spMkLst>
        </pc:spChg>
        <pc:spChg chg="del">
          <ac:chgData name="Thomas Wang" userId="8f8f01fa8073da85" providerId="LiveId" clId="{51FBED74-166F-470D-A218-4BD597EF3520}" dt="2022-10-07T21:31:51.783" v="356" actId="478"/>
          <ac:spMkLst>
            <pc:docMk/>
            <pc:sldMk cId="2096563383" sldId="286"/>
            <ac:spMk id="43" creationId="{3D213203-8814-B2CF-E600-6E472B897461}"/>
          </ac:spMkLst>
        </pc:spChg>
        <pc:spChg chg="del">
          <ac:chgData name="Thomas Wang" userId="8f8f01fa8073da85" providerId="LiveId" clId="{51FBED74-166F-470D-A218-4BD597EF3520}" dt="2022-10-07T21:31:55.883" v="359" actId="478"/>
          <ac:spMkLst>
            <pc:docMk/>
            <pc:sldMk cId="2096563383" sldId="286"/>
            <ac:spMk id="44" creationId="{AB06683C-7F0F-0D4D-1FB5-324D9481BB4B}"/>
          </ac:spMkLst>
        </pc:spChg>
        <pc:spChg chg="del">
          <ac:chgData name="Thomas Wang" userId="8f8f01fa8073da85" providerId="LiveId" clId="{51FBED74-166F-470D-A218-4BD597EF3520}" dt="2022-10-07T21:31:51.783" v="356" actId="478"/>
          <ac:spMkLst>
            <pc:docMk/>
            <pc:sldMk cId="2096563383" sldId="286"/>
            <ac:spMk id="45" creationId="{536BC8CC-BB3F-3121-BCA3-AEE1169F0103}"/>
          </ac:spMkLst>
        </pc:spChg>
        <pc:spChg chg="del">
          <ac:chgData name="Thomas Wang" userId="8f8f01fa8073da85" providerId="LiveId" clId="{51FBED74-166F-470D-A218-4BD597EF3520}" dt="2022-10-07T21:31:51.783" v="356" actId="478"/>
          <ac:spMkLst>
            <pc:docMk/>
            <pc:sldMk cId="2096563383" sldId="286"/>
            <ac:spMk id="49" creationId="{B983F43A-6DA0-268B-BE17-E429460D82C5}"/>
          </ac:spMkLst>
        </pc:spChg>
        <pc:spChg chg="del">
          <ac:chgData name="Thomas Wang" userId="8f8f01fa8073da85" providerId="LiveId" clId="{51FBED74-166F-470D-A218-4BD597EF3520}" dt="2022-10-07T21:31:51.783" v="356" actId="478"/>
          <ac:spMkLst>
            <pc:docMk/>
            <pc:sldMk cId="2096563383" sldId="286"/>
            <ac:spMk id="51" creationId="{4BA796B5-F4DD-3728-B75C-6623122C4BC7}"/>
          </ac:spMkLst>
        </pc:spChg>
        <pc:spChg chg="del">
          <ac:chgData name="Thomas Wang" userId="8f8f01fa8073da85" providerId="LiveId" clId="{51FBED74-166F-470D-A218-4BD597EF3520}" dt="2022-10-07T21:31:51.783" v="356" actId="478"/>
          <ac:spMkLst>
            <pc:docMk/>
            <pc:sldMk cId="2096563383" sldId="286"/>
            <ac:spMk id="55" creationId="{EC012F62-C4BD-8F88-22A3-8C484F38FE30}"/>
          </ac:spMkLst>
        </pc:spChg>
        <pc:graphicFrameChg chg="del">
          <ac:chgData name="Thomas Wang" userId="8f8f01fa8073da85" providerId="LiveId" clId="{51FBED74-166F-470D-A218-4BD597EF3520}" dt="2022-10-07T21:31:50.062" v="355" actId="478"/>
          <ac:graphicFrameMkLst>
            <pc:docMk/>
            <pc:sldMk cId="2096563383" sldId="286"/>
            <ac:graphicFrameMk id="22" creationId="{CB36F8D2-11B5-BB61-A125-485FB39A1E21}"/>
          </ac:graphicFrameMkLst>
        </pc:graphicFrameChg>
        <pc:picChg chg="add mod">
          <ac:chgData name="Thomas Wang" userId="8f8f01fa8073da85" providerId="LiveId" clId="{51FBED74-166F-470D-A218-4BD597EF3520}" dt="2022-10-07T21:38:38.760" v="397" actId="1076"/>
          <ac:picMkLst>
            <pc:docMk/>
            <pc:sldMk cId="2096563383" sldId="286"/>
            <ac:picMk id="10" creationId="{D8E4C0F2-9E2A-27C5-250C-B12A1E301570}"/>
          </ac:picMkLst>
        </pc:picChg>
        <pc:cxnChg chg="del">
          <ac:chgData name="Thomas Wang" userId="8f8f01fa8073da85" providerId="LiveId" clId="{51FBED74-166F-470D-A218-4BD597EF3520}" dt="2022-10-07T21:31:50.062" v="355" actId="478"/>
          <ac:cxnSpMkLst>
            <pc:docMk/>
            <pc:sldMk cId="2096563383" sldId="286"/>
            <ac:cxnSpMk id="26" creationId="{DDCAAEEE-2FED-615C-28EF-802D4FEA74A1}"/>
          </ac:cxnSpMkLst>
        </pc:cxnChg>
        <pc:cxnChg chg="del">
          <ac:chgData name="Thomas Wang" userId="8f8f01fa8073da85" providerId="LiveId" clId="{51FBED74-166F-470D-A218-4BD597EF3520}" dt="2022-10-07T21:31:51.783" v="356" actId="478"/>
          <ac:cxnSpMkLst>
            <pc:docMk/>
            <pc:sldMk cId="2096563383" sldId="286"/>
            <ac:cxnSpMk id="36" creationId="{50A6E080-FDAD-3A94-7E10-F99672CAF5DF}"/>
          </ac:cxnSpMkLst>
        </pc:cxnChg>
        <pc:cxnChg chg="del">
          <ac:chgData name="Thomas Wang" userId="8f8f01fa8073da85" providerId="LiveId" clId="{51FBED74-166F-470D-A218-4BD597EF3520}" dt="2022-10-07T21:31:51.783" v="356" actId="478"/>
          <ac:cxnSpMkLst>
            <pc:docMk/>
            <pc:sldMk cId="2096563383" sldId="286"/>
            <ac:cxnSpMk id="37" creationId="{E8963614-D098-ADBD-1DF1-B28D98DFD6CE}"/>
          </ac:cxnSpMkLst>
        </pc:cxnChg>
        <pc:cxnChg chg="del">
          <ac:chgData name="Thomas Wang" userId="8f8f01fa8073da85" providerId="LiveId" clId="{51FBED74-166F-470D-A218-4BD597EF3520}" dt="2022-10-07T21:31:51.783" v="356" actId="478"/>
          <ac:cxnSpMkLst>
            <pc:docMk/>
            <pc:sldMk cId="2096563383" sldId="286"/>
            <ac:cxnSpMk id="41" creationId="{7A892C95-21F4-73CE-5ABB-2AEF82A8032B}"/>
          </ac:cxnSpMkLst>
        </pc:cxnChg>
        <pc:cxnChg chg="del">
          <ac:chgData name="Thomas Wang" userId="8f8f01fa8073da85" providerId="LiveId" clId="{51FBED74-166F-470D-A218-4BD597EF3520}" dt="2022-10-07T21:31:51.783" v="356" actId="478"/>
          <ac:cxnSpMkLst>
            <pc:docMk/>
            <pc:sldMk cId="2096563383" sldId="286"/>
            <ac:cxnSpMk id="46" creationId="{2120D93B-43BF-F8FE-5DBC-9DF1310E3652}"/>
          </ac:cxnSpMkLst>
        </pc:cxnChg>
        <pc:cxnChg chg="del">
          <ac:chgData name="Thomas Wang" userId="8f8f01fa8073da85" providerId="LiveId" clId="{51FBED74-166F-470D-A218-4BD597EF3520}" dt="2022-10-07T21:31:51.783" v="356" actId="478"/>
          <ac:cxnSpMkLst>
            <pc:docMk/>
            <pc:sldMk cId="2096563383" sldId="286"/>
            <ac:cxnSpMk id="50" creationId="{102CE681-C95B-FDAD-9FC1-05D5A22301AC}"/>
          </ac:cxnSpMkLst>
        </pc:cxnChg>
        <pc:cxnChg chg="del mod">
          <ac:chgData name="Thomas Wang" userId="8f8f01fa8073da85" providerId="LiveId" clId="{51FBED74-166F-470D-A218-4BD597EF3520}" dt="2022-10-07T21:31:51.783" v="356" actId="478"/>
          <ac:cxnSpMkLst>
            <pc:docMk/>
            <pc:sldMk cId="2096563383" sldId="286"/>
            <ac:cxnSpMk id="52" creationId="{16635A5A-1B2F-1A60-A1D4-AB67DEAC102E}"/>
          </ac:cxnSpMkLst>
        </pc:cxnChg>
      </pc:sldChg>
      <pc:sldChg chg="addSp delSp modSp mod">
        <pc:chgData name="Thomas Wang" userId="8f8f01fa8073da85" providerId="LiveId" clId="{51FBED74-166F-470D-A218-4BD597EF3520}" dt="2022-10-07T22:09:00.866" v="510" actId="22"/>
        <pc:sldMkLst>
          <pc:docMk/>
          <pc:sldMk cId="4160666298" sldId="287"/>
        </pc:sldMkLst>
        <pc:spChg chg="mod">
          <ac:chgData name="Thomas Wang" userId="8f8f01fa8073da85" providerId="LiveId" clId="{51FBED74-166F-470D-A218-4BD597EF3520}" dt="2022-10-07T21:46:19.699" v="464" actId="5793"/>
          <ac:spMkLst>
            <pc:docMk/>
            <pc:sldMk cId="4160666298" sldId="287"/>
            <ac:spMk id="2" creationId="{0C4CADB7-8D0D-A26E-60B0-4A431540C9A4}"/>
          </ac:spMkLst>
        </pc:spChg>
        <pc:spChg chg="add mod">
          <ac:chgData name="Thomas Wang" userId="8f8f01fa8073da85" providerId="LiveId" clId="{51FBED74-166F-470D-A218-4BD597EF3520}" dt="2022-10-07T21:45:58.386" v="430" actId="1076"/>
          <ac:spMkLst>
            <pc:docMk/>
            <pc:sldMk cId="4160666298" sldId="287"/>
            <ac:spMk id="5" creationId="{4544FE83-3B16-33F8-299F-3302848BBEB7}"/>
          </ac:spMkLst>
        </pc:spChg>
        <pc:spChg chg="add mod">
          <ac:chgData name="Thomas Wang" userId="8f8f01fa8073da85" providerId="LiveId" clId="{51FBED74-166F-470D-A218-4BD597EF3520}" dt="2022-10-07T21:44:54.203" v="405" actId="12"/>
          <ac:spMkLst>
            <pc:docMk/>
            <pc:sldMk cId="4160666298" sldId="287"/>
            <ac:spMk id="7" creationId="{65AEB58F-8179-2632-C100-C2B19DE5C938}"/>
          </ac:spMkLst>
        </pc:spChg>
        <pc:spChg chg="del">
          <ac:chgData name="Thomas Wang" userId="8f8f01fa8073da85" providerId="LiveId" clId="{51FBED74-166F-470D-A218-4BD597EF3520}" dt="2022-10-07T21:39:02.470" v="400" actId="478"/>
          <ac:spMkLst>
            <pc:docMk/>
            <pc:sldMk cId="4160666298" sldId="287"/>
            <ac:spMk id="8" creationId="{74E5749C-FF8A-F3F2-5E80-8DA0F6B4CDBF}"/>
          </ac:spMkLst>
        </pc:spChg>
        <pc:spChg chg="add mod">
          <ac:chgData name="Thomas Wang" userId="8f8f01fa8073da85" providerId="LiveId" clId="{51FBED74-166F-470D-A218-4BD597EF3520}" dt="2022-10-07T21:45:06.146" v="408" actId="1076"/>
          <ac:spMkLst>
            <pc:docMk/>
            <pc:sldMk cId="4160666298" sldId="287"/>
            <ac:spMk id="10" creationId="{4C2BB16D-1252-5FA1-F8D9-9803F5C31A3B}"/>
          </ac:spMkLst>
        </pc:spChg>
        <pc:spChg chg="add mod">
          <ac:chgData name="Thomas Wang" userId="8f8f01fa8073da85" providerId="LiveId" clId="{51FBED74-166F-470D-A218-4BD597EF3520}" dt="2022-10-07T21:45:59.506" v="431" actId="1076"/>
          <ac:spMkLst>
            <pc:docMk/>
            <pc:sldMk cId="4160666298" sldId="287"/>
            <ac:spMk id="11" creationId="{CFD88A86-1C2D-3E10-351E-E895905C7BA9}"/>
          </ac:spMkLst>
        </pc:spChg>
        <pc:spChg chg="add mod">
          <ac:chgData name="Thomas Wang" userId="8f8f01fa8073da85" providerId="LiveId" clId="{51FBED74-166F-470D-A218-4BD597EF3520}" dt="2022-10-07T21:46:02.467" v="432" actId="1076"/>
          <ac:spMkLst>
            <pc:docMk/>
            <pc:sldMk cId="4160666298" sldId="287"/>
            <ac:spMk id="13" creationId="{3A27D9CB-098D-7B94-C104-3B23DE8B2547}"/>
          </ac:spMkLst>
        </pc:spChg>
        <pc:spChg chg="del">
          <ac:chgData name="Thomas Wang" userId="8f8f01fa8073da85" providerId="LiveId" clId="{51FBED74-166F-470D-A218-4BD597EF3520}" dt="2022-10-07T21:39:02.470" v="400" actId="478"/>
          <ac:spMkLst>
            <pc:docMk/>
            <pc:sldMk cId="4160666298" sldId="287"/>
            <ac:spMk id="15" creationId="{ECB1224B-BD43-9287-5202-4C10B6CCD856}"/>
          </ac:spMkLst>
        </pc:spChg>
        <pc:spChg chg="add mod">
          <ac:chgData name="Thomas Wang" userId="8f8f01fa8073da85" providerId="LiveId" clId="{51FBED74-166F-470D-A218-4BD597EF3520}" dt="2022-10-07T21:51:03.768" v="470" actId="1076"/>
          <ac:spMkLst>
            <pc:docMk/>
            <pc:sldMk cId="4160666298" sldId="287"/>
            <ac:spMk id="17" creationId="{7CAC15A6-BA74-6F82-0629-78516A94A3D8}"/>
          </ac:spMkLst>
        </pc:spChg>
        <pc:spChg chg="add mod">
          <ac:chgData name="Thomas Wang" userId="8f8f01fa8073da85" providerId="LiveId" clId="{51FBED74-166F-470D-A218-4BD597EF3520}" dt="2022-10-07T21:51:13.641" v="472" actId="1076"/>
          <ac:spMkLst>
            <pc:docMk/>
            <pc:sldMk cId="4160666298" sldId="287"/>
            <ac:spMk id="18" creationId="{A23F66AD-3A70-5C43-654B-C0DCFBB18E77}"/>
          </ac:spMkLst>
        </pc:spChg>
        <pc:spChg chg="del">
          <ac:chgData name="Thomas Wang" userId="8f8f01fa8073da85" providerId="LiveId" clId="{51FBED74-166F-470D-A218-4BD597EF3520}" dt="2022-10-07T21:39:02.470" v="400" actId="478"/>
          <ac:spMkLst>
            <pc:docMk/>
            <pc:sldMk cId="4160666298" sldId="287"/>
            <ac:spMk id="19" creationId="{1A8C28E5-D960-EA06-B1D3-F7DA05323F4A}"/>
          </ac:spMkLst>
        </pc:spChg>
        <pc:spChg chg="add mod">
          <ac:chgData name="Thomas Wang" userId="8f8f01fa8073da85" providerId="LiveId" clId="{51FBED74-166F-470D-A218-4BD597EF3520}" dt="2022-10-07T21:51:48.801" v="483" actId="1076"/>
          <ac:spMkLst>
            <pc:docMk/>
            <pc:sldMk cId="4160666298" sldId="287"/>
            <ac:spMk id="20" creationId="{DD874F23-A248-774F-B441-35AD8379D845}"/>
          </ac:spMkLst>
        </pc:spChg>
        <pc:spChg chg="add mod">
          <ac:chgData name="Thomas Wang" userId="8f8f01fa8073da85" providerId="LiveId" clId="{51FBED74-166F-470D-A218-4BD597EF3520}" dt="2022-10-07T21:51:48.801" v="483" actId="1076"/>
          <ac:spMkLst>
            <pc:docMk/>
            <pc:sldMk cId="4160666298" sldId="287"/>
            <ac:spMk id="22" creationId="{164A8636-8A19-1077-D657-578BC9CE5CBD}"/>
          </ac:spMkLst>
        </pc:spChg>
        <pc:spChg chg="del">
          <ac:chgData name="Thomas Wang" userId="8f8f01fa8073da85" providerId="LiveId" clId="{51FBED74-166F-470D-A218-4BD597EF3520}" dt="2022-10-07T21:39:02.470" v="400" actId="478"/>
          <ac:spMkLst>
            <pc:docMk/>
            <pc:sldMk cId="4160666298" sldId="287"/>
            <ac:spMk id="24" creationId="{3EDECF40-DCF9-BB5B-EBAA-FA2CC997562C}"/>
          </ac:spMkLst>
        </pc:spChg>
        <pc:spChg chg="del">
          <ac:chgData name="Thomas Wang" userId="8f8f01fa8073da85" providerId="LiveId" clId="{51FBED74-166F-470D-A218-4BD597EF3520}" dt="2022-10-07T21:39:02.470" v="400" actId="478"/>
          <ac:spMkLst>
            <pc:docMk/>
            <pc:sldMk cId="4160666298" sldId="287"/>
            <ac:spMk id="25" creationId="{B4478C26-E664-AC7F-2395-3226B78A1616}"/>
          </ac:spMkLst>
        </pc:spChg>
        <pc:spChg chg="add mod">
          <ac:chgData name="Thomas Wang" userId="8f8f01fa8073da85" providerId="LiveId" clId="{51FBED74-166F-470D-A218-4BD597EF3520}" dt="2022-10-07T21:51:51.035" v="484" actId="1076"/>
          <ac:spMkLst>
            <pc:docMk/>
            <pc:sldMk cId="4160666298" sldId="287"/>
            <ac:spMk id="26" creationId="{6C4A38C0-5C71-26C6-7049-AEA280BADB92}"/>
          </ac:spMkLst>
        </pc:spChg>
        <pc:spChg chg="del">
          <ac:chgData name="Thomas Wang" userId="8f8f01fa8073da85" providerId="LiveId" clId="{51FBED74-166F-470D-A218-4BD597EF3520}" dt="2022-10-07T21:39:02.470" v="400" actId="478"/>
          <ac:spMkLst>
            <pc:docMk/>
            <pc:sldMk cId="4160666298" sldId="287"/>
            <ac:spMk id="27" creationId="{24E118F8-75F0-BE67-0B3F-0E8DF3752FEC}"/>
          </ac:spMkLst>
        </pc:spChg>
        <pc:spChg chg="del">
          <ac:chgData name="Thomas Wang" userId="8f8f01fa8073da85" providerId="LiveId" clId="{51FBED74-166F-470D-A218-4BD597EF3520}" dt="2022-10-07T21:39:02.470" v="400" actId="478"/>
          <ac:spMkLst>
            <pc:docMk/>
            <pc:sldMk cId="4160666298" sldId="287"/>
            <ac:spMk id="28" creationId="{FAFDEF3C-0AEF-9D82-E8F0-70B96453AC8D}"/>
          </ac:spMkLst>
        </pc:spChg>
        <pc:spChg chg="add mod">
          <ac:chgData name="Thomas Wang" userId="8f8f01fa8073da85" providerId="LiveId" clId="{51FBED74-166F-470D-A218-4BD597EF3520}" dt="2022-10-07T22:08:49.762" v="506" actId="1076"/>
          <ac:spMkLst>
            <pc:docMk/>
            <pc:sldMk cId="4160666298" sldId="287"/>
            <ac:spMk id="31" creationId="{40B975D1-4F74-17B0-A288-B04673ED38E1}"/>
          </ac:spMkLst>
        </pc:spChg>
        <pc:spChg chg="add del mod">
          <ac:chgData name="Thomas Wang" userId="8f8f01fa8073da85" providerId="LiveId" clId="{51FBED74-166F-470D-A218-4BD597EF3520}" dt="2022-10-07T22:09:00.866" v="510" actId="22"/>
          <ac:spMkLst>
            <pc:docMk/>
            <pc:sldMk cId="4160666298" sldId="287"/>
            <ac:spMk id="33" creationId="{06FC9A03-F736-5978-EB0B-CA7167D05839}"/>
          </ac:spMkLst>
        </pc:spChg>
        <pc:picChg chg="del">
          <ac:chgData name="Thomas Wang" userId="8f8f01fa8073da85" providerId="LiveId" clId="{51FBED74-166F-470D-A218-4BD597EF3520}" dt="2022-10-07T21:39:02.470" v="400" actId="478"/>
          <ac:picMkLst>
            <pc:docMk/>
            <pc:sldMk cId="4160666298" sldId="287"/>
            <ac:picMk id="3" creationId="{A8177807-CFD3-7F0F-FACE-3FCCBA515BE8}"/>
          </ac:picMkLst>
        </pc:picChg>
        <pc:picChg chg="add mod ord">
          <ac:chgData name="Thomas Wang" userId="8f8f01fa8073da85" providerId="LiveId" clId="{51FBED74-166F-470D-A218-4BD597EF3520}" dt="2022-10-07T22:08:48.170" v="505" actId="1076"/>
          <ac:picMkLst>
            <pc:docMk/>
            <pc:sldMk cId="4160666298" sldId="287"/>
            <ac:picMk id="29" creationId="{E7755F07-AFC7-E8CA-DB1C-DFC66F642F3C}"/>
          </ac:picMkLst>
        </pc:picChg>
        <pc:cxnChg chg="add del mod">
          <ac:chgData name="Thomas Wang" userId="8f8f01fa8073da85" providerId="LiveId" clId="{51FBED74-166F-470D-A218-4BD597EF3520}" dt="2022-10-07T21:46:13.825" v="438"/>
          <ac:cxnSpMkLst>
            <pc:docMk/>
            <pc:sldMk cId="4160666298" sldId="287"/>
            <ac:cxnSpMk id="14" creationId="{FE3CFE61-7E08-1C08-2467-6AAFF2011827}"/>
          </ac:cxnSpMkLst>
        </pc:cxnChg>
      </pc:sldChg>
      <pc:sldChg chg="modSp del mod">
        <pc:chgData name="Thomas Wang" userId="8f8f01fa8073da85" providerId="LiveId" clId="{51FBED74-166F-470D-A218-4BD597EF3520}" dt="2022-10-07T23:26:16.058" v="936" actId="47"/>
        <pc:sldMkLst>
          <pc:docMk/>
          <pc:sldMk cId="1588780766" sldId="288"/>
        </pc:sldMkLst>
        <pc:spChg chg="mod">
          <ac:chgData name="Thomas Wang" userId="8f8f01fa8073da85" providerId="LiveId" clId="{51FBED74-166F-470D-A218-4BD597EF3520}" dt="2022-10-07T22:56:17.465" v="813" actId="6549"/>
          <ac:spMkLst>
            <pc:docMk/>
            <pc:sldMk cId="1588780766" sldId="288"/>
            <ac:spMk id="2" creationId="{0C4CADB7-8D0D-A26E-60B0-4A431540C9A4}"/>
          </ac:spMkLst>
        </pc:spChg>
      </pc:sldChg>
      <pc:sldChg chg="del">
        <pc:chgData name="Thomas Wang" userId="8f8f01fa8073da85" providerId="LiveId" clId="{51FBED74-166F-470D-A218-4BD597EF3520}" dt="2022-10-07T23:26:16.058" v="936" actId="47"/>
        <pc:sldMkLst>
          <pc:docMk/>
          <pc:sldMk cId="1910392887" sldId="289"/>
        </pc:sldMkLst>
      </pc:sldChg>
      <pc:sldChg chg="del">
        <pc:chgData name="Thomas Wang" userId="8f8f01fa8073da85" providerId="LiveId" clId="{51FBED74-166F-470D-A218-4BD597EF3520}" dt="2022-10-07T23:26:16.058" v="936" actId="47"/>
        <pc:sldMkLst>
          <pc:docMk/>
          <pc:sldMk cId="3285279758" sldId="290"/>
        </pc:sldMkLst>
      </pc:sldChg>
      <pc:sldChg chg="del">
        <pc:chgData name="Thomas Wang" userId="8f8f01fa8073da85" providerId="LiveId" clId="{51FBED74-166F-470D-A218-4BD597EF3520}" dt="2022-10-07T23:26:16.058" v="936" actId="47"/>
        <pc:sldMkLst>
          <pc:docMk/>
          <pc:sldMk cId="4236404013" sldId="291"/>
        </pc:sldMkLst>
      </pc:sldChg>
      <pc:sldChg chg="del">
        <pc:chgData name="Thomas Wang" userId="8f8f01fa8073da85" providerId="LiveId" clId="{51FBED74-166F-470D-A218-4BD597EF3520}" dt="2022-10-07T23:26:16.058" v="936" actId="47"/>
        <pc:sldMkLst>
          <pc:docMk/>
          <pc:sldMk cId="3591799735" sldId="292"/>
        </pc:sldMkLst>
      </pc:sldChg>
      <pc:sldChg chg="del">
        <pc:chgData name="Thomas Wang" userId="8f8f01fa8073da85" providerId="LiveId" clId="{51FBED74-166F-470D-A218-4BD597EF3520}" dt="2022-10-07T23:26:16.058" v="936" actId="47"/>
        <pc:sldMkLst>
          <pc:docMk/>
          <pc:sldMk cId="982986935" sldId="293"/>
        </pc:sldMkLst>
      </pc:sldChg>
      <pc:sldChg chg="del">
        <pc:chgData name="Thomas Wang" userId="8f8f01fa8073da85" providerId="LiveId" clId="{51FBED74-166F-470D-A218-4BD597EF3520}" dt="2022-10-07T23:26:16.058" v="936" actId="47"/>
        <pc:sldMkLst>
          <pc:docMk/>
          <pc:sldMk cId="2915827197" sldId="294"/>
        </pc:sldMkLst>
      </pc:sldChg>
      <pc:sldChg chg="del">
        <pc:chgData name="Thomas Wang" userId="8f8f01fa8073da85" providerId="LiveId" clId="{51FBED74-166F-470D-A218-4BD597EF3520}" dt="2022-10-07T23:26:16.058" v="936" actId="47"/>
        <pc:sldMkLst>
          <pc:docMk/>
          <pc:sldMk cId="2950508148" sldId="295"/>
        </pc:sldMkLst>
      </pc:sldChg>
      <pc:sldChg chg="del">
        <pc:chgData name="Thomas Wang" userId="8f8f01fa8073da85" providerId="LiveId" clId="{51FBED74-166F-470D-A218-4BD597EF3520}" dt="2022-10-07T23:26:16.058" v="936" actId="47"/>
        <pc:sldMkLst>
          <pc:docMk/>
          <pc:sldMk cId="1462612913" sldId="296"/>
        </pc:sldMkLst>
      </pc:sldChg>
      <pc:sldChg chg="del">
        <pc:chgData name="Thomas Wang" userId="8f8f01fa8073da85" providerId="LiveId" clId="{51FBED74-166F-470D-A218-4BD597EF3520}" dt="2022-10-07T23:26:16.058" v="936" actId="47"/>
        <pc:sldMkLst>
          <pc:docMk/>
          <pc:sldMk cId="528519100" sldId="297"/>
        </pc:sldMkLst>
      </pc:sldChg>
      <pc:sldChg chg="del">
        <pc:chgData name="Thomas Wang" userId="8f8f01fa8073da85" providerId="LiveId" clId="{51FBED74-166F-470D-A218-4BD597EF3520}" dt="2022-10-07T23:26:16.058" v="936" actId="47"/>
        <pc:sldMkLst>
          <pc:docMk/>
          <pc:sldMk cId="3351604486" sldId="298"/>
        </pc:sldMkLst>
      </pc:sldChg>
      <pc:sldChg chg="del">
        <pc:chgData name="Thomas Wang" userId="8f8f01fa8073da85" providerId="LiveId" clId="{51FBED74-166F-470D-A218-4BD597EF3520}" dt="2022-10-07T23:26:16.058" v="936" actId="47"/>
        <pc:sldMkLst>
          <pc:docMk/>
          <pc:sldMk cId="3834523017" sldId="299"/>
        </pc:sldMkLst>
      </pc:sldChg>
      <pc:sldChg chg="del">
        <pc:chgData name="Thomas Wang" userId="8f8f01fa8073da85" providerId="LiveId" clId="{51FBED74-166F-470D-A218-4BD597EF3520}" dt="2022-10-07T23:26:16.058" v="936" actId="47"/>
        <pc:sldMkLst>
          <pc:docMk/>
          <pc:sldMk cId="4014943858" sldId="300"/>
        </pc:sldMkLst>
      </pc:sldChg>
      <pc:sldChg chg="del">
        <pc:chgData name="Thomas Wang" userId="8f8f01fa8073da85" providerId="LiveId" clId="{51FBED74-166F-470D-A218-4BD597EF3520}" dt="2022-10-07T23:26:16.058" v="936" actId="47"/>
        <pc:sldMkLst>
          <pc:docMk/>
          <pc:sldMk cId="1343660060" sldId="301"/>
        </pc:sldMkLst>
      </pc:sldChg>
      <pc:sldChg chg="del">
        <pc:chgData name="Thomas Wang" userId="8f8f01fa8073da85" providerId="LiveId" clId="{51FBED74-166F-470D-A218-4BD597EF3520}" dt="2022-10-07T23:26:16.058" v="936" actId="47"/>
        <pc:sldMkLst>
          <pc:docMk/>
          <pc:sldMk cId="363836345" sldId="302"/>
        </pc:sldMkLst>
      </pc:sldChg>
      <pc:sldChg chg="del">
        <pc:chgData name="Thomas Wang" userId="8f8f01fa8073da85" providerId="LiveId" clId="{51FBED74-166F-470D-A218-4BD597EF3520}" dt="2022-10-07T23:26:16.058" v="936" actId="47"/>
        <pc:sldMkLst>
          <pc:docMk/>
          <pc:sldMk cId="302132218" sldId="303"/>
        </pc:sldMkLst>
      </pc:sldChg>
      <pc:sldChg chg="del">
        <pc:chgData name="Thomas Wang" userId="8f8f01fa8073da85" providerId="LiveId" clId="{51FBED74-166F-470D-A218-4BD597EF3520}" dt="2022-10-07T23:26:16.058" v="936" actId="47"/>
        <pc:sldMkLst>
          <pc:docMk/>
          <pc:sldMk cId="2761825465" sldId="304"/>
        </pc:sldMkLst>
      </pc:sldChg>
      <pc:sldChg chg="del">
        <pc:chgData name="Thomas Wang" userId="8f8f01fa8073da85" providerId="LiveId" clId="{51FBED74-166F-470D-A218-4BD597EF3520}" dt="2022-10-07T23:26:16.058" v="936" actId="47"/>
        <pc:sldMkLst>
          <pc:docMk/>
          <pc:sldMk cId="1760041425" sldId="305"/>
        </pc:sldMkLst>
      </pc:sldChg>
      <pc:sldChg chg="del">
        <pc:chgData name="Thomas Wang" userId="8f8f01fa8073da85" providerId="LiveId" clId="{51FBED74-166F-470D-A218-4BD597EF3520}" dt="2022-10-07T23:26:16.058" v="936" actId="47"/>
        <pc:sldMkLst>
          <pc:docMk/>
          <pc:sldMk cId="2064575485" sldId="306"/>
        </pc:sldMkLst>
      </pc:sldChg>
      <pc:sldChg chg="del">
        <pc:chgData name="Thomas Wang" userId="8f8f01fa8073da85" providerId="LiveId" clId="{51FBED74-166F-470D-A218-4BD597EF3520}" dt="2022-10-07T23:26:16.058" v="936" actId="47"/>
        <pc:sldMkLst>
          <pc:docMk/>
          <pc:sldMk cId="2824359795" sldId="307"/>
        </pc:sldMkLst>
      </pc:sldChg>
      <pc:sldChg chg="del">
        <pc:chgData name="Thomas Wang" userId="8f8f01fa8073da85" providerId="LiveId" clId="{51FBED74-166F-470D-A218-4BD597EF3520}" dt="2022-10-07T23:26:16.058" v="936" actId="47"/>
        <pc:sldMkLst>
          <pc:docMk/>
          <pc:sldMk cId="913892332" sldId="308"/>
        </pc:sldMkLst>
      </pc:sldChg>
      <pc:sldChg chg="del">
        <pc:chgData name="Thomas Wang" userId="8f8f01fa8073da85" providerId="LiveId" clId="{51FBED74-166F-470D-A218-4BD597EF3520}" dt="2022-10-07T23:26:16.058" v="936" actId="47"/>
        <pc:sldMkLst>
          <pc:docMk/>
          <pc:sldMk cId="1045932742" sldId="309"/>
        </pc:sldMkLst>
      </pc:sldChg>
      <pc:sldChg chg="del">
        <pc:chgData name="Thomas Wang" userId="8f8f01fa8073da85" providerId="LiveId" clId="{51FBED74-166F-470D-A218-4BD597EF3520}" dt="2022-10-07T23:26:16.058" v="936" actId="47"/>
        <pc:sldMkLst>
          <pc:docMk/>
          <pc:sldMk cId="563735003" sldId="310"/>
        </pc:sldMkLst>
      </pc:sldChg>
      <pc:sldChg chg="del">
        <pc:chgData name="Thomas Wang" userId="8f8f01fa8073da85" providerId="LiveId" clId="{51FBED74-166F-470D-A218-4BD597EF3520}" dt="2022-10-07T23:26:16.058" v="936" actId="47"/>
        <pc:sldMkLst>
          <pc:docMk/>
          <pc:sldMk cId="1778446445" sldId="311"/>
        </pc:sldMkLst>
      </pc:sldChg>
      <pc:sldChg chg="addSp delSp modSp add mod">
        <pc:chgData name="Thomas Wang" userId="8f8f01fa8073da85" providerId="LiveId" clId="{51FBED74-166F-470D-A218-4BD597EF3520}" dt="2022-10-07T20:48:50.716" v="277" actId="1076"/>
        <pc:sldMkLst>
          <pc:docMk/>
          <pc:sldMk cId="1153396725" sldId="312"/>
        </pc:sldMkLst>
        <pc:spChg chg="add mod">
          <ac:chgData name="Thomas Wang" userId="8f8f01fa8073da85" providerId="LiveId" clId="{51FBED74-166F-470D-A218-4BD597EF3520}" dt="2022-10-07T20:03:00.844" v="54" actId="20577"/>
          <ac:spMkLst>
            <pc:docMk/>
            <pc:sldMk cId="1153396725" sldId="312"/>
            <ac:spMk id="3" creationId="{DEECA591-99DF-B342-0C7D-AA644421DC69}"/>
          </ac:spMkLst>
        </pc:spChg>
        <pc:spChg chg="add mod">
          <ac:chgData name="Thomas Wang" userId="8f8f01fa8073da85" providerId="LiveId" clId="{51FBED74-166F-470D-A218-4BD597EF3520}" dt="2022-10-07T20:32:05.628" v="108" actId="1076"/>
          <ac:spMkLst>
            <pc:docMk/>
            <pc:sldMk cId="1153396725" sldId="312"/>
            <ac:spMk id="6" creationId="{1541C415-CC45-0A6C-BB50-CDC58444FA2B}"/>
          </ac:spMkLst>
        </pc:spChg>
        <pc:spChg chg="add mod">
          <ac:chgData name="Thomas Wang" userId="8f8f01fa8073da85" providerId="LiveId" clId="{51FBED74-166F-470D-A218-4BD597EF3520}" dt="2022-10-07T20:32:05.628" v="108" actId="1076"/>
          <ac:spMkLst>
            <pc:docMk/>
            <pc:sldMk cId="1153396725" sldId="312"/>
            <ac:spMk id="7" creationId="{0A95430D-4EC8-1436-60AB-A8E7E12FE33F}"/>
          </ac:spMkLst>
        </pc:spChg>
        <pc:spChg chg="del mod">
          <ac:chgData name="Thomas Wang" userId="8f8f01fa8073da85" providerId="LiveId" clId="{51FBED74-166F-470D-A218-4BD597EF3520}" dt="2022-10-07T16:16:32.789" v="39"/>
          <ac:spMkLst>
            <pc:docMk/>
            <pc:sldMk cId="1153396725" sldId="312"/>
            <ac:spMk id="7" creationId="{1B9BCF50-15BB-9F9D-9C98-FD251A5C0A4E}"/>
          </ac:spMkLst>
        </pc:spChg>
        <pc:spChg chg="add mod">
          <ac:chgData name="Thomas Wang" userId="8f8f01fa8073da85" providerId="LiveId" clId="{51FBED74-166F-470D-A218-4BD597EF3520}" dt="2022-10-07T20:32:05.628" v="108" actId="1076"/>
          <ac:spMkLst>
            <pc:docMk/>
            <pc:sldMk cId="1153396725" sldId="312"/>
            <ac:spMk id="8" creationId="{CA7ED2AD-6641-51A6-B1AA-A1DFB024C0F7}"/>
          </ac:spMkLst>
        </pc:spChg>
        <pc:spChg chg="add mod">
          <ac:chgData name="Thomas Wang" userId="8f8f01fa8073da85" providerId="LiveId" clId="{51FBED74-166F-470D-A218-4BD597EF3520}" dt="2022-10-07T20:32:05.628" v="108" actId="1076"/>
          <ac:spMkLst>
            <pc:docMk/>
            <pc:sldMk cId="1153396725" sldId="312"/>
            <ac:spMk id="12" creationId="{355D6790-0BAB-99FF-4D1B-643BCBDD3A3B}"/>
          </ac:spMkLst>
        </pc:spChg>
        <pc:spChg chg="add mod">
          <ac:chgData name="Thomas Wang" userId="8f8f01fa8073da85" providerId="LiveId" clId="{51FBED74-166F-470D-A218-4BD597EF3520}" dt="2022-10-07T20:32:17.337" v="112" actId="14100"/>
          <ac:spMkLst>
            <pc:docMk/>
            <pc:sldMk cId="1153396725" sldId="312"/>
            <ac:spMk id="14" creationId="{FBEE902C-AFA1-8947-F6A9-AF45F24D8B61}"/>
          </ac:spMkLst>
        </pc:spChg>
        <pc:spChg chg="add mod">
          <ac:chgData name="Thomas Wang" userId="8f8f01fa8073da85" providerId="LiveId" clId="{51FBED74-166F-470D-A218-4BD597EF3520}" dt="2022-10-07T20:32:22.499" v="114" actId="1076"/>
          <ac:spMkLst>
            <pc:docMk/>
            <pc:sldMk cId="1153396725" sldId="312"/>
            <ac:spMk id="15" creationId="{D08E4DBB-3A61-28AB-2838-1866C6D420B1}"/>
          </ac:spMkLst>
        </pc:spChg>
        <pc:spChg chg="add mod">
          <ac:chgData name="Thomas Wang" userId="8f8f01fa8073da85" providerId="LiveId" clId="{51FBED74-166F-470D-A218-4BD597EF3520}" dt="2022-10-07T20:32:45.181" v="121" actId="1076"/>
          <ac:spMkLst>
            <pc:docMk/>
            <pc:sldMk cId="1153396725" sldId="312"/>
            <ac:spMk id="17" creationId="{D63559F2-1770-D6D5-22BF-912972BAC7FA}"/>
          </ac:spMkLst>
        </pc:spChg>
        <pc:spChg chg="add mod">
          <ac:chgData name="Thomas Wang" userId="8f8f01fa8073da85" providerId="LiveId" clId="{51FBED74-166F-470D-A218-4BD597EF3520}" dt="2022-10-07T20:32:55.060" v="126" actId="1076"/>
          <ac:spMkLst>
            <pc:docMk/>
            <pc:sldMk cId="1153396725" sldId="312"/>
            <ac:spMk id="19" creationId="{7F1C0473-9CB2-6AE7-458F-F94BA24BADFD}"/>
          </ac:spMkLst>
        </pc:spChg>
        <pc:spChg chg="add mod">
          <ac:chgData name="Thomas Wang" userId="8f8f01fa8073da85" providerId="LiveId" clId="{51FBED74-166F-470D-A218-4BD597EF3520}" dt="2022-10-07T20:33:27.634" v="137" actId="14100"/>
          <ac:spMkLst>
            <pc:docMk/>
            <pc:sldMk cId="1153396725" sldId="312"/>
            <ac:spMk id="20" creationId="{E0696549-66BF-E05B-B103-F64D00543FD4}"/>
          </ac:spMkLst>
        </pc:spChg>
        <pc:spChg chg="add mod">
          <ac:chgData name="Thomas Wang" userId="8f8f01fa8073da85" providerId="LiveId" clId="{51FBED74-166F-470D-A218-4BD597EF3520}" dt="2022-10-07T20:33:20.284" v="134" actId="14100"/>
          <ac:spMkLst>
            <pc:docMk/>
            <pc:sldMk cId="1153396725" sldId="312"/>
            <ac:spMk id="22" creationId="{53A26B79-C970-601D-BE7D-ABBE41BFD72C}"/>
          </ac:spMkLst>
        </pc:spChg>
        <pc:spChg chg="add mod">
          <ac:chgData name="Thomas Wang" userId="8f8f01fa8073da85" providerId="LiveId" clId="{51FBED74-166F-470D-A218-4BD597EF3520}" dt="2022-10-07T20:34:35.336" v="170" actId="14100"/>
          <ac:spMkLst>
            <pc:docMk/>
            <pc:sldMk cId="1153396725" sldId="312"/>
            <ac:spMk id="24" creationId="{2C43458E-9AF9-68BE-28CC-3F0BA668BFF8}"/>
          </ac:spMkLst>
        </pc:spChg>
        <pc:spChg chg="add mod">
          <ac:chgData name="Thomas Wang" userId="8f8f01fa8073da85" providerId="LiveId" clId="{51FBED74-166F-470D-A218-4BD597EF3520}" dt="2022-10-07T20:34:40.143" v="171" actId="571"/>
          <ac:spMkLst>
            <pc:docMk/>
            <pc:sldMk cId="1153396725" sldId="312"/>
            <ac:spMk id="25" creationId="{E0289F00-3493-9D30-8B83-94F259FBEC23}"/>
          </ac:spMkLst>
        </pc:spChg>
        <pc:spChg chg="add mod">
          <ac:chgData name="Thomas Wang" userId="8f8f01fa8073da85" providerId="LiveId" clId="{51FBED74-166F-470D-A218-4BD597EF3520}" dt="2022-10-07T20:34:58.020" v="179" actId="1076"/>
          <ac:spMkLst>
            <pc:docMk/>
            <pc:sldMk cId="1153396725" sldId="312"/>
            <ac:spMk id="27" creationId="{AF70469C-B29B-A93F-DBD6-34FFB94050C6}"/>
          </ac:spMkLst>
        </pc:spChg>
        <pc:spChg chg="add mod">
          <ac:chgData name="Thomas Wang" userId="8f8f01fa8073da85" providerId="LiveId" clId="{51FBED74-166F-470D-A218-4BD597EF3520}" dt="2022-10-07T20:35:01.253" v="180" actId="571"/>
          <ac:spMkLst>
            <pc:docMk/>
            <pc:sldMk cId="1153396725" sldId="312"/>
            <ac:spMk id="28" creationId="{3AAB2F11-1BD6-FDA6-8FC9-E513EF8688E6}"/>
          </ac:spMkLst>
        </pc:spChg>
        <pc:spChg chg="add mod">
          <ac:chgData name="Thomas Wang" userId="8f8f01fa8073da85" providerId="LiveId" clId="{51FBED74-166F-470D-A218-4BD597EF3520}" dt="2022-10-07T20:35:57.435" v="196" actId="1076"/>
          <ac:spMkLst>
            <pc:docMk/>
            <pc:sldMk cId="1153396725" sldId="312"/>
            <ac:spMk id="30" creationId="{BB8B9657-7C41-0557-E858-EBAED75719FC}"/>
          </ac:spMkLst>
        </pc:spChg>
        <pc:spChg chg="add mod">
          <ac:chgData name="Thomas Wang" userId="8f8f01fa8073da85" providerId="LiveId" clId="{51FBED74-166F-470D-A218-4BD597EF3520}" dt="2022-10-07T20:35:41.715" v="193" actId="1076"/>
          <ac:spMkLst>
            <pc:docMk/>
            <pc:sldMk cId="1153396725" sldId="312"/>
            <ac:spMk id="32" creationId="{5F2AFAD1-108A-DFC7-6E52-5CC639B12C69}"/>
          </ac:spMkLst>
        </pc:spChg>
        <pc:spChg chg="add mod">
          <ac:chgData name="Thomas Wang" userId="8f8f01fa8073da85" providerId="LiveId" clId="{51FBED74-166F-470D-A218-4BD597EF3520}" dt="2022-10-07T20:36:30.214" v="213" actId="255"/>
          <ac:spMkLst>
            <pc:docMk/>
            <pc:sldMk cId="1153396725" sldId="312"/>
            <ac:spMk id="34" creationId="{7AC408D9-EF8B-24E4-7B67-6E7755393465}"/>
          </ac:spMkLst>
        </pc:spChg>
        <pc:spChg chg="add mod">
          <ac:chgData name="Thomas Wang" userId="8f8f01fa8073da85" providerId="LiveId" clId="{51FBED74-166F-470D-A218-4BD597EF3520}" dt="2022-10-07T20:47:34.459" v="220" actId="1076"/>
          <ac:spMkLst>
            <pc:docMk/>
            <pc:sldMk cId="1153396725" sldId="312"/>
            <ac:spMk id="36" creationId="{75151930-BAC4-5CDA-F646-95F144E886ED}"/>
          </ac:spMkLst>
        </pc:spChg>
        <pc:spChg chg="add mod">
          <ac:chgData name="Thomas Wang" userId="8f8f01fa8073da85" providerId="LiveId" clId="{51FBED74-166F-470D-A218-4BD597EF3520}" dt="2022-10-07T20:47:53.388" v="259" actId="1076"/>
          <ac:spMkLst>
            <pc:docMk/>
            <pc:sldMk cId="1153396725" sldId="312"/>
            <ac:spMk id="37" creationId="{9539E4F5-AFA2-4104-2C81-7DAE40F3D054}"/>
          </ac:spMkLst>
        </pc:spChg>
        <pc:spChg chg="add mod">
          <ac:chgData name="Thomas Wang" userId="8f8f01fa8073da85" providerId="LiveId" clId="{51FBED74-166F-470D-A218-4BD597EF3520}" dt="2022-10-07T20:48:50.716" v="277" actId="1076"/>
          <ac:spMkLst>
            <pc:docMk/>
            <pc:sldMk cId="1153396725" sldId="312"/>
            <ac:spMk id="39" creationId="{FE7170DE-B768-0789-22B5-0E66236B133D}"/>
          </ac:spMkLst>
        </pc:spChg>
        <pc:spChg chg="add mod">
          <ac:chgData name="Thomas Wang" userId="8f8f01fa8073da85" providerId="LiveId" clId="{51FBED74-166F-470D-A218-4BD597EF3520}" dt="2022-10-07T20:48:40.156" v="272" actId="108"/>
          <ac:spMkLst>
            <pc:docMk/>
            <pc:sldMk cId="1153396725" sldId="312"/>
            <ac:spMk id="41" creationId="{0E640B4F-5161-1C2F-3488-7F3A0C3E11A9}"/>
          </ac:spMkLst>
        </pc:spChg>
        <pc:picChg chg="del">
          <ac:chgData name="Thomas Wang" userId="8f8f01fa8073da85" providerId="LiveId" clId="{51FBED74-166F-470D-A218-4BD597EF3520}" dt="2022-10-07T16:16:32.788" v="37" actId="478"/>
          <ac:picMkLst>
            <pc:docMk/>
            <pc:sldMk cId="1153396725" sldId="312"/>
            <ac:picMk id="5" creationId="{302D3203-E8DB-2447-3918-DC2CC14F4ADC}"/>
          </ac:picMkLst>
        </pc:picChg>
        <pc:cxnChg chg="add mod">
          <ac:chgData name="Thomas Wang" userId="8f8f01fa8073da85" providerId="LiveId" clId="{51FBED74-166F-470D-A218-4BD597EF3520}" dt="2022-10-07T20:32:05.628" v="108" actId="1076"/>
          <ac:cxnSpMkLst>
            <pc:docMk/>
            <pc:sldMk cId="1153396725" sldId="312"/>
            <ac:cxnSpMk id="9" creationId="{89927949-66D2-083C-7644-82B077C13B47}"/>
          </ac:cxnSpMkLst>
        </pc:cxnChg>
        <pc:cxnChg chg="add mod">
          <ac:chgData name="Thomas Wang" userId="8f8f01fa8073da85" providerId="LiveId" clId="{51FBED74-166F-470D-A218-4BD597EF3520}" dt="2022-10-07T20:32:05.628" v="108" actId="1076"/>
          <ac:cxnSpMkLst>
            <pc:docMk/>
            <pc:sldMk cId="1153396725" sldId="312"/>
            <ac:cxnSpMk id="10" creationId="{8C1ACEFA-17EF-C93C-9A37-980D026E9998}"/>
          </ac:cxnSpMkLst>
        </pc:cxnChg>
        <pc:cxnChg chg="add mod">
          <ac:chgData name="Thomas Wang" userId="8f8f01fa8073da85" providerId="LiveId" clId="{51FBED74-166F-470D-A218-4BD597EF3520}" dt="2022-10-07T20:32:05.628" v="108" actId="1076"/>
          <ac:cxnSpMkLst>
            <pc:docMk/>
            <pc:sldMk cId="1153396725" sldId="312"/>
            <ac:cxnSpMk id="11" creationId="{6106D0BA-9897-0E8C-F890-D0B693FE4F84}"/>
          </ac:cxnSpMkLst>
        </pc:cxnChg>
        <pc:cxnChg chg="add mod">
          <ac:chgData name="Thomas Wang" userId="8f8f01fa8073da85" providerId="LiveId" clId="{51FBED74-166F-470D-A218-4BD597EF3520}" dt="2022-10-07T20:34:17.275" v="138" actId="571"/>
          <ac:cxnSpMkLst>
            <pc:docMk/>
            <pc:sldMk cId="1153396725" sldId="312"/>
            <ac:cxnSpMk id="23" creationId="{58CCAB00-5D20-CA32-9B59-09C6BC3426EA}"/>
          </ac:cxnSpMkLst>
        </pc:cxnChg>
        <pc:cxnChg chg="add mod">
          <ac:chgData name="Thomas Wang" userId="8f8f01fa8073da85" providerId="LiveId" clId="{51FBED74-166F-470D-A218-4BD597EF3520}" dt="2022-10-07T20:48:44.708" v="274" actId="1076"/>
          <ac:cxnSpMkLst>
            <pc:docMk/>
            <pc:sldMk cId="1153396725" sldId="312"/>
            <ac:cxnSpMk id="42" creationId="{C945E5F3-B86E-C8BC-FA7A-E1C18166A63A}"/>
          </ac:cxnSpMkLst>
        </pc:cxnChg>
        <pc:cxnChg chg="add mod">
          <ac:chgData name="Thomas Wang" userId="8f8f01fa8073da85" providerId="LiveId" clId="{51FBED74-166F-470D-A218-4BD597EF3520}" dt="2022-10-07T20:48:49.035" v="276" actId="14100"/>
          <ac:cxnSpMkLst>
            <pc:docMk/>
            <pc:sldMk cId="1153396725" sldId="312"/>
            <ac:cxnSpMk id="43" creationId="{1EF94AA4-CB3C-64D9-0F39-46A7540050C0}"/>
          </ac:cxnSpMkLst>
        </pc:cxnChg>
      </pc:sldChg>
      <pc:sldChg chg="addSp delSp modSp add mod">
        <pc:chgData name="Thomas Wang" userId="8f8f01fa8073da85" providerId="LiveId" clId="{51FBED74-166F-470D-A218-4BD597EF3520}" dt="2022-10-07T22:12:37.201" v="649" actId="1076"/>
        <pc:sldMkLst>
          <pc:docMk/>
          <pc:sldMk cId="3988838695" sldId="313"/>
        </pc:sldMkLst>
        <pc:spChg chg="mod">
          <ac:chgData name="Thomas Wang" userId="8f8f01fa8073da85" providerId="LiveId" clId="{51FBED74-166F-470D-A218-4BD597EF3520}" dt="2022-10-07T22:09:10.915" v="538" actId="27636"/>
          <ac:spMkLst>
            <pc:docMk/>
            <pc:sldMk cId="3988838695" sldId="313"/>
            <ac:spMk id="2" creationId="{0C4CADB7-8D0D-A26E-60B0-4A431540C9A4}"/>
          </ac:spMkLst>
        </pc:spChg>
        <pc:spChg chg="add mod">
          <ac:chgData name="Thomas Wang" userId="8f8f01fa8073da85" providerId="LiveId" clId="{51FBED74-166F-470D-A218-4BD597EF3520}" dt="2022-10-07T22:12:37.201" v="649" actId="1076"/>
          <ac:spMkLst>
            <pc:docMk/>
            <pc:sldMk cId="3988838695" sldId="313"/>
            <ac:spMk id="4" creationId="{A12D04B3-D196-DC32-CAD1-785BFA7925AF}"/>
          </ac:spMkLst>
        </pc:spChg>
        <pc:spChg chg="add del mod">
          <ac:chgData name="Thomas Wang" userId="8f8f01fa8073da85" providerId="LiveId" clId="{51FBED74-166F-470D-A218-4BD597EF3520}" dt="2022-10-07T22:10:30.089" v="585" actId="478"/>
          <ac:spMkLst>
            <pc:docMk/>
            <pc:sldMk cId="3988838695" sldId="313"/>
            <ac:spMk id="5" creationId="{4544FE83-3B16-33F8-299F-3302848BBEB7}"/>
          </ac:spMkLst>
        </pc:spChg>
        <pc:spChg chg="add del">
          <ac:chgData name="Thomas Wang" userId="8f8f01fa8073da85" providerId="LiveId" clId="{51FBED74-166F-470D-A218-4BD597EF3520}" dt="2022-10-07T22:09:36.973" v="539" actId="478"/>
          <ac:spMkLst>
            <pc:docMk/>
            <pc:sldMk cId="3988838695" sldId="313"/>
            <ac:spMk id="7" creationId="{65AEB58F-8179-2632-C100-C2B19DE5C938}"/>
          </ac:spMkLst>
        </pc:spChg>
        <pc:spChg chg="add mod">
          <ac:chgData name="Thomas Wang" userId="8f8f01fa8073da85" providerId="LiveId" clId="{51FBED74-166F-470D-A218-4BD597EF3520}" dt="2022-10-07T22:12:28.451" v="647" actId="1076"/>
          <ac:spMkLst>
            <pc:docMk/>
            <pc:sldMk cId="3988838695" sldId="313"/>
            <ac:spMk id="9" creationId="{EB13F926-A6C6-631C-EB90-B2991AB52BE8}"/>
          </ac:spMkLst>
        </pc:spChg>
        <pc:spChg chg="add del">
          <ac:chgData name="Thomas Wang" userId="8f8f01fa8073da85" providerId="LiveId" clId="{51FBED74-166F-470D-A218-4BD597EF3520}" dt="2022-10-07T22:09:38.636" v="540" actId="478"/>
          <ac:spMkLst>
            <pc:docMk/>
            <pc:sldMk cId="3988838695" sldId="313"/>
            <ac:spMk id="10" creationId="{4C2BB16D-1252-5FA1-F8D9-9803F5C31A3B}"/>
          </ac:spMkLst>
        </pc:spChg>
        <pc:spChg chg="add del">
          <ac:chgData name="Thomas Wang" userId="8f8f01fa8073da85" providerId="LiveId" clId="{51FBED74-166F-470D-A218-4BD597EF3520}" dt="2022-10-07T22:09:58.675" v="574" actId="478"/>
          <ac:spMkLst>
            <pc:docMk/>
            <pc:sldMk cId="3988838695" sldId="313"/>
            <ac:spMk id="11" creationId="{CFD88A86-1C2D-3E10-351E-E895905C7BA9}"/>
          </ac:spMkLst>
        </pc:spChg>
        <pc:spChg chg="add del">
          <ac:chgData name="Thomas Wang" userId="8f8f01fa8073da85" providerId="LiveId" clId="{51FBED74-166F-470D-A218-4BD597EF3520}" dt="2022-10-07T22:09:58.164" v="573" actId="478"/>
          <ac:spMkLst>
            <pc:docMk/>
            <pc:sldMk cId="3988838695" sldId="313"/>
            <ac:spMk id="13" creationId="{3A27D9CB-098D-7B94-C104-3B23DE8B2547}"/>
          </ac:spMkLst>
        </pc:spChg>
        <pc:spChg chg="add del mod">
          <ac:chgData name="Thomas Wang" userId="8f8f01fa8073da85" providerId="LiveId" clId="{51FBED74-166F-470D-A218-4BD597EF3520}" dt="2022-10-07T22:11:31.871" v="634" actId="20577"/>
          <ac:spMkLst>
            <pc:docMk/>
            <pc:sldMk cId="3988838695" sldId="313"/>
            <ac:spMk id="17" creationId="{7CAC15A6-BA74-6F82-0629-78516A94A3D8}"/>
          </ac:spMkLst>
        </pc:spChg>
        <pc:spChg chg="add del">
          <ac:chgData name="Thomas Wang" userId="8f8f01fa8073da85" providerId="LiveId" clId="{51FBED74-166F-470D-A218-4BD597EF3520}" dt="2022-10-07T22:09:59.330" v="575" actId="478"/>
          <ac:spMkLst>
            <pc:docMk/>
            <pc:sldMk cId="3988838695" sldId="313"/>
            <ac:spMk id="18" creationId="{A23F66AD-3A70-5C43-654B-C0DCFBB18E77}"/>
          </ac:spMkLst>
        </pc:spChg>
        <pc:spChg chg="add del mod">
          <ac:chgData name="Thomas Wang" userId="8f8f01fa8073da85" providerId="LiveId" clId="{51FBED74-166F-470D-A218-4BD597EF3520}" dt="2022-10-07T22:11:45.761" v="637" actId="1076"/>
          <ac:spMkLst>
            <pc:docMk/>
            <pc:sldMk cId="3988838695" sldId="313"/>
            <ac:spMk id="20" creationId="{DD874F23-A248-774F-B441-35AD8379D845}"/>
          </ac:spMkLst>
        </pc:spChg>
        <pc:spChg chg="add del mod">
          <ac:chgData name="Thomas Wang" userId="8f8f01fa8073da85" providerId="LiveId" clId="{51FBED74-166F-470D-A218-4BD597EF3520}" dt="2022-10-07T22:11:48.338" v="638" actId="1076"/>
          <ac:spMkLst>
            <pc:docMk/>
            <pc:sldMk cId="3988838695" sldId="313"/>
            <ac:spMk id="22" creationId="{164A8636-8A19-1077-D657-578BC9CE5CBD}"/>
          </ac:spMkLst>
        </pc:spChg>
        <pc:spChg chg="del">
          <ac:chgData name="Thomas Wang" userId="8f8f01fa8073da85" providerId="LiveId" clId="{51FBED74-166F-470D-A218-4BD597EF3520}" dt="2022-10-07T22:10:25.379" v="583" actId="478"/>
          <ac:spMkLst>
            <pc:docMk/>
            <pc:sldMk cId="3988838695" sldId="313"/>
            <ac:spMk id="26" creationId="{6C4A38C0-5C71-26C6-7049-AEA280BADB92}"/>
          </ac:spMkLst>
        </pc:spChg>
        <pc:spChg chg="del">
          <ac:chgData name="Thomas Wang" userId="8f8f01fa8073da85" providerId="LiveId" clId="{51FBED74-166F-470D-A218-4BD597EF3520}" dt="2022-10-07T22:11:58.207" v="639" actId="478"/>
          <ac:spMkLst>
            <pc:docMk/>
            <pc:sldMk cId="3988838695" sldId="313"/>
            <ac:spMk id="31" creationId="{40B975D1-4F74-17B0-A288-B04673ED38E1}"/>
          </ac:spMkLst>
        </pc:spChg>
        <pc:picChg chg="add mod">
          <ac:chgData name="Thomas Wang" userId="8f8f01fa8073da85" providerId="LiveId" clId="{51FBED74-166F-470D-A218-4BD597EF3520}" dt="2022-10-07T22:12:05.547" v="645" actId="1076"/>
          <ac:picMkLst>
            <pc:docMk/>
            <pc:sldMk cId="3988838695" sldId="313"/>
            <ac:picMk id="6" creationId="{729330C4-7A55-5B7E-1A29-E5A845AF30F5}"/>
          </ac:picMkLst>
        </pc:picChg>
        <pc:picChg chg="del">
          <ac:chgData name="Thomas Wang" userId="8f8f01fa8073da85" providerId="LiveId" clId="{51FBED74-166F-470D-A218-4BD597EF3520}" dt="2022-10-07T22:10:28.022" v="584" actId="478"/>
          <ac:picMkLst>
            <pc:docMk/>
            <pc:sldMk cId="3988838695" sldId="313"/>
            <ac:picMk id="29" creationId="{E7755F07-AFC7-E8CA-DB1C-DFC66F642F3C}"/>
          </ac:picMkLst>
        </pc:picChg>
      </pc:sldChg>
      <pc:sldChg chg="addSp delSp modSp add mod">
        <pc:chgData name="Thomas Wang" userId="8f8f01fa8073da85" providerId="LiveId" clId="{51FBED74-166F-470D-A218-4BD597EF3520}" dt="2022-10-07T22:56:51.032" v="815" actId="22"/>
        <pc:sldMkLst>
          <pc:docMk/>
          <pc:sldMk cId="3302480862" sldId="314"/>
        </pc:sldMkLst>
        <pc:spChg chg="mod">
          <ac:chgData name="Thomas Wang" userId="8f8f01fa8073da85" providerId="LiveId" clId="{51FBED74-166F-470D-A218-4BD597EF3520}" dt="2022-10-07T22:13:09.660" v="700" actId="20577"/>
          <ac:spMkLst>
            <pc:docMk/>
            <pc:sldMk cId="3302480862" sldId="314"/>
            <ac:spMk id="2" creationId="{0C4CADB7-8D0D-A26E-60B0-4A431540C9A4}"/>
          </ac:spMkLst>
        </pc:spChg>
        <pc:spChg chg="del">
          <ac:chgData name="Thomas Wang" userId="8f8f01fa8073da85" providerId="LiveId" clId="{51FBED74-166F-470D-A218-4BD597EF3520}" dt="2022-10-07T22:42:41.564" v="761" actId="478"/>
          <ac:spMkLst>
            <pc:docMk/>
            <pc:sldMk cId="3302480862" sldId="314"/>
            <ac:spMk id="4" creationId="{A12D04B3-D196-DC32-CAD1-785BFA7925AF}"/>
          </ac:spMkLst>
        </pc:spChg>
        <pc:spChg chg="add mod">
          <ac:chgData name="Thomas Wang" userId="8f8f01fa8073da85" providerId="LiveId" clId="{51FBED74-166F-470D-A218-4BD597EF3520}" dt="2022-10-07T22:42:29.290" v="757" actId="1076"/>
          <ac:spMkLst>
            <pc:docMk/>
            <pc:sldMk cId="3302480862" sldId="314"/>
            <ac:spMk id="5" creationId="{B06F5E55-31A9-A1A1-8490-8E944F69235F}"/>
          </ac:spMkLst>
        </pc:spChg>
        <pc:spChg chg="add mod">
          <ac:chgData name="Thomas Wang" userId="8f8f01fa8073da85" providerId="LiveId" clId="{51FBED74-166F-470D-A218-4BD597EF3520}" dt="2022-10-07T22:42:44.162" v="762" actId="207"/>
          <ac:spMkLst>
            <pc:docMk/>
            <pc:sldMk cId="3302480862" sldId="314"/>
            <ac:spMk id="8" creationId="{E3DB2251-B64E-39C3-D484-0431BBDBF415}"/>
          </ac:spMkLst>
        </pc:spChg>
        <pc:spChg chg="del">
          <ac:chgData name="Thomas Wang" userId="8f8f01fa8073da85" providerId="LiveId" clId="{51FBED74-166F-470D-A218-4BD597EF3520}" dt="2022-10-07T22:42:41.564" v="761" actId="478"/>
          <ac:spMkLst>
            <pc:docMk/>
            <pc:sldMk cId="3302480862" sldId="314"/>
            <ac:spMk id="9" creationId="{EB13F926-A6C6-631C-EB90-B2991AB52BE8}"/>
          </ac:spMkLst>
        </pc:spChg>
        <pc:spChg chg="add del">
          <ac:chgData name="Thomas Wang" userId="8f8f01fa8073da85" providerId="LiveId" clId="{51FBED74-166F-470D-A218-4BD597EF3520}" dt="2022-10-07T22:42:56.094" v="764"/>
          <ac:spMkLst>
            <pc:docMk/>
            <pc:sldMk cId="3302480862" sldId="314"/>
            <ac:spMk id="10" creationId="{0478E89E-8C99-2D71-3F08-C97B9EA01710}"/>
          </ac:spMkLst>
        </pc:spChg>
        <pc:spChg chg="add del">
          <ac:chgData name="Thomas Wang" userId="8f8f01fa8073da85" providerId="LiveId" clId="{51FBED74-166F-470D-A218-4BD597EF3520}" dt="2022-10-07T22:42:56.094" v="764"/>
          <ac:spMkLst>
            <pc:docMk/>
            <pc:sldMk cId="3302480862" sldId="314"/>
            <ac:spMk id="11" creationId="{747223F0-2932-2FCC-FF6D-1830C2A9FA3B}"/>
          </ac:spMkLst>
        </pc:spChg>
        <pc:spChg chg="add mod">
          <ac:chgData name="Thomas Wang" userId="8f8f01fa8073da85" providerId="LiveId" clId="{51FBED74-166F-470D-A218-4BD597EF3520}" dt="2022-10-07T22:43:49.427" v="788" actId="1076"/>
          <ac:spMkLst>
            <pc:docMk/>
            <pc:sldMk cId="3302480862" sldId="314"/>
            <ac:spMk id="14" creationId="{973CFD47-E3AC-40AC-ABEB-311E02A7ED46}"/>
          </ac:spMkLst>
        </pc:spChg>
        <pc:spChg chg="add mod">
          <ac:chgData name="Thomas Wang" userId="8f8f01fa8073da85" providerId="LiveId" clId="{51FBED74-166F-470D-A218-4BD597EF3520}" dt="2022-10-07T22:43:49.427" v="788" actId="1076"/>
          <ac:spMkLst>
            <pc:docMk/>
            <pc:sldMk cId="3302480862" sldId="314"/>
            <ac:spMk id="15" creationId="{8F157314-7AC7-DA9A-14B5-2BD7ED39B632}"/>
          </ac:spMkLst>
        </pc:spChg>
        <pc:spChg chg="mod">
          <ac:chgData name="Thomas Wang" userId="8f8f01fa8073da85" providerId="LiveId" clId="{51FBED74-166F-470D-A218-4BD597EF3520}" dt="2022-10-07T22:42:20.724" v="753" actId="255"/>
          <ac:spMkLst>
            <pc:docMk/>
            <pc:sldMk cId="3302480862" sldId="314"/>
            <ac:spMk id="17" creationId="{7CAC15A6-BA74-6F82-0629-78516A94A3D8}"/>
          </ac:spMkLst>
        </pc:spChg>
        <pc:spChg chg="add mod">
          <ac:chgData name="Thomas Wang" userId="8f8f01fa8073da85" providerId="LiveId" clId="{51FBED74-166F-470D-A218-4BD597EF3520}" dt="2022-10-07T22:43:49.427" v="788" actId="1076"/>
          <ac:spMkLst>
            <pc:docMk/>
            <pc:sldMk cId="3302480862" sldId="314"/>
            <ac:spMk id="18" creationId="{B8A4C1E2-7530-6D7B-45F8-AF5E29C4897E}"/>
          </ac:spMkLst>
        </pc:spChg>
        <pc:spChg chg="add mod">
          <ac:chgData name="Thomas Wang" userId="8f8f01fa8073da85" providerId="LiveId" clId="{51FBED74-166F-470D-A218-4BD597EF3520}" dt="2022-10-07T22:44:05.633" v="796" actId="1076"/>
          <ac:spMkLst>
            <pc:docMk/>
            <pc:sldMk cId="3302480862" sldId="314"/>
            <ac:spMk id="19" creationId="{FA9D6570-A08C-4C30-D72C-B8EE34D5DA3B}"/>
          </ac:spMkLst>
        </pc:spChg>
        <pc:spChg chg="mod">
          <ac:chgData name="Thomas Wang" userId="8f8f01fa8073da85" providerId="LiveId" clId="{51FBED74-166F-470D-A218-4BD597EF3520}" dt="2022-10-07T22:42:26.627" v="756" actId="1076"/>
          <ac:spMkLst>
            <pc:docMk/>
            <pc:sldMk cId="3302480862" sldId="314"/>
            <ac:spMk id="20" creationId="{DD874F23-A248-774F-B441-35AD8379D845}"/>
          </ac:spMkLst>
        </pc:spChg>
        <pc:spChg chg="del mod">
          <ac:chgData name="Thomas Wang" userId="8f8f01fa8073da85" providerId="LiveId" clId="{51FBED74-166F-470D-A218-4BD597EF3520}" dt="2022-10-07T22:42:41.564" v="761" actId="478"/>
          <ac:spMkLst>
            <pc:docMk/>
            <pc:sldMk cId="3302480862" sldId="314"/>
            <ac:spMk id="22" creationId="{164A8636-8A19-1077-D657-578BC9CE5CBD}"/>
          </ac:spMkLst>
        </pc:spChg>
        <pc:spChg chg="add mod">
          <ac:chgData name="Thomas Wang" userId="8f8f01fa8073da85" providerId="LiveId" clId="{51FBED74-166F-470D-A218-4BD597EF3520}" dt="2022-10-07T22:44:19.193" v="800" actId="1076"/>
          <ac:spMkLst>
            <pc:docMk/>
            <pc:sldMk cId="3302480862" sldId="314"/>
            <ac:spMk id="29" creationId="{24548F13-975C-2854-A8A1-94240CDFCD7B}"/>
          </ac:spMkLst>
        </pc:spChg>
        <pc:spChg chg="add mod">
          <ac:chgData name="Thomas Wang" userId="8f8f01fa8073da85" providerId="LiveId" clId="{51FBED74-166F-470D-A218-4BD597EF3520}" dt="2022-10-07T22:44:31.257" v="811" actId="1076"/>
          <ac:spMkLst>
            <pc:docMk/>
            <pc:sldMk cId="3302480862" sldId="314"/>
            <ac:spMk id="31" creationId="{D7F3F878-2A04-38BE-E195-BF36B83D5375}"/>
          </ac:spMkLst>
        </pc:spChg>
        <pc:spChg chg="add del">
          <ac:chgData name="Thomas Wang" userId="8f8f01fa8073da85" providerId="LiveId" clId="{51FBED74-166F-470D-A218-4BD597EF3520}" dt="2022-10-07T22:56:51.032" v="815" actId="22"/>
          <ac:spMkLst>
            <pc:docMk/>
            <pc:sldMk cId="3302480862" sldId="314"/>
            <ac:spMk id="33" creationId="{D6EC0F97-FF40-D59D-299C-DBE133925A06}"/>
          </ac:spMkLst>
        </pc:spChg>
        <pc:picChg chg="del">
          <ac:chgData name="Thomas Wang" userId="8f8f01fa8073da85" providerId="LiveId" clId="{51FBED74-166F-470D-A218-4BD597EF3520}" dt="2022-10-07T22:42:11.993" v="751" actId="478"/>
          <ac:picMkLst>
            <pc:docMk/>
            <pc:sldMk cId="3302480862" sldId="314"/>
            <ac:picMk id="6" creationId="{729330C4-7A55-5B7E-1A29-E5A845AF30F5}"/>
          </ac:picMkLst>
        </pc:picChg>
        <pc:picChg chg="add mod">
          <ac:chgData name="Thomas Wang" userId="8f8f01fa8073da85" providerId="LiveId" clId="{51FBED74-166F-470D-A218-4BD597EF3520}" dt="2022-10-07T22:43:49.427" v="788" actId="1076"/>
          <ac:picMkLst>
            <pc:docMk/>
            <pc:sldMk cId="3302480862" sldId="314"/>
            <ac:picMk id="12" creationId="{CE972104-2234-4A7E-9F58-A250897574FD}"/>
          </ac:picMkLst>
        </pc:picChg>
        <pc:picChg chg="add mod">
          <ac:chgData name="Thomas Wang" userId="8f8f01fa8073da85" providerId="LiveId" clId="{51FBED74-166F-470D-A218-4BD597EF3520}" dt="2022-10-07T22:44:09.816" v="798" actId="1076"/>
          <ac:picMkLst>
            <pc:docMk/>
            <pc:sldMk cId="3302480862" sldId="314"/>
            <ac:picMk id="28" creationId="{D225DE2D-9C16-0CC5-ACE4-7DE9C026193D}"/>
          </ac:picMkLst>
        </pc:picChg>
        <pc:picChg chg="add del">
          <ac:chgData name="Thomas Wang" userId="8f8f01fa8073da85" providerId="LiveId" clId="{51FBED74-166F-470D-A218-4BD597EF3520}" dt="2022-10-07T22:42:56.094" v="764"/>
          <ac:picMkLst>
            <pc:docMk/>
            <pc:sldMk cId="3302480862" sldId="314"/>
            <ac:picMk id="1025" creationId="{3ADF21B5-3483-E0D0-2F39-CDA2D7BBE7CA}"/>
          </ac:picMkLst>
        </pc:picChg>
        <pc:cxnChg chg="add mod">
          <ac:chgData name="Thomas Wang" userId="8f8f01fa8073da85" providerId="LiveId" clId="{51FBED74-166F-470D-A218-4BD597EF3520}" dt="2022-10-07T22:43:57.159" v="791" actId="1076"/>
          <ac:cxnSpMkLst>
            <pc:docMk/>
            <pc:sldMk cId="3302480862" sldId="314"/>
            <ac:cxnSpMk id="23" creationId="{1E97675C-D6C8-80A8-C1D1-D9D31911D2DC}"/>
          </ac:cxnSpMkLst>
        </pc:cxnChg>
        <pc:cxnChg chg="add mod">
          <ac:chgData name="Thomas Wang" userId="8f8f01fa8073da85" providerId="LiveId" clId="{51FBED74-166F-470D-A218-4BD597EF3520}" dt="2022-10-07T22:44:02.890" v="795" actId="14100"/>
          <ac:cxnSpMkLst>
            <pc:docMk/>
            <pc:sldMk cId="3302480862" sldId="314"/>
            <ac:cxnSpMk id="25" creationId="{ACCF1C06-6A0F-567E-D207-164FC1A5A232}"/>
          </ac:cxnSpMkLst>
        </pc:cxnChg>
      </pc:sldChg>
      <pc:sldChg chg="addSp delSp modSp add mod">
        <pc:chgData name="Thomas Wang" userId="8f8f01fa8073da85" providerId="LiveId" clId="{51FBED74-166F-470D-A218-4BD597EF3520}" dt="2022-10-07T23:25:50.263" v="918" actId="1076"/>
        <pc:sldMkLst>
          <pc:docMk/>
          <pc:sldMk cId="3244311297" sldId="315"/>
        </pc:sldMkLst>
        <pc:spChg chg="mod">
          <ac:chgData name="Thomas Wang" userId="8f8f01fa8073da85" providerId="LiveId" clId="{51FBED74-166F-470D-A218-4BD597EF3520}" dt="2022-10-07T22:58:12.156" v="818" actId="20577"/>
          <ac:spMkLst>
            <pc:docMk/>
            <pc:sldMk cId="3244311297" sldId="315"/>
            <ac:spMk id="2" creationId="{0C4CADB7-8D0D-A26E-60B0-4A431540C9A4}"/>
          </ac:spMkLst>
        </pc:spChg>
        <pc:spChg chg="mod">
          <ac:chgData name="Thomas Wang" userId="8f8f01fa8073da85" providerId="LiveId" clId="{51FBED74-166F-470D-A218-4BD597EF3520}" dt="2022-10-07T23:22:48.126" v="828"/>
          <ac:spMkLst>
            <pc:docMk/>
            <pc:sldMk cId="3244311297" sldId="315"/>
            <ac:spMk id="5" creationId="{4544FE83-3B16-33F8-299F-3302848BBEB7}"/>
          </ac:spMkLst>
        </pc:spChg>
        <pc:spChg chg="add mod">
          <ac:chgData name="Thomas Wang" userId="8f8f01fa8073da85" providerId="LiveId" clId="{51FBED74-166F-470D-A218-4BD597EF3520}" dt="2022-10-07T23:24:07.056" v="844" actId="1076"/>
          <ac:spMkLst>
            <pc:docMk/>
            <pc:sldMk cId="3244311297" sldId="315"/>
            <ac:spMk id="6" creationId="{01B4BF26-34BE-9F36-787B-B0DD79CBB77C}"/>
          </ac:spMkLst>
        </pc:spChg>
        <pc:spChg chg="add del">
          <ac:chgData name="Thomas Wang" userId="8f8f01fa8073da85" providerId="LiveId" clId="{51FBED74-166F-470D-A218-4BD597EF3520}" dt="2022-10-07T23:24:31.102" v="850" actId="22"/>
          <ac:spMkLst>
            <pc:docMk/>
            <pc:sldMk cId="3244311297" sldId="315"/>
            <ac:spMk id="15" creationId="{25574534-0951-999C-0000-F79AF8FBD1CF}"/>
          </ac:spMkLst>
        </pc:spChg>
        <pc:spChg chg="mod">
          <ac:chgData name="Thomas Wang" userId="8f8f01fa8073da85" providerId="LiveId" clId="{51FBED74-166F-470D-A218-4BD597EF3520}" dt="2022-10-07T23:23:00.265" v="830" actId="1076"/>
          <ac:spMkLst>
            <pc:docMk/>
            <pc:sldMk cId="3244311297" sldId="315"/>
            <ac:spMk id="17" creationId="{7CAC15A6-BA74-6F82-0629-78516A94A3D8}"/>
          </ac:spMkLst>
        </pc:spChg>
        <pc:spChg chg="add mod">
          <ac:chgData name="Thomas Wang" userId="8f8f01fa8073da85" providerId="LiveId" clId="{51FBED74-166F-470D-A218-4BD597EF3520}" dt="2022-10-07T23:25:25.501" v="878" actId="14100"/>
          <ac:spMkLst>
            <pc:docMk/>
            <pc:sldMk cId="3244311297" sldId="315"/>
            <ac:spMk id="19" creationId="{D473DA23-57CC-58A7-8D94-118FD10E0E69}"/>
          </ac:spMkLst>
        </pc:spChg>
        <pc:spChg chg="add mod">
          <ac:chgData name="Thomas Wang" userId="8f8f01fa8073da85" providerId="LiveId" clId="{51FBED74-166F-470D-A218-4BD597EF3520}" dt="2022-10-07T23:25:50.263" v="918" actId="1076"/>
          <ac:spMkLst>
            <pc:docMk/>
            <pc:sldMk cId="3244311297" sldId="315"/>
            <ac:spMk id="23" creationId="{F02F9F6E-513F-9D02-FADA-EEDB7A64D3BA}"/>
          </ac:spMkLst>
        </pc:spChg>
        <pc:spChg chg="mod">
          <ac:chgData name="Thomas Wang" userId="8f8f01fa8073da85" providerId="LiveId" clId="{51FBED74-166F-470D-A218-4BD597EF3520}" dt="2022-10-07T23:23:38.056" v="836" actId="1076"/>
          <ac:spMkLst>
            <pc:docMk/>
            <pc:sldMk cId="3244311297" sldId="315"/>
            <ac:spMk id="26" creationId="{6C4A38C0-5C71-26C6-7049-AEA280BADB92}"/>
          </ac:spMkLst>
        </pc:spChg>
        <pc:spChg chg="del">
          <ac:chgData name="Thomas Wang" userId="8f8f01fa8073da85" providerId="LiveId" clId="{51FBED74-166F-470D-A218-4BD597EF3520}" dt="2022-10-07T23:23:47.074" v="838" actId="478"/>
          <ac:spMkLst>
            <pc:docMk/>
            <pc:sldMk cId="3244311297" sldId="315"/>
            <ac:spMk id="31" creationId="{40B975D1-4F74-17B0-A288-B04673ED38E1}"/>
          </ac:spMkLst>
        </pc:spChg>
        <pc:picChg chg="add mod">
          <ac:chgData name="Thomas Wang" userId="8f8f01fa8073da85" providerId="LiveId" clId="{51FBED74-166F-470D-A218-4BD597EF3520}" dt="2022-10-07T23:23:51.473" v="841" actId="14100"/>
          <ac:picMkLst>
            <pc:docMk/>
            <pc:sldMk cId="3244311297" sldId="315"/>
            <ac:picMk id="3" creationId="{40576BBA-AB47-0EF2-5F97-7329B9F00B57}"/>
          </ac:picMkLst>
        </pc:picChg>
        <pc:picChg chg="del">
          <ac:chgData name="Thomas Wang" userId="8f8f01fa8073da85" providerId="LiveId" clId="{51FBED74-166F-470D-A218-4BD597EF3520}" dt="2022-10-07T23:23:41.754" v="837" actId="478"/>
          <ac:picMkLst>
            <pc:docMk/>
            <pc:sldMk cId="3244311297" sldId="315"/>
            <ac:picMk id="29" creationId="{E7755F07-AFC7-E8CA-DB1C-DFC66F642F3C}"/>
          </ac:picMkLst>
        </pc:picChg>
        <pc:cxnChg chg="add mod">
          <ac:chgData name="Thomas Wang" userId="8f8f01fa8073da85" providerId="LiveId" clId="{51FBED74-166F-470D-A218-4BD597EF3520}" dt="2022-10-07T23:24:24.880" v="847" actId="1076"/>
          <ac:cxnSpMkLst>
            <pc:docMk/>
            <pc:sldMk cId="3244311297" sldId="315"/>
            <ac:cxnSpMk id="8" creationId="{C51F41E3-09EC-4851-E0E3-5CDD9BF706B3}"/>
          </ac:cxnSpMkLst>
        </pc:cxnChg>
        <pc:cxnChg chg="add mod">
          <ac:chgData name="Thomas Wang" userId="8f8f01fa8073da85" providerId="LiveId" clId="{51FBED74-166F-470D-A218-4BD597EF3520}" dt="2022-10-07T23:24:43.344" v="856" actId="14100"/>
          <ac:cxnSpMkLst>
            <pc:docMk/>
            <pc:sldMk cId="3244311297" sldId="315"/>
            <ac:cxnSpMk id="12" creationId="{D96D5F1C-D42C-A55E-BB44-465191D6D4D8}"/>
          </ac:cxnSpMkLst>
        </pc:cxnChg>
      </pc:sldChg>
      <pc:sldChg chg="addSp delSp modSp add mod">
        <pc:chgData name="Thomas Wang" userId="8f8f01fa8073da85" providerId="LiveId" clId="{51FBED74-166F-470D-A218-4BD597EF3520}" dt="2022-10-07T23:59:18.049" v="997" actId="22"/>
        <pc:sldMkLst>
          <pc:docMk/>
          <pc:sldMk cId="3175046313" sldId="316"/>
        </pc:sldMkLst>
        <pc:spChg chg="mod">
          <ac:chgData name="Thomas Wang" userId="8f8f01fa8073da85" providerId="LiveId" clId="{51FBED74-166F-470D-A218-4BD597EF3520}" dt="2022-10-07T23:26:07.875" v="935" actId="20577"/>
          <ac:spMkLst>
            <pc:docMk/>
            <pc:sldMk cId="3175046313" sldId="316"/>
            <ac:spMk id="2" creationId="{0C4CADB7-8D0D-A26E-60B0-4A431540C9A4}"/>
          </ac:spMkLst>
        </pc:spChg>
        <pc:spChg chg="mod">
          <ac:chgData name="Thomas Wang" userId="8f8f01fa8073da85" providerId="LiveId" clId="{51FBED74-166F-470D-A218-4BD597EF3520}" dt="2022-10-07T23:39:21.520" v="944" actId="1076"/>
          <ac:spMkLst>
            <pc:docMk/>
            <pc:sldMk cId="3175046313" sldId="316"/>
            <ac:spMk id="5" creationId="{4544FE83-3B16-33F8-299F-3302848BBEB7}"/>
          </ac:spMkLst>
        </pc:spChg>
        <pc:spChg chg="del">
          <ac:chgData name="Thomas Wang" userId="8f8f01fa8073da85" providerId="LiveId" clId="{51FBED74-166F-470D-A218-4BD597EF3520}" dt="2022-10-07T23:58:41.778" v="985" actId="478"/>
          <ac:spMkLst>
            <pc:docMk/>
            <pc:sldMk cId="3175046313" sldId="316"/>
            <ac:spMk id="6" creationId="{01B4BF26-34BE-9F36-787B-B0DD79CBB77C}"/>
          </ac:spMkLst>
        </pc:spChg>
        <pc:spChg chg="mod">
          <ac:chgData name="Thomas Wang" userId="8f8f01fa8073da85" providerId="LiveId" clId="{51FBED74-166F-470D-A218-4BD597EF3520}" dt="2022-10-07T23:58:10.912" v="979" actId="1076"/>
          <ac:spMkLst>
            <pc:docMk/>
            <pc:sldMk cId="3175046313" sldId="316"/>
            <ac:spMk id="7" creationId="{65AEB58F-8179-2632-C100-C2B19DE5C938}"/>
          </ac:spMkLst>
        </pc:spChg>
        <pc:spChg chg="add mod">
          <ac:chgData name="Thomas Wang" userId="8f8f01fa8073da85" providerId="LiveId" clId="{51FBED74-166F-470D-A218-4BD597EF3520}" dt="2022-10-07T23:57:16.887" v="962" actId="207"/>
          <ac:spMkLst>
            <pc:docMk/>
            <pc:sldMk cId="3175046313" sldId="316"/>
            <ac:spMk id="9" creationId="{D2EEAD38-E429-A1A6-0362-76AAA35B8630}"/>
          </ac:spMkLst>
        </pc:spChg>
        <pc:spChg chg="del">
          <ac:chgData name="Thomas Wang" userId="8f8f01fa8073da85" providerId="LiveId" clId="{51FBED74-166F-470D-A218-4BD597EF3520}" dt="2022-10-07T23:39:03.940" v="937" actId="478"/>
          <ac:spMkLst>
            <pc:docMk/>
            <pc:sldMk cId="3175046313" sldId="316"/>
            <ac:spMk id="10" creationId="{4C2BB16D-1252-5FA1-F8D9-9803F5C31A3B}"/>
          </ac:spMkLst>
        </pc:spChg>
        <pc:spChg chg="del">
          <ac:chgData name="Thomas Wang" userId="8f8f01fa8073da85" providerId="LiveId" clId="{51FBED74-166F-470D-A218-4BD597EF3520}" dt="2022-10-07T23:39:03.940" v="937" actId="478"/>
          <ac:spMkLst>
            <pc:docMk/>
            <pc:sldMk cId="3175046313" sldId="316"/>
            <ac:spMk id="11" creationId="{CFD88A86-1C2D-3E10-351E-E895905C7BA9}"/>
          </ac:spMkLst>
        </pc:spChg>
        <pc:spChg chg="del">
          <ac:chgData name="Thomas Wang" userId="8f8f01fa8073da85" providerId="LiveId" clId="{51FBED74-166F-470D-A218-4BD597EF3520}" dt="2022-10-07T23:39:03.940" v="937" actId="478"/>
          <ac:spMkLst>
            <pc:docMk/>
            <pc:sldMk cId="3175046313" sldId="316"/>
            <ac:spMk id="13" creationId="{3A27D9CB-098D-7B94-C104-3B23DE8B2547}"/>
          </ac:spMkLst>
        </pc:spChg>
        <pc:spChg chg="add mod">
          <ac:chgData name="Thomas Wang" userId="8f8f01fa8073da85" providerId="LiveId" clId="{51FBED74-166F-470D-A218-4BD597EF3520}" dt="2022-10-07T23:57:32.328" v="967" actId="1076"/>
          <ac:spMkLst>
            <pc:docMk/>
            <pc:sldMk cId="3175046313" sldId="316"/>
            <ac:spMk id="15" creationId="{9A3DCBAE-A88B-8AA1-3DB4-BC5D906411B5}"/>
          </ac:spMkLst>
        </pc:spChg>
        <pc:spChg chg="del">
          <ac:chgData name="Thomas Wang" userId="8f8f01fa8073da85" providerId="LiveId" clId="{51FBED74-166F-470D-A218-4BD597EF3520}" dt="2022-10-07T23:39:04.979" v="938" actId="478"/>
          <ac:spMkLst>
            <pc:docMk/>
            <pc:sldMk cId="3175046313" sldId="316"/>
            <ac:spMk id="17" creationId="{7CAC15A6-BA74-6F82-0629-78516A94A3D8}"/>
          </ac:spMkLst>
        </pc:spChg>
        <pc:spChg chg="del">
          <ac:chgData name="Thomas Wang" userId="8f8f01fa8073da85" providerId="LiveId" clId="{51FBED74-166F-470D-A218-4BD597EF3520}" dt="2022-10-07T23:39:03.940" v="937" actId="478"/>
          <ac:spMkLst>
            <pc:docMk/>
            <pc:sldMk cId="3175046313" sldId="316"/>
            <ac:spMk id="18" creationId="{A23F66AD-3A70-5C43-654B-C0DCFBB18E77}"/>
          </ac:spMkLst>
        </pc:spChg>
        <pc:spChg chg="del">
          <ac:chgData name="Thomas Wang" userId="8f8f01fa8073da85" providerId="LiveId" clId="{51FBED74-166F-470D-A218-4BD597EF3520}" dt="2022-10-07T23:39:03.940" v="937" actId="478"/>
          <ac:spMkLst>
            <pc:docMk/>
            <pc:sldMk cId="3175046313" sldId="316"/>
            <ac:spMk id="19" creationId="{D473DA23-57CC-58A7-8D94-118FD10E0E69}"/>
          </ac:spMkLst>
        </pc:spChg>
        <pc:spChg chg="del">
          <ac:chgData name="Thomas Wang" userId="8f8f01fa8073da85" providerId="LiveId" clId="{51FBED74-166F-470D-A218-4BD597EF3520}" dt="2022-10-07T23:39:03.940" v="937" actId="478"/>
          <ac:spMkLst>
            <pc:docMk/>
            <pc:sldMk cId="3175046313" sldId="316"/>
            <ac:spMk id="20" creationId="{DD874F23-A248-774F-B441-35AD8379D845}"/>
          </ac:spMkLst>
        </pc:spChg>
        <pc:spChg chg="add mod">
          <ac:chgData name="Thomas Wang" userId="8f8f01fa8073da85" providerId="LiveId" clId="{51FBED74-166F-470D-A218-4BD597EF3520}" dt="2022-10-07T23:58:38.968" v="984" actId="1076"/>
          <ac:spMkLst>
            <pc:docMk/>
            <pc:sldMk cId="3175046313" sldId="316"/>
            <ac:spMk id="21" creationId="{0CB776D5-4866-9906-98BD-1EBC29338258}"/>
          </ac:spMkLst>
        </pc:spChg>
        <pc:spChg chg="del">
          <ac:chgData name="Thomas Wang" userId="8f8f01fa8073da85" providerId="LiveId" clId="{51FBED74-166F-470D-A218-4BD597EF3520}" dt="2022-10-07T23:39:03.940" v="937" actId="478"/>
          <ac:spMkLst>
            <pc:docMk/>
            <pc:sldMk cId="3175046313" sldId="316"/>
            <ac:spMk id="22" creationId="{164A8636-8A19-1077-D657-578BC9CE5CBD}"/>
          </ac:spMkLst>
        </pc:spChg>
        <pc:spChg chg="del">
          <ac:chgData name="Thomas Wang" userId="8f8f01fa8073da85" providerId="LiveId" clId="{51FBED74-166F-470D-A218-4BD597EF3520}" dt="2022-10-07T23:39:06.283" v="939" actId="478"/>
          <ac:spMkLst>
            <pc:docMk/>
            <pc:sldMk cId="3175046313" sldId="316"/>
            <ac:spMk id="23" creationId="{F02F9F6E-513F-9D02-FADA-EEDB7A64D3BA}"/>
          </ac:spMkLst>
        </pc:spChg>
        <pc:spChg chg="add mod">
          <ac:chgData name="Thomas Wang" userId="8f8f01fa8073da85" providerId="LiveId" clId="{51FBED74-166F-470D-A218-4BD597EF3520}" dt="2022-10-07T23:58:38.968" v="984" actId="1076"/>
          <ac:spMkLst>
            <pc:docMk/>
            <pc:sldMk cId="3175046313" sldId="316"/>
            <ac:spMk id="25" creationId="{DD133758-F47F-A840-0935-EE258F42385D}"/>
          </ac:spMkLst>
        </pc:spChg>
        <pc:spChg chg="del">
          <ac:chgData name="Thomas Wang" userId="8f8f01fa8073da85" providerId="LiveId" clId="{51FBED74-166F-470D-A218-4BD597EF3520}" dt="2022-10-07T23:39:03.940" v="937" actId="478"/>
          <ac:spMkLst>
            <pc:docMk/>
            <pc:sldMk cId="3175046313" sldId="316"/>
            <ac:spMk id="26" creationId="{6C4A38C0-5C71-26C6-7049-AEA280BADB92}"/>
          </ac:spMkLst>
        </pc:spChg>
        <pc:spChg chg="add mod">
          <ac:chgData name="Thomas Wang" userId="8f8f01fa8073da85" providerId="LiveId" clId="{51FBED74-166F-470D-A218-4BD597EF3520}" dt="2022-10-07T23:58:51.151" v="988" actId="1076"/>
          <ac:spMkLst>
            <pc:docMk/>
            <pc:sldMk cId="3175046313" sldId="316"/>
            <ac:spMk id="27" creationId="{CAA9BD74-F89C-FA44-0987-6BAEA3877A32}"/>
          </ac:spMkLst>
        </pc:spChg>
        <pc:spChg chg="add mod">
          <ac:chgData name="Thomas Wang" userId="8f8f01fa8073da85" providerId="LiveId" clId="{51FBED74-166F-470D-A218-4BD597EF3520}" dt="2022-10-07T23:59:07.600" v="995" actId="14100"/>
          <ac:spMkLst>
            <pc:docMk/>
            <pc:sldMk cId="3175046313" sldId="316"/>
            <ac:spMk id="29" creationId="{FAFB0E35-03A4-18E0-BE03-D7D3785C1A3C}"/>
          </ac:spMkLst>
        </pc:spChg>
        <pc:spChg chg="add del">
          <ac:chgData name="Thomas Wang" userId="8f8f01fa8073da85" providerId="LiveId" clId="{51FBED74-166F-470D-A218-4BD597EF3520}" dt="2022-10-07T23:59:18.049" v="997" actId="22"/>
          <ac:spMkLst>
            <pc:docMk/>
            <pc:sldMk cId="3175046313" sldId="316"/>
            <ac:spMk id="31" creationId="{FB02EDDF-FC5F-39A1-E8F4-61286FC97438}"/>
          </ac:spMkLst>
        </pc:spChg>
        <pc:picChg chg="mod">
          <ac:chgData name="Thomas Wang" userId="8f8f01fa8073da85" providerId="LiveId" clId="{51FBED74-166F-470D-A218-4BD597EF3520}" dt="2022-10-07T23:56:40.712" v="951" actId="1076"/>
          <ac:picMkLst>
            <pc:docMk/>
            <pc:sldMk cId="3175046313" sldId="316"/>
            <ac:picMk id="3" creationId="{40576BBA-AB47-0EF2-5F97-7329B9F00B57}"/>
          </ac:picMkLst>
        </pc:picChg>
        <pc:cxnChg chg="del">
          <ac:chgData name="Thomas Wang" userId="8f8f01fa8073da85" providerId="LiveId" clId="{51FBED74-166F-470D-A218-4BD597EF3520}" dt="2022-10-07T23:39:03.940" v="937" actId="478"/>
          <ac:cxnSpMkLst>
            <pc:docMk/>
            <pc:sldMk cId="3175046313" sldId="316"/>
            <ac:cxnSpMk id="8" creationId="{C51F41E3-09EC-4851-E0E3-5CDD9BF706B3}"/>
          </ac:cxnSpMkLst>
        </pc:cxnChg>
        <pc:cxnChg chg="del">
          <ac:chgData name="Thomas Wang" userId="8f8f01fa8073da85" providerId="LiveId" clId="{51FBED74-166F-470D-A218-4BD597EF3520}" dt="2022-10-07T23:39:03.940" v="937" actId="478"/>
          <ac:cxnSpMkLst>
            <pc:docMk/>
            <pc:sldMk cId="3175046313" sldId="316"/>
            <ac:cxnSpMk id="12" creationId="{D96D5F1C-D42C-A55E-BB44-465191D6D4D8}"/>
          </ac:cxnSpMkLst>
        </pc:cxnChg>
      </pc:sldChg>
      <pc:sldChg chg="addSp delSp modSp add mod">
        <pc:chgData name="Thomas Wang" userId="8f8f01fa8073da85" providerId="LiveId" clId="{51FBED74-166F-470D-A218-4BD597EF3520}" dt="2022-10-08T00:02:55.719" v="1047" actId="1076"/>
        <pc:sldMkLst>
          <pc:docMk/>
          <pc:sldMk cId="3911126583" sldId="317"/>
        </pc:sldMkLst>
        <pc:spChg chg="mod">
          <ac:chgData name="Thomas Wang" userId="8f8f01fa8073da85" providerId="LiveId" clId="{51FBED74-166F-470D-A218-4BD597EF3520}" dt="2022-10-07T23:59:27.259" v="1011" actId="20577"/>
          <ac:spMkLst>
            <pc:docMk/>
            <pc:sldMk cId="3911126583" sldId="317"/>
            <ac:spMk id="2" creationId="{0C4CADB7-8D0D-A26E-60B0-4A431540C9A4}"/>
          </ac:spMkLst>
        </pc:spChg>
        <pc:spChg chg="del">
          <ac:chgData name="Thomas Wang" userId="8f8f01fa8073da85" providerId="LiveId" clId="{51FBED74-166F-470D-A218-4BD597EF3520}" dt="2022-10-07T23:59:30.833" v="1013" actId="478"/>
          <ac:spMkLst>
            <pc:docMk/>
            <pc:sldMk cId="3911126583" sldId="317"/>
            <ac:spMk id="5" creationId="{4544FE83-3B16-33F8-299F-3302848BBEB7}"/>
          </ac:spMkLst>
        </pc:spChg>
        <pc:spChg chg="add mod">
          <ac:chgData name="Thomas Wang" userId="8f8f01fa8073da85" providerId="LiveId" clId="{51FBED74-166F-470D-A218-4BD597EF3520}" dt="2022-10-07T23:59:54.729" v="1019"/>
          <ac:spMkLst>
            <pc:docMk/>
            <pc:sldMk cId="3911126583" sldId="317"/>
            <ac:spMk id="6" creationId="{A2714166-6053-2D68-3A86-A1FE395631AC}"/>
          </ac:spMkLst>
        </pc:spChg>
        <pc:spChg chg="del">
          <ac:chgData name="Thomas Wang" userId="8f8f01fa8073da85" providerId="LiveId" clId="{51FBED74-166F-470D-A218-4BD597EF3520}" dt="2022-10-07T23:59:58.411" v="1021" actId="478"/>
          <ac:spMkLst>
            <pc:docMk/>
            <pc:sldMk cId="3911126583" sldId="317"/>
            <ac:spMk id="7" creationId="{65AEB58F-8179-2632-C100-C2B19DE5C938}"/>
          </ac:spMkLst>
        </pc:spChg>
        <pc:spChg chg="add mod">
          <ac:chgData name="Thomas Wang" userId="8f8f01fa8073da85" providerId="LiveId" clId="{51FBED74-166F-470D-A218-4BD597EF3520}" dt="2022-10-08T00:01:07.384" v="1032" actId="1076"/>
          <ac:spMkLst>
            <pc:docMk/>
            <pc:sldMk cId="3911126583" sldId="317"/>
            <ac:spMk id="8" creationId="{F61A7B15-BAF4-A556-314F-D8E6DF97BC55}"/>
          </ac:spMkLst>
        </pc:spChg>
        <pc:spChg chg="del">
          <ac:chgData name="Thomas Wang" userId="8f8f01fa8073da85" providerId="LiveId" clId="{51FBED74-166F-470D-A218-4BD597EF3520}" dt="2022-10-07T23:59:57.754" v="1020" actId="478"/>
          <ac:spMkLst>
            <pc:docMk/>
            <pc:sldMk cId="3911126583" sldId="317"/>
            <ac:spMk id="9" creationId="{D2EEAD38-E429-A1A6-0362-76AAA35B8630}"/>
          </ac:spMkLst>
        </pc:spChg>
        <pc:spChg chg="add mod">
          <ac:chgData name="Thomas Wang" userId="8f8f01fa8073da85" providerId="LiveId" clId="{51FBED74-166F-470D-A218-4BD597EF3520}" dt="2022-10-08T00:01:06.128" v="1031" actId="1076"/>
          <ac:spMkLst>
            <pc:docMk/>
            <pc:sldMk cId="3911126583" sldId="317"/>
            <ac:spMk id="10" creationId="{D9D29AD2-99BD-089B-A2D3-A4705795F72C}"/>
          </ac:spMkLst>
        </pc:spChg>
        <pc:spChg chg="add mod">
          <ac:chgData name="Thomas Wang" userId="8f8f01fa8073da85" providerId="LiveId" clId="{51FBED74-166F-470D-A218-4BD597EF3520}" dt="2022-10-08T00:01:04.017" v="1030" actId="255"/>
          <ac:spMkLst>
            <pc:docMk/>
            <pc:sldMk cId="3911126583" sldId="317"/>
            <ac:spMk id="11" creationId="{9FC62451-91C2-A3F9-9CD9-C2EDFA592386}"/>
          </ac:spMkLst>
        </pc:spChg>
        <pc:spChg chg="add mod">
          <ac:chgData name="Thomas Wang" userId="8f8f01fa8073da85" providerId="LiveId" clId="{51FBED74-166F-470D-A218-4BD597EF3520}" dt="2022-10-08T00:00:36.551" v="1029" actId="1076"/>
          <ac:spMkLst>
            <pc:docMk/>
            <pc:sldMk cId="3911126583" sldId="317"/>
            <ac:spMk id="13" creationId="{EF39CFFD-7996-3681-B6B9-5438B8FC416A}"/>
          </ac:spMkLst>
        </pc:spChg>
        <pc:spChg chg="del">
          <ac:chgData name="Thomas Wang" userId="8f8f01fa8073da85" providerId="LiveId" clId="{51FBED74-166F-470D-A218-4BD597EF3520}" dt="2022-10-07T23:59:57.754" v="1020" actId="478"/>
          <ac:spMkLst>
            <pc:docMk/>
            <pc:sldMk cId="3911126583" sldId="317"/>
            <ac:spMk id="15" creationId="{9A3DCBAE-A88B-8AA1-3DB4-BC5D906411B5}"/>
          </ac:spMkLst>
        </pc:spChg>
        <pc:spChg chg="add mod">
          <ac:chgData name="Thomas Wang" userId="8f8f01fa8073da85" providerId="LiveId" clId="{51FBED74-166F-470D-A218-4BD597EF3520}" dt="2022-10-08T00:01:22.839" v="1036" actId="1076"/>
          <ac:spMkLst>
            <pc:docMk/>
            <pc:sldMk cId="3911126583" sldId="317"/>
            <ac:spMk id="16" creationId="{F4BC44E9-59D4-1D1B-1D00-A48824E9F1A0}"/>
          </ac:spMkLst>
        </pc:spChg>
        <pc:spChg chg="add mod">
          <ac:chgData name="Thomas Wang" userId="8f8f01fa8073da85" providerId="LiveId" clId="{51FBED74-166F-470D-A218-4BD597EF3520}" dt="2022-10-08T00:02:47.938" v="1045" actId="404"/>
          <ac:spMkLst>
            <pc:docMk/>
            <pc:sldMk cId="3911126583" sldId="317"/>
            <ac:spMk id="18" creationId="{B5A5DBC2-2A4C-69E8-5DD5-66D76164C028}"/>
          </ac:spMkLst>
        </pc:spChg>
        <pc:spChg chg="del">
          <ac:chgData name="Thomas Wang" userId="8f8f01fa8073da85" providerId="LiveId" clId="{51FBED74-166F-470D-A218-4BD597EF3520}" dt="2022-10-07T23:59:57.754" v="1020" actId="478"/>
          <ac:spMkLst>
            <pc:docMk/>
            <pc:sldMk cId="3911126583" sldId="317"/>
            <ac:spMk id="21" creationId="{0CB776D5-4866-9906-98BD-1EBC29338258}"/>
          </ac:spMkLst>
        </pc:spChg>
        <pc:spChg chg="add mod">
          <ac:chgData name="Thomas Wang" userId="8f8f01fa8073da85" providerId="LiveId" clId="{51FBED74-166F-470D-A218-4BD597EF3520}" dt="2022-10-08T00:02:55.719" v="1047" actId="1076"/>
          <ac:spMkLst>
            <pc:docMk/>
            <pc:sldMk cId="3911126583" sldId="317"/>
            <ac:spMk id="24" creationId="{E7394997-DCFA-449F-2929-018B11BDAD1E}"/>
          </ac:spMkLst>
        </pc:spChg>
        <pc:spChg chg="del">
          <ac:chgData name="Thomas Wang" userId="8f8f01fa8073da85" providerId="LiveId" clId="{51FBED74-166F-470D-A218-4BD597EF3520}" dt="2022-10-07T23:59:57.754" v="1020" actId="478"/>
          <ac:spMkLst>
            <pc:docMk/>
            <pc:sldMk cId="3911126583" sldId="317"/>
            <ac:spMk id="25" creationId="{DD133758-F47F-A840-0935-EE258F42385D}"/>
          </ac:spMkLst>
        </pc:spChg>
        <pc:spChg chg="del">
          <ac:chgData name="Thomas Wang" userId="8f8f01fa8073da85" providerId="LiveId" clId="{51FBED74-166F-470D-A218-4BD597EF3520}" dt="2022-10-07T23:59:57.754" v="1020" actId="478"/>
          <ac:spMkLst>
            <pc:docMk/>
            <pc:sldMk cId="3911126583" sldId="317"/>
            <ac:spMk id="27" creationId="{CAA9BD74-F89C-FA44-0987-6BAEA3877A32}"/>
          </ac:spMkLst>
        </pc:spChg>
        <pc:spChg chg="del">
          <ac:chgData name="Thomas Wang" userId="8f8f01fa8073da85" providerId="LiveId" clId="{51FBED74-166F-470D-A218-4BD597EF3520}" dt="2022-10-07T23:59:57.754" v="1020" actId="478"/>
          <ac:spMkLst>
            <pc:docMk/>
            <pc:sldMk cId="3911126583" sldId="317"/>
            <ac:spMk id="29" creationId="{FAFB0E35-03A4-18E0-BE03-D7D3785C1A3C}"/>
          </ac:spMkLst>
        </pc:spChg>
        <pc:picChg chg="del">
          <ac:chgData name="Thomas Wang" userId="8f8f01fa8073da85" providerId="LiveId" clId="{51FBED74-166F-470D-A218-4BD597EF3520}" dt="2022-10-07T23:59:29.515" v="1012" actId="478"/>
          <ac:picMkLst>
            <pc:docMk/>
            <pc:sldMk cId="3911126583" sldId="317"/>
            <ac:picMk id="3" creationId="{40576BBA-AB47-0EF2-5F97-7329B9F00B57}"/>
          </ac:picMkLst>
        </pc:picChg>
        <pc:picChg chg="add mod">
          <ac:chgData name="Thomas Wang" userId="8f8f01fa8073da85" providerId="LiveId" clId="{51FBED74-166F-470D-A218-4BD597EF3520}" dt="2022-10-08T00:00:32.080" v="1026" actId="1076"/>
          <ac:picMkLst>
            <pc:docMk/>
            <pc:sldMk cId="3911126583" sldId="317"/>
            <ac:picMk id="4" creationId="{9BE5FCF3-84AD-3C1F-1BDE-199F95230A69}"/>
          </ac:picMkLst>
        </pc:picChg>
        <pc:cxnChg chg="add mod">
          <ac:chgData name="Thomas Wang" userId="8f8f01fa8073da85" providerId="LiveId" clId="{51FBED74-166F-470D-A218-4BD597EF3520}" dt="2022-10-08T00:02:47.938" v="1045" actId="404"/>
          <ac:cxnSpMkLst>
            <pc:docMk/>
            <pc:sldMk cId="3911126583" sldId="317"/>
            <ac:cxnSpMk id="19" creationId="{CC709874-9EBD-2385-F73E-343F1A40EBFD}"/>
          </ac:cxnSpMkLst>
        </pc:cxnChg>
      </pc:sldChg>
      <pc:sldChg chg="new del">
        <pc:chgData name="Thomas Wang" userId="8f8f01fa8073da85" providerId="LiveId" clId="{51FBED74-166F-470D-A218-4BD597EF3520}" dt="2022-10-08T00:03:02.144" v="1049" actId="680"/>
        <pc:sldMkLst>
          <pc:docMk/>
          <pc:sldMk cId="410044957" sldId="318"/>
        </pc:sldMkLst>
      </pc:sldChg>
      <pc:sldChg chg="addSp delSp modSp add mod">
        <pc:chgData name="Thomas Wang" userId="8f8f01fa8073da85" providerId="LiveId" clId="{51FBED74-166F-470D-A218-4BD597EF3520}" dt="2022-10-08T00:06:45.183" v="1124" actId="1076"/>
        <pc:sldMkLst>
          <pc:docMk/>
          <pc:sldMk cId="615730717" sldId="318"/>
        </pc:sldMkLst>
        <pc:spChg chg="mod">
          <ac:chgData name="Thomas Wang" userId="8f8f01fa8073da85" providerId="LiveId" clId="{51FBED74-166F-470D-A218-4BD597EF3520}" dt="2022-10-08T00:03:13.867" v="1054" actId="6549"/>
          <ac:spMkLst>
            <pc:docMk/>
            <pc:sldMk cId="615730717" sldId="318"/>
            <ac:spMk id="2" creationId="{0C4CADB7-8D0D-A26E-60B0-4A431540C9A4}"/>
          </ac:spMkLst>
        </pc:spChg>
        <pc:spChg chg="del">
          <ac:chgData name="Thomas Wang" userId="8f8f01fa8073da85" providerId="LiveId" clId="{51FBED74-166F-470D-A218-4BD597EF3520}" dt="2022-10-08T00:03:35.257" v="1062" actId="478"/>
          <ac:spMkLst>
            <pc:docMk/>
            <pc:sldMk cId="615730717" sldId="318"/>
            <ac:spMk id="6" creationId="{A2714166-6053-2D68-3A86-A1FE395631AC}"/>
          </ac:spMkLst>
        </pc:spChg>
        <pc:spChg chg="add mod">
          <ac:chgData name="Thomas Wang" userId="8f8f01fa8073da85" providerId="LiveId" clId="{51FBED74-166F-470D-A218-4BD597EF3520}" dt="2022-10-08T00:05:03.696" v="1086" actId="1076"/>
          <ac:spMkLst>
            <pc:docMk/>
            <pc:sldMk cId="615730717" sldId="318"/>
            <ac:spMk id="7" creationId="{8EA33237-7FED-35F0-3CD2-1311D2AC2F22}"/>
          </ac:spMkLst>
        </pc:spChg>
        <pc:spChg chg="del">
          <ac:chgData name="Thomas Wang" userId="8f8f01fa8073da85" providerId="LiveId" clId="{51FBED74-166F-470D-A218-4BD597EF3520}" dt="2022-10-08T00:03:20.994" v="1055" actId="478"/>
          <ac:spMkLst>
            <pc:docMk/>
            <pc:sldMk cId="615730717" sldId="318"/>
            <ac:spMk id="8" creationId="{F61A7B15-BAF4-A556-314F-D8E6DF97BC55}"/>
          </ac:spMkLst>
        </pc:spChg>
        <pc:spChg chg="add mod">
          <ac:chgData name="Thomas Wang" userId="8f8f01fa8073da85" providerId="LiveId" clId="{51FBED74-166F-470D-A218-4BD597EF3520}" dt="2022-10-08T00:05:03.696" v="1086" actId="1076"/>
          <ac:spMkLst>
            <pc:docMk/>
            <pc:sldMk cId="615730717" sldId="318"/>
            <ac:spMk id="9" creationId="{0E1A8C24-0C06-3FC0-7C5A-C8C4D080E75E}"/>
          </ac:spMkLst>
        </pc:spChg>
        <pc:spChg chg="del">
          <ac:chgData name="Thomas Wang" userId="8f8f01fa8073da85" providerId="LiveId" clId="{51FBED74-166F-470D-A218-4BD597EF3520}" dt="2022-10-08T00:03:20.994" v="1055" actId="478"/>
          <ac:spMkLst>
            <pc:docMk/>
            <pc:sldMk cId="615730717" sldId="318"/>
            <ac:spMk id="10" creationId="{D9D29AD2-99BD-089B-A2D3-A4705795F72C}"/>
          </ac:spMkLst>
        </pc:spChg>
        <pc:spChg chg="del">
          <ac:chgData name="Thomas Wang" userId="8f8f01fa8073da85" providerId="LiveId" clId="{51FBED74-166F-470D-A218-4BD597EF3520}" dt="2022-10-08T00:03:20.994" v="1055" actId="478"/>
          <ac:spMkLst>
            <pc:docMk/>
            <pc:sldMk cId="615730717" sldId="318"/>
            <ac:spMk id="11" creationId="{9FC62451-91C2-A3F9-9CD9-C2EDFA592386}"/>
          </ac:spMkLst>
        </pc:spChg>
        <pc:spChg chg="del">
          <ac:chgData name="Thomas Wang" userId="8f8f01fa8073da85" providerId="LiveId" clId="{51FBED74-166F-470D-A218-4BD597EF3520}" dt="2022-10-08T00:03:24.119" v="1057" actId="478"/>
          <ac:spMkLst>
            <pc:docMk/>
            <pc:sldMk cId="615730717" sldId="318"/>
            <ac:spMk id="13" creationId="{EF39CFFD-7996-3681-B6B9-5438B8FC416A}"/>
          </ac:spMkLst>
        </pc:spChg>
        <pc:spChg chg="add mod">
          <ac:chgData name="Thomas Wang" userId="8f8f01fa8073da85" providerId="LiveId" clId="{51FBED74-166F-470D-A218-4BD597EF3520}" dt="2022-10-08T00:05:03.696" v="1086" actId="1076"/>
          <ac:spMkLst>
            <pc:docMk/>
            <pc:sldMk cId="615730717" sldId="318"/>
            <ac:spMk id="14" creationId="{B7532BC2-FD20-9CFB-D439-03A51408D9F1}"/>
          </ac:spMkLst>
        </pc:spChg>
        <pc:spChg chg="del">
          <ac:chgData name="Thomas Wang" userId="8f8f01fa8073da85" providerId="LiveId" clId="{51FBED74-166F-470D-A218-4BD597EF3520}" dt="2022-10-08T00:03:20.994" v="1055" actId="478"/>
          <ac:spMkLst>
            <pc:docMk/>
            <pc:sldMk cId="615730717" sldId="318"/>
            <ac:spMk id="16" creationId="{F4BC44E9-59D4-1D1B-1D00-A48824E9F1A0}"/>
          </ac:spMkLst>
        </pc:spChg>
        <pc:spChg chg="add mod">
          <ac:chgData name="Thomas Wang" userId="8f8f01fa8073da85" providerId="LiveId" clId="{51FBED74-166F-470D-A218-4BD597EF3520}" dt="2022-10-08T00:05:03.696" v="1086" actId="1076"/>
          <ac:spMkLst>
            <pc:docMk/>
            <pc:sldMk cId="615730717" sldId="318"/>
            <ac:spMk id="17" creationId="{CDB1A4B4-5724-F292-BB5C-F615331F1A9E}"/>
          </ac:spMkLst>
        </pc:spChg>
        <pc:spChg chg="del">
          <ac:chgData name="Thomas Wang" userId="8f8f01fa8073da85" providerId="LiveId" clId="{51FBED74-166F-470D-A218-4BD597EF3520}" dt="2022-10-08T00:03:24.119" v="1057" actId="478"/>
          <ac:spMkLst>
            <pc:docMk/>
            <pc:sldMk cId="615730717" sldId="318"/>
            <ac:spMk id="18" creationId="{B5A5DBC2-2A4C-69E8-5DD5-66D76164C028}"/>
          </ac:spMkLst>
        </pc:spChg>
        <pc:spChg chg="add mod">
          <ac:chgData name="Thomas Wang" userId="8f8f01fa8073da85" providerId="LiveId" clId="{51FBED74-166F-470D-A218-4BD597EF3520}" dt="2022-10-08T00:05:03.696" v="1086" actId="1076"/>
          <ac:spMkLst>
            <pc:docMk/>
            <pc:sldMk cId="615730717" sldId="318"/>
            <ac:spMk id="21" creationId="{974D7939-E40B-4ABA-60B1-67763EF52544}"/>
          </ac:spMkLst>
        </pc:spChg>
        <pc:spChg chg="add mod">
          <ac:chgData name="Thomas Wang" userId="8f8f01fa8073da85" providerId="LiveId" clId="{51FBED74-166F-470D-A218-4BD597EF3520}" dt="2022-10-08T00:05:14.799" v="1092" actId="1076"/>
          <ac:spMkLst>
            <pc:docMk/>
            <pc:sldMk cId="615730717" sldId="318"/>
            <ac:spMk id="23" creationId="{433C063B-3F4B-22B9-DBA3-940489324871}"/>
          </ac:spMkLst>
        </pc:spChg>
        <pc:spChg chg="del">
          <ac:chgData name="Thomas Wang" userId="8f8f01fa8073da85" providerId="LiveId" clId="{51FBED74-166F-470D-A218-4BD597EF3520}" dt="2022-10-08T00:03:45.256" v="1064" actId="478"/>
          <ac:spMkLst>
            <pc:docMk/>
            <pc:sldMk cId="615730717" sldId="318"/>
            <ac:spMk id="24" creationId="{E7394997-DCFA-449F-2929-018B11BDAD1E}"/>
          </ac:spMkLst>
        </pc:spChg>
        <pc:spChg chg="add mod">
          <ac:chgData name="Thomas Wang" userId="8f8f01fa8073da85" providerId="LiveId" clId="{51FBED74-166F-470D-A218-4BD597EF3520}" dt="2022-10-08T00:05:56.067" v="1106" actId="6549"/>
          <ac:spMkLst>
            <pc:docMk/>
            <pc:sldMk cId="615730717" sldId="318"/>
            <ac:spMk id="26" creationId="{B629679D-A11F-2A09-29E4-586BF45A5DF5}"/>
          </ac:spMkLst>
        </pc:spChg>
        <pc:spChg chg="add mod">
          <ac:chgData name="Thomas Wang" userId="8f8f01fa8073da85" providerId="LiveId" clId="{51FBED74-166F-470D-A218-4BD597EF3520}" dt="2022-10-08T00:06:03.039" v="1109" actId="1076"/>
          <ac:spMkLst>
            <pc:docMk/>
            <pc:sldMk cId="615730717" sldId="318"/>
            <ac:spMk id="27" creationId="{28860187-3A4D-FCE7-1D5A-2A7B0ECC2BCC}"/>
          </ac:spMkLst>
        </pc:spChg>
        <pc:spChg chg="add mod">
          <ac:chgData name="Thomas Wang" userId="8f8f01fa8073da85" providerId="LiveId" clId="{51FBED74-166F-470D-A218-4BD597EF3520}" dt="2022-10-08T00:06:07.104" v="1110" actId="571"/>
          <ac:spMkLst>
            <pc:docMk/>
            <pc:sldMk cId="615730717" sldId="318"/>
            <ac:spMk id="28" creationId="{6911F5F4-360E-B905-BDE0-4FA058309EDF}"/>
          </ac:spMkLst>
        </pc:spChg>
        <pc:spChg chg="add mod">
          <ac:chgData name="Thomas Wang" userId="8f8f01fa8073da85" providerId="LiveId" clId="{51FBED74-166F-470D-A218-4BD597EF3520}" dt="2022-10-08T00:06:24.033" v="1118" actId="1076"/>
          <ac:spMkLst>
            <pc:docMk/>
            <pc:sldMk cId="615730717" sldId="318"/>
            <ac:spMk id="30" creationId="{CEFB8214-E6DD-18BC-F34E-AF01073408E7}"/>
          </ac:spMkLst>
        </pc:spChg>
        <pc:spChg chg="add mod">
          <ac:chgData name="Thomas Wang" userId="8f8f01fa8073da85" providerId="LiveId" clId="{51FBED74-166F-470D-A218-4BD597EF3520}" dt="2022-10-08T00:06:45.183" v="1124" actId="1076"/>
          <ac:spMkLst>
            <pc:docMk/>
            <pc:sldMk cId="615730717" sldId="318"/>
            <ac:spMk id="32" creationId="{95BE1EE6-C6E3-5DB0-7860-F66AA83C8B1A}"/>
          </ac:spMkLst>
        </pc:spChg>
        <pc:picChg chg="add mod">
          <ac:chgData name="Thomas Wang" userId="8f8f01fa8073da85" providerId="LiveId" clId="{51FBED74-166F-470D-A218-4BD597EF3520}" dt="2022-10-08T00:05:03.696" v="1086" actId="1076"/>
          <ac:picMkLst>
            <pc:docMk/>
            <pc:sldMk cId="615730717" sldId="318"/>
            <ac:picMk id="3" creationId="{3CABD921-9EF4-9D43-B6D0-3EA2736BB72C}"/>
          </ac:picMkLst>
        </pc:picChg>
        <pc:picChg chg="del">
          <ac:chgData name="Thomas Wang" userId="8f8f01fa8073da85" providerId="LiveId" clId="{51FBED74-166F-470D-A218-4BD597EF3520}" dt="2022-10-08T00:03:22.495" v="1056" actId="478"/>
          <ac:picMkLst>
            <pc:docMk/>
            <pc:sldMk cId="615730717" sldId="318"/>
            <ac:picMk id="4" creationId="{9BE5FCF3-84AD-3C1F-1BDE-199F95230A69}"/>
          </ac:picMkLst>
        </pc:picChg>
        <pc:picChg chg="add mod">
          <ac:chgData name="Thomas Wang" userId="8f8f01fa8073da85" providerId="LiveId" clId="{51FBED74-166F-470D-A218-4BD597EF3520}" dt="2022-10-08T00:05:17.430" v="1094" actId="14100"/>
          <ac:picMkLst>
            <pc:docMk/>
            <pc:sldMk cId="615730717" sldId="318"/>
            <ac:picMk id="22" creationId="{7E8CD1DD-DA21-C457-BF4B-44C3CCC552EA}"/>
          </ac:picMkLst>
        </pc:picChg>
        <pc:cxnChg chg="del mod">
          <ac:chgData name="Thomas Wang" userId="8f8f01fa8073da85" providerId="LiveId" clId="{51FBED74-166F-470D-A218-4BD597EF3520}" dt="2022-10-08T00:03:24.119" v="1057" actId="478"/>
          <ac:cxnSpMkLst>
            <pc:docMk/>
            <pc:sldMk cId="615730717" sldId="318"/>
            <ac:cxnSpMk id="19" creationId="{CC709874-9EBD-2385-F73E-343F1A40EBFD}"/>
          </ac:cxnSpMkLst>
        </pc:cxnChg>
      </pc:sldChg>
    </pc:docChg>
  </pc:docChgLst>
  <pc:docChgLst>
    <pc:chgData name="Thomas Wang" userId="8f8f01fa8073da85" providerId="LiveId" clId="{7B0D2B9B-7A70-4A21-991C-E56994014347}"/>
    <pc:docChg chg="undo custSel addSld modSld">
      <pc:chgData name="Thomas Wang" userId="8f8f01fa8073da85" providerId="LiveId" clId="{7B0D2B9B-7A70-4A21-991C-E56994014347}" dt="2022-09-19T03:33:41.982" v="102" actId="1076"/>
      <pc:docMkLst>
        <pc:docMk/>
      </pc:docMkLst>
      <pc:sldChg chg="addSp delSp modSp mod setBg setClrOvrMap">
        <pc:chgData name="Thomas Wang" userId="8f8f01fa8073da85" providerId="LiveId" clId="{7B0D2B9B-7A70-4A21-991C-E56994014347}" dt="2022-09-19T03:16:22.572" v="32" actId="1076"/>
        <pc:sldMkLst>
          <pc:docMk/>
          <pc:sldMk cId="4034178080" sldId="258"/>
        </pc:sldMkLst>
        <pc:spChg chg="mod">
          <ac:chgData name="Thomas Wang" userId="8f8f01fa8073da85" providerId="LiveId" clId="{7B0D2B9B-7A70-4A21-991C-E56994014347}" dt="2022-09-19T03:15:54.313" v="28" actId="26606"/>
          <ac:spMkLst>
            <pc:docMk/>
            <pc:sldMk cId="4034178080" sldId="258"/>
            <ac:spMk id="2" creationId="{E3C67F92-DB53-DB60-9F2B-141C620F1548}"/>
          </ac:spMkLst>
        </pc:spChg>
        <pc:spChg chg="mod">
          <ac:chgData name="Thomas Wang" userId="8f8f01fa8073da85" providerId="LiveId" clId="{7B0D2B9B-7A70-4A21-991C-E56994014347}" dt="2022-09-19T03:16:12.614" v="31" actId="403"/>
          <ac:spMkLst>
            <pc:docMk/>
            <pc:sldMk cId="4034178080" sldId="258"/>
            <ac:spMk id="3" creationId="{8C27660D-EDE2-3A7E-C8A6-4BEC53F82B72}"/>
          </ac:spMkLst>
        </pc:spChg>
        <pc:spChg chg="mod">
          <ac:chgData name="Thomas Wang" userId="8f8f01fa8073da85" providerId="LiveId" clId="{7B0D2B9B-7A70-4A21-991C-E56994014347}" dt="2022-09-19T03:16:01.061" v="29" actId="1076"/>
          <ac:spMkLst>
            <pc:docMk/>
            <pc:sldMk cId="4034178080" sldId="258"/>
            <ac:spMk id="11" creationId="{7971345C-6A97-7A0B-CE45-D750A0D63D87}"/>
          </ac:spMkLst>
        </pc:spChg>
        <pc:spChg chg="add del">
          <ac:chgData name="Thomas Wang" userId="8f8f01fa8073da85" providerId="LiveId" clId="{7B0D2B9B-7A70-4A21-991C-E56994014347}" dt="2022-09-19T03:15:43.769" v="23" actId="26606"/>
          <ac:spMkLst>
            <pc:docMk/>
            <pc:sldMk cId="4034178080" sldId="258"/>
            <ac:spMk id="16" creationId="{C1FA8F66-3B85-411D-A2A6-A50DF3026D9A}"/>
          </ac:spMkLst>
        </pc:spChg>
        <pc:spChg chg="add del">
          <ac:chgData name="Thomas Wang" userId="8f8f01fa8073da85" providerId="LiveId" clId="{7B0D2B9B-7A70-4A21-991C-E56994014347}" dt="2022-09-19T03:15:43.769" v="23" actId="26606"/>
          <ac:spMkLst>
            <pc:docMk/>
            <pc:sldMk cId="4034178080" sldId="258"/>
            <ac:spMk id="18" creationId="{D695E25C-06E7-4082-BE92-B571B616BC5A}"/>
          </ac:spMkLst>
        </pc:spChg>
        <pc:spChg chg="add del">
          <ac:chgData name="Thomas Wang" userId="8f8f01fa8073da85" providerId="LiveId" clId="{7B0D2B9B-7A70-4A21-991C-E56994014347}" dt="2022-09-19T03:15:43.769" v="23" actId="26606"/>
          <ac:spMkLst>
            <pc:docMk/>
            <pc:sldMk cId="4034178080" sldId="258"/>
            <ac:spMk id="20" creationId="{9257916F-271C-4D56-AEDE-0309D1746F14}"/>
          </ac:spMkLst>
        </pc:spChg>
        <pc:spChg chg="add del">
          <ac:chgData name="Thomas Wang" userId="8f8f01fa8073da85" providerId="LiveId" clId="{7B0D2B9B-7A70-4A21-991C-E56994014347}" dt="2022-09-19T03:15:43.769" v="23" actId="26606"/>
          <ac:spMkLst>
            <pc:docMk/>
            <pc:sldMk cId="4034178080" sldId="258"/>
            <ac:spMk id="22" creationId="{EC75C176-BB0F-4087-B339-FC37356C0B34}"/>
          </ac:spMkLst>
        </pc:spChg>
        <pc:spChg chg="add del">
          <ac:chgData name="Thomas Wang" userId="8f8f01fa8073da85" providerId="LiveId" clId="{7B0D2B9B-7A70-4A21-991C-E56994014347}" dt="2022-09-19T03:15:43.769" v="23" actId="26606"/>
          <ac:spMkLst>
            <pc:docMk/>
            <pc:sldMk cId="4034178080" sldId="258"/>
            <ac:spMk id="24" creationId="{E64BD7DF-F4BB-427F-B4F6-6DC83A59AA0F}"/>
          </ac:spMkLst>
        </pc:spChg>
        <pc:spChg chg="add del">
          <ac:chgData name="Thomas Wang" userId="8f8f01fa8073da85" providerId="LiveId" clId="{7B0D2B9B-7A70-4A21-991C-E56994014347}" dt="2022-09-19T03:15:44.488" v="25" actId="26606"/>
          <ac:spMkLst>
            <pc:docMk/>
            <pc:sldMk cId="4034178080" sldId="258"/>
            <ac:spMk id="26" creationId="{4B526CBF-0AA4-49A9-B305-EE0AF3AF6D3C}"/>
          </ac:spMkLst>
        </pc:spChg>
        <pc:spChg chg="add del">
          <ac:chgData name="Thomas Wang" userId="8f8f01fa8073da85" providerId="LiveId" clId="{7B0D2B9B-7A70-4A21-991C-E56994014347}" dt="2022-09-19T03:15:54.074" v="27" actId="26606"/>
          <ac:spMkLst>
            <pc:docMk/>
            <pc:sldMk cId="4034178080" sldId="258"/>
            <ac:spMk id="30" creationId="{E08D4B6A-8113-4DFB-B82E-B60CAC8E0A50}"/>
          </ac:spMkLst>
        </pc:spChg>
        <pc:spChg chg="add del">
          <ac:chgData name="Thomas Wang" userId="8f8f01fa8073da85" providerId="LiveId" clId="{7B0D2B9B-7A70-4A21-991C-E56994014347}" dt="2022-09-19T03:15:54.074" v="27" actId="26606"/>
          <ac:spMkLst>
            <pc:docMk/>
            <pc:sldMk cId="4034178080" sldId="258"/>
            <ac:spMk id="31" creationId="{9822E561-F97C-4CBB-A9A6-A6BF6317BC84}"/>
          </ac:spMkLst>
        </pc:spChg>
        <pc:spChg chg="add del">
          <ac:chgData name="Thomas Wang" userId="8f8f01fa8073da85" providerId="LiveId" clId="{7B0D2B9B-7A70-4A21-991C-E56994014347}" dt="2022-09-19T03:15:54.074" v="27" actId="26606"/>
          <ac:spMkLst>
            <pc:docMk/>
            <pc:sldMk cId="4034178080" sldId="258"/>
            <ac:spMk id="32" creationId="{B01B0E58-A5C8-4CDA-A2E0-35DF94E59857}"/>
          </ac:spMkLst>
        </pc:spChg>
        <pc:spChg chg="add">
          <ac:chgData name="Thomas Wang" userId="8f8f01fa8073da85" providerId="LiveId" clId="{7B0D2B9B-7A70-4A21-991C-E56994014347}" dt="2022-09-19T03:15:54.313" v="28" actId="26606"/>
          <ac:spMkLst>
            <pc:docMk/>
            <pc:sldMk cId="4034178080" sldId="258"/>
            <ac:spMk id="34" creationId="{6B695AA2-4B70-477F-AF90-536B720A1343}"/>
          </ac:spMkLst>
        </pc:spChg>
        <pc:grpChg chg="add del">
          <ac:chgData name="Thomas Wang" userId="8f8f01fa8073da85" providerId="LiveId" clId="{7B0D2B9B-7A70-4A21-991C-E56994014347}" dt="2022-09-19T03:15:44.488" v="25" actId="26606"/>
          <ac:grpSpMkLst>
            <pc:docMk/>
            <pc:sldMk cId="4034178080" sldId="258"/>
            <ac:grpSpMk id="27" creationId="{CC8B5139-02E6-4DEA-9CCE-962CAF0AFBA0}"/>
          </ac:grpSpMkLst>
        </pc:grpChg>
        <pc:picChg chg="mod ord">
          <ac:chgData name="Thomas Wang" userId="8f8f01fa8073da85" providerId="LiveId" clId="{7B0D2B9B-7A70-4A21-991C-E56994014347}" dt="2022-09-19T03:15:54.313" v="28" actId="26606"/>
          <ac:picMkLst>
            <pc:docMk/>
            <pc:sldMk cId="4034178080" sldId="258"/>
            <ac:picMk id="5" creationId="{FF61AA8F-C47D-CF8B-A671-56CBB9A20252}"/>
          </ac:picMkLst>
        </pc:picChg>
        <pc:picChg chg="mod">
          <ac:chgData name="Thomas Wang" userId="8f8f01fa8073da85" providerId="LiveId" clId="{7B0D2B9B-7A70-4A21-991C-E56994014347}" dt="2022-09-19T03:16:22.572" v="32" actId="1076"/>
          <ac:picMkLst>
            <pc:docMk/>
            <pc:sldMk cId="4034178080" sldId="258"/>
            <ac:picMk id="8" creationId="{C96D60F5-2686-C71B-30E2-AD299DEA051B}"/>
          </ac:picMkLst>
        </pc:picChg>
      </pc:sldChg>
      <pc:sldChg chg="modSp">
        <pc:chgData name="Thomas Wang" userId="8f8f01fa8073da85" providerId="LiveId" clId="{7B0D2B9B-7A70-4A21-991C-E56994014347}" dt="2022-09-19T03:15:22.854" v="21"/>
        <pc:sldMkLst>
          <pc:docMk/>
          <pc:sldMk cId="3287720028" sldId="262"/>
        </pc:sldMkLst>
        <pc:spChg chg="mod">
          <ac:chgData name="Thomas Wang" userId="8f8f01fa8073da85" providerId="LiveId" clId="{7B0D2B9B-7A70-4A21-991C-E56994014347}" dt="2022-09-19T03:15:22.854" v="21"/>
          <ac:spMkLst>
            <pc:docMk/>
            <pc:sldMk cId="3287720028" sldId="262"/>
            <ac:spMk id="2" creationId="{0C4CADB7-8D0D-A26E-60B0-4A431540C9A4}"/>
          </ac:spMkLst>
        </pc:spChg>
      </pc:sldChg>
      <pc:sldChg chg="modSp">
        <pc:chgData name="Thomas Wang" userId="8f8f01fa8073da85" providerId="LiveId" clId="{7B0D2B9B-7A70-4A21-991C-E56994014347}" dt="2022-09-19T03:15:22.854" v="21"/>
        <pc:sldMkLst>
          <pc:docMk/>
          <pc:sldMk cId="3299732782" sldId="264"/>
        </pc:sldMkLst>
        <pc:spChg chg="mod">
          <ac:chgData name="Thomas Wang" userId="8f8f01fa8073da85" providerId="LiveId" clId="{7B0D2B9B-7A70-4A21-991C-E56994014347}" dt="2022-09-19T03:15:22.854" v="21"/>
          <ac:spMkLst>
            <pc:docMk/>
            <pc:sldMk cId="3299732782" sldId="264"/>
            <ac:spMk id="2" creationId="{0C4CADB7-8D0D-A26E-60B0-4A431540C9A4}"/>
          </ac:spMkLst>
        </pc:spChg>
      </pc:sldChg>
      <pc:sldChg chg="modSp">
        <pc:chgData name="Thomas Wang" userId="8f8f01fa8073da85" providerId="LiveId" clId="{7B0D2B9B-7A70-4A21-991C-E56994014347}" dt="2022-09-19T03:15:22.854" v="21"/>
        <pc:sldMkLst>
          <pc:docMk/>
          <pc:sldMk cId="3877354855" sldId="265"/>
        </pc:sldMkLst>
        <pc:spChg chg="mod">
          <ac:chgData name="Thomas Wang" userId="8f8f01fa8073da85" providerId="LiveId" clId="{7B0D2B9B-7A70-4A21-991C-E56994014347}" dt="2022-09-19T03:15:22.854" v="21"/>
          <ac:spMkLst>
            <pc:docMk/>
            <pc:sldMk cId="3877354855" sldId="265"/>
            <ac:spMk id="2" creationId="{0C4CADB7-8D0D-A26E-60B0-4A431540C9A4}"/>
          </ac:spMkLst>
        </pc:spChg>
      </pc:sldChg>
      <pc:sldChg chg="modSp">
        <pc:chgData name="Thomas Wang" userId="8f8f01fa8073da85" providerId="LiveId" clId="{7B0D2B9B-7A70-4A21-991C-E56994014347}" dt="2022-09-19T03:15:22.854" v="21"/>
        <pc:sldMkLst>
          <pc:docMk/>
          <pc:sldMk cId="4013146232" sldId="266"/>
        </pc:sldMkLst>
        <pc:spChg chg="mod">
          <ac:chgData name="Thomas Wang" userId="8f8f01fa8073da85" providerId="LiveId" clId="{7B0D2B9B-7A70-4A21-991C-E56994014347}" dt="2022-09-19T03:15:22.854" v="21"/>
          <ac:spMkLst>
            <pc:docMk/>
            <pc:sldMk cId="4013146232" sldId="266"/>
            <ac:spMk id="2" creationId="{0C4CADB7-8D0D-A26E-60B0-4A431540C9A4}"/>
          </ac:spMkLst>
        </pc:spChg>
      </pc:sldChg>
      <pc:sldChg chg="modSp">
        <pc:chgData name="Thomas Wang" userId="8f8f01fa8073da85" providerId="LiveId" clId="{7B0D2B9B-7A70-4A21-991C-E56994014347}" dt="2022-09-19T03:15:22.854" v="21"/>
        <pc:sldMkLst>
          <pc:docMk/>
          <pc:sldMk cId="120620949" sldId="267"/>
        </pc:sldMkLst>
        <pc:spChg chg="mod">
          <ac:chgData name="Thomas Wang" userId="8f8f01fa8073da85" providerId="LiveId" clId="{7B0D2B9B-7A70-4A21-991C-E56994014347}" dt="2022-09-19T03:15:22.854" v="21"/>
          <ac:spMkLst>
            <pc:docMk/>
            <pc:sldMk cId="120620949" sldId="267"/>
            <ac:spMk id="2" creationId="{0C4CADB7-8D0D-A26E-60B0-4A431540C9A4}"/>
          </ac:spMkLst>
        </pc:spChg>
      </pc:sldChg>
      <pc:sldChg chg="modSp">
        <pc:chgData name="Thomas Wang" userId="8f8f01fa8073da85" providerId="LiveId" clId="{7B0D2B9B-7A70-4A21-991C-E56994014347}" dt="2022-09-19T03:15:22.854" v="21"/>
        <pc:sldMkLst>
          <pc:docMk/>
          <pc:sldMk cId="3474276831" sldId="268"/>
        </pc:sldMkLst>
        <pc:spChg chg="mod">
          <ac:chgData name="Thomas Wang" userId="8f8f01fa8073da85" providerId="LiveId" clId="{7B0D2B9B-7A70-4A21-991C-E56994014347}" dt="2022-09-19T03:15:22.854" v="21"/>
          <ac:spMkLst>
            <pc:docMk/>
            <pc:sldMk cId="3474276831" sldId="268"/>
            <ac:spMk id="2" creationId="{0C4CADB7-8D0D-A26E-60B0-4A431540C9A4}"/>
          </ac:spMkLst>
        </pc:spChg>
      </pc:sldChg>
      <pc:sldChg chg="modSp">
        <pc:chgData name="Thomas Wang" userId="8f8f01fa8073da85" providerId="LiveId" clId="{7B0D2B9B-7A70-4A21-991C-E56994014347}" dt="2022-09-19T03:15:22.854" v="21"/>
        <pc:sldMkLst>
          <pc:docMk/>
          <pc:sldMk cId="1022094577" sldId="269"/>
        </pc:sldMkLst>
        <pc:spChg chg="mod">
          <ac:chgData name="Thomas Wang" userId="8f8f01fa8073da85" providerId="LiveId" clId="{7B0D2B9B-7A70-4A21-991C-E56994014347}" dt="2022-09-19T03:15:22.854" v="21"/>
          <ac:spMkLst>
            <pc:docMk/>
            <pc:sldMk cId="1022094577" sldId="269"/>
            <ac:spMk id="2" creationId="{0C4CADB7-8D0D-A26E-60B0-4A431540C9A4}"/>
          </ac:spMkLst>
        </pc:spChg>
      </pc:sldChg>
      <pc:sldChg chg="modSp">
        <pc:chgData name="Thomas Wang" userId="8f8f01fa8073da85" providerId="LiveId" clId="{7B0D2B9B-7A70-4A21-991C-E56994014347}" dt="2022-09-19T03:15:22.854" v="21"/>
        <pc:sldMkLst>
          <pc:docMk/>
          <pc:sldMk cId="2425923696" sldId="270"/>
        </pc:sldMkLst>
        <pc:spChg chg="mod">
          <ac:chgData name="Thomas Wang" userId="8f8f01fa8073da85" providerId="LiveId" clId="{7B0D2B9B-7A70-4A21-991C-E56994014347}" dt="2022-09-19T03:15:22.854" v="21"/>
          <ac:spMkLst>
            <pc:docMk/>
            <pc:sldMk cId="2425923696" sldId="270"/>
            <ac:spMk id="2" creationId="{0C4CADB7-8D0D-A26E-60B0-4A431540C9A4}"/>
          </ac:spMkLst>
        </pc:spChg>
      </pc:sldChg>
      <pc:sldChg chg="addSp delSp modSp mod">
        <pc:chgData name="Thomas Wang" userId="8f8f01fa8073da85" providerId="LiveId" clId="{7B0D2B9B-7A70-4A21-991C-E56994014347}" dt="2022-09-19T03:15:22.854" v="21"/>
        <pc:sldMkLst>
          <pc:docMk/>
          <pc:sldMk cId="2492563059" sldId="271"/>
        </pc:sldMkLst>
        <pc:spChg chg="mod">
          <ac:chgData name="Thomas Wang" userId="8f8f01fa8073da85" providerId="LiveId" clId="{7B0D2B9B-7A70-4A21-991C-E56994014347}" dt="2022-09-19T03:15:22.854" v="21"/>
          <ac:spMkLst>
            <pc:docMk/>
            <pc:sldMk cId="2492563059" sldId="271"/>
            <ac:spMk id="2" creationId="{0C4CADB7-8D0D-A26E-60B0-4A431540C9A4}"/>
          </ac:spMkLst>
        </pc:spChg>
        <pc:spChg chg="add del">
          <ac:chgData name="Thomas Wang" userId="8f8f01fa8073da85" providerId="LiveId" clId="{7B0D2B9B-7A70-4A21-991C-E56994014347}" dt="2022-09-19T03:13:25.154" v="4" actId="22"/>
          <ac:spMkLst>
            <pc:docMk/>
            <pc:sldMk cId="2492563059" sldId="271"/>
            <ac:spMk id="5" creationId="{69583A9A-05B2-7C6A-9F2E-508F1AC0B55A}"/>
          </ac:spMkLst>
        </pc:spChg>
      </pc:sldChg>
      <pc:sldChg chg="modSp">
        <pc:chgData name="Thomas Wang" userId="8f8f01fa8073da85" providerId="LiveId" clId="{7B0D2B9B-7A70-4A21-991C-E56994014347}" dt="2022-09-19T03:15:22.854" v="21"/>
        <pc:sldMkLst>
          <pc:docMk/>
          <pc:sldMk cId="1433513054" sldId="272"/>
        </pc:sldMkLst>
        <pc:spChg chg="mod">
          <ac:chgData name="Thomas Wang" userId="8f8f01fa8073da85" providerId="LiveId" clId="{7B0D2B9B-7A70-4A21-991C-E56994014347}" dt="2022-09-19T03:15:22.854" v="21"/>
          <ac:spMkLst>
            <pc:docMk/>
            <pc:sldMk cId="1433513054" sldId="272"/>
            <ac:spMk id="2" creationId="{0C4CADB7-8D0D-A26E-60B0-4A431540C9A4}"/>
          </ac:spMkLst>
        </pc:spChg>
      </pc:sldChg>
      <pc:sldChg chg="modSp">
        <pc:chgData name="Thomas Wang" userId="8f8f01fa8073da85" providerId="LiveId" clId="{7B0D2B9B-7A70-4A21-991C-E56994014347}" dt="2022-09-19T03:15:22.854" v="21"/>
        <pc:sldMkLst>
          <pc:docMk/>
          <pc:sldMk cId="2631071197" sldId="275"/>
        </pc:sldMkLst>
        <pc:spChg chg="mod">
          <ac:chgData name="Thomas Wang" userId="8f8f01fa8073da85" providerId="LiveId" clId="{7B0D2B9B-7A70-4A21-991C-E56994014347}" dt="2022-09-19T03:15:22.854" v="21"/>
          <ac:spMkLst>
            <pc:docMk/>
            <pc:sldMk cId="2631071197" sldId="275"/>
            <ac:spMk id="2" creationId="{0C4CADB7-8D0D-A26E-60B0-4A431540C9A4}"/>
          </ac:spMkLst>
        </pc:spChg>
      </pc:sldChg>
      <pc:sldChg chg="modSp">
        <pc:chgData name="Thomas Wang" userId="8f8f01fa8073da85" providerId="LiveId" clId="{7B0D2B9B-7A70-4A21-991C-E56994014347}" dt="2022-09-19T03:15:22.854" v="21"/>
        <pc:sldMkLst>
          <pc:docMk/>
          <pc:sldMk cId="354538010" sldId="276"/>
        </pc:sldMkLst>
        <pc:spChg chg="mod">
          <ac:chgData name="Thomas Wang" userId="8f8f01fa8073da85" providerId="LiveId" clId="{7B0D2B9B-7A70-4A21-991C-E56994014347}" dt="2022-09-19T03:15:22.854" v="21"/>
          <ac:spMkLst>
            <pc:docMk/>
            <pc:sldMk cId="354538010" sldId="276"/>
            <ac:spMk id="2" creationId="{0C4CADB7-8D0D-A26E-60B0-4A431540C9A4}"/>
          </ac:spMkLst>
        </pc:spChg>
      </pc:sldChg>
      <pc:sldChg chg="modSp">
        <pc:chgData name="Thomas Wang" userId="8f8f01fa8073da85" providerId="LiveId" clId="{7B0D2B9B-7A70-4A21-991C-E56994014347}" dt="2022-09-19T03:15:22.854" v="21"/>
        <pc:sldMkLst>
          <pc:docMk/>
          <pc:sldMk cId="2653795209" sldId="278"/>
        </pc:sldMkLst>
        <pc:spChg chg="mod">
          <ac:chgData name="Thomas Wang" userId="8f8f01fa8073da85" providerId="LiveId" clId="{7B0D2B9B-7A70-4A21-991C-E56994014347}" dt="2022-09-19T03:15:22.854" v="21"/>
          <ac:spMkLst>
            <pc:docMk/>
            <pc:sldMk cId="2653795209" sldId="278"/>
            <ac:spMk id="2" creationId="{0C4CADB7-8D0D-A26E-60B0-4A431540C9A4}"/>
          </ac:spMkLst>
        </pc:spChg>
      </pc:sldChg>
      <pc:sldChg chg="modSp">
        <pc:chgData name="Thomas Wang" userId="8f8f01fa8073da85" providerId="LiveId" clId="{7B0D2B9B-7A70-4A21-991C-E56994014347}" dt="2022-09-19T03:15:22.854" v="21"/>
        <pc:sldMkLst>
          <pc:docMk/>
          <pc:sldMk cId="1621792694" sldId="279"/>
        </pc:sldMkLst>
        <pc:spChg chg="mod">
          <ac:chgData name="Thomas Wang" userId="8f8f01fa8073da85" providerId="LiveId" clId="{7B0D2B9B-7A70-4A21-991C-E56994014347}" dt="2022-09-19T03:15:22.854" v="21"/>
          <ac:spMkLst>
            <pc:docMk/>
            <pc:sldMk cId="1621792694" sldId="279"/>
            <ac:spMk id="2" creationId="{0C4CADB7-8D0D-A26E-60B0-4A431540C9A4}"/>
          </ac:spMkLst>
        </pc:spChg>
      </pc:sldChg>
      <pc:sldChg chg="modSp">
        <pc:chgData name="Thomas Wang" userId="8f8f01fa8073da85" providerId="LiveId" clId="{7B0D2B9B-7A70-4A21-991C-E56994014347}" dt="2022-09-19T03:15:22.854" v="21"/>
        <pc:sldMkLst>
          <pc:docMk/>
          <pc:sldMk cId="358022340" sldId="280"/>
        </pc:sldMkLst>
        <pc:spChg chg="mod">
          <ac:chgData name="Thomas Wang" userId="8f8f01fa8073da85" providerId="LiveId" clId="{7B0D2B9B-7A70-4A21-991C-E56994014347}" dt="2022-09-19T03:15:22.854" v="21"/>
          <ac:spMkLst>
            <pc:docMk/>
            <pc:sldMk cId="358022340" sldId="280"/>
            <ac:spMk id="2" creationId="{0C4CADB7-8D0D-A26E-60B0-4A431540C9A4}"/>
          </ac:spMkLst>
        </pc:spChg>
      </pc:sldChg>
      <pc:sldChg chg="modSp">
        <pc:chgData name="Thomas Wang" userId="8f8f01fa8073da85" providerId="LiveId" clId="{7B0D2B9B-7A70-4A21-991C-E56994014347}" dt="2022-09-19T03:15:22.854" v="21"/>
        <pc:sldMkLst>
          <pc:docMk/>
          <pc:sldMk cId="1243754310" sldId="281"/>
        </pc:sldMkLst>
        <pc:spChg chg="mod">
          <ac:chgData name="Thomas Wang" userId="8f8f01fa8073da85" providerId="LiveId" clId="{7B0D2B9B-7A70-4A21-991C-E56994014347}" dt="2022-09-19T03:15:22.854" v="21"/>
          <ac:spMkLst>
            <pc:docMk/>
            <pc:sldMk cId="1243754310" sldId="281"/>
            <ac:spMk id="2" creationId="{0C4CADB7-8D0D-A26E-60B0-4A431540C9A4}"/>
          </ac:spMkLst>
        </pc:spChg>
      </pc:sldChg>
      <pc:sldChg chg="modSp">
        <pc:chgData name="Thomas Wang" userId="8f8f01fa8073da85" providerId="LiveId" clId="{7B0D2B9B-7A70-4A21-991C-E56994014347}" dt="2022-09-19T03:15:22.854" v="21"/>
        <pc:sldMkLst>
          <pc:docMk/>
          <pc:sldMk cId="3254901842" sldId="282"/>
        </pc:sldMkLst>
        <pc:spChg chg="mod">
          <ac:chgData name="Thomas Wang" userId="8f8f01fa8073da85" providerId="LiveId" clId="{7B0D2B9B-7A70-4A21-991C-E56994014347}" dt="2022-09-19T03:15:22.854" v="21"/>
          <ac:spMkLst>
            <pc:docMk/>
            <pc:sldMk cId="3254901842" sldId="282"/>
            <ac:spMk id="2" creationId="{0C4CADB7-8D0D-A26E-60B0-4A431540C9A4}"/>
          </ac:spMkLst>
        </pc:spChg>
      </pc:sldChg>
      <pc:sldChg chg="modSp">
        <pc:chgData name="Thomas Wang" userId="8f8f01fa8073da85" providerId="LiveId" clId="{7B0D2B9B-7A70-4A21-991C-E56994014347}" dt="2022-09-19T03:15:22.854" v="21"/>
        <pc:sldMkLst>
          <pc:docMk/>
          <pc:sldMk cId="1886629" sldId="284"/>
        </pc:sldMkLst>
        <pc:spChg chg="mod">
          <ac:chgData name="Thomas Wang" userId="8f8f01fa8073da85" providerId="LiveId" clId="{7B0D2B9B-7A70-4A21-991C-E56994014347}" dt="2022-09-19T03:15:22.854" v="21"/>
          <ac:spMkLst>
            <pc:docMk/>
            <pc:sldMk cId="1886629" sldId="284"/>
            <ac:spMk id="2" creationId="{0C4CADB7-8D0D-A26E-60B0-4A431540C9A4}"/>
          </ac:spMkLst>
        </pc:spChg>
      </pc:sldChg>
      <pc:sldChg chg="addSp delSp modSp add mod">
        <pc:chgData name="Thomas Wang" userId="8f8f01fa8073da85" providerId="LiveId" clId="{7B0D2B9B-7A70-4A21-991C-E56994014347}" dt="2022-09-19T03:33:41.982" v="102" actId="1076"/>
        <pc:sldMkLst>
          <pc:docMk/>
          <pc:sldMk cId="73868976" sldId="285"/>
        </pc:sldMkLst>
        <pc:spChg chg="mod">
          <ac:chgData name="Thomas Wang" userId="8f8f01fa8073da85" providerId="LiveId" clId="{7B0D2B9B-7A70-4A21-991C-E56994014347}" dt="2022-09-19T03:15:22.854" v="21"/>
          <ac:spMkLst>
            <pc:docMk/>
            <pc:sldMk cId="73868976" sldId="285"/>
            <ac:spMk id="2" creationId="{0C4CADB7-8D0D-A26E-60B0-4A431540C9A4}"/>
          </ac:spMkLst>
        </pc:spChg>
        <pc:spChg chg="del">
          <ac:chgData name="Thomas Wang" userId="8f8f01fa8073da85" providerId="LiveId" clId="{7B0D2B9B-7A70-4A21-991C-E56994014347}" dt="2022-09-19T03:21:17.832" v="34" actId="478"/>
          <ac:spMkLst>
            <pc:docMk/>
            <pc:sldMk cId="73868976" sldId="285"/>
            <ac:spMk id="4" creationId="{182D9D18-CF90-1FDB-61A1-6FE4D69DAEC5}"/>
          </ac:spMkLst>
        </pc:spChg>
        <pc:spChg chg="add mod">
          <ac:chgData name="Thomas Wang" userId="8f8f01fa8073da85" providerId="LiveId" clId="{7B0D2B9B-7A70-4A21-991C-E56994014347}" dt="2022-09-19T03:32:32.143" v="63" actId="113"/>
          <ac:spMkLst>
            <pc:docMk/>
            <pc:sldMk cId="73868976" sldId="285"/>
            <ac:spMk id="4" creationId="{3438817C-6934-2A81-792F-9062309AD75D}"/>
          </ac:spMkLst>
        </pc:spChg>
        <pc:spChg chg="add mod">
          <ac:chgData name="Thomas Wang" userId="8f8f01fa8073da85" providerId="LiveId" clId="{7B0D2B9B-7A70-4A21-991C-E56994014347}" dt="2022-09-19T03:32:44.966" v="68" actId="1076"/>
          <ac:spMkLst>
            <pc:docMk/>
            <pc:sldMk cId="73868976" sldId="285"/>
            <ac:spMk id="6" creationId="{E5AF4509-0BD4-C353-DD0F-98A30395FC48}"/>
          </ac:spMkLst>
        </pc:spChg>
        <pc:spChg chg="del">
          <ac:chgData name="Thomas Wang" userId="8f8f01fa8073da85" providerId="LiveId" clId="{7B0D2B9B-7A70-4A21-991C-E56994014347}" dt="2022-09-19T03:21:17.832" v="34" actId="478"/>
          <ac:spMkLst>
            <pc:docMk/>
            <pc:sldMk cId="73868976" sldId="285"/>
            <ac:spMk id="8" creationId="{A3061944-81F3-8CF3-4E39-FA168E74B0CB}"/>
          </ac:spMkLst>
        </pc:spChg>
        <pc:spChg chg="add mod">
          <ac:chgData name="Thomas Wang" userId="8f8f01fa8073da85" providerId="LiveId" clId="{7B0D2B9B-7A70-4A21-991C-E56994014347}" dt="2022-09-19T03:33:07.277" v="92" actId="1076"/>
          <ac:spMkLst>
            <pc:docMk/>
            <pc:sldMk cId="73868976" sldId="285"/>
            <ac:spMk id="8" creationId="{DABD696A-E4EE-FBC2-16EC-44DC64CDBDCC}"/>
          </ac:spMkLst>
        </pc:spChg>
        <pc:spChg chg="del">
          <ac:chgData name="Thomas Wang" userId="8f8f01fa8073da85" providerId="LiveId" clId="{7B0D2B9B-7A70-4A21-991C-E56994014347}" dt="2022-09-19T03:21:17.832" v="34" actId="478"/>
          <ac:spMkLst>
            <pc:docMk/>
            <pc:sldMk cId="73868976" sldId="285"/>
            <ac:spMk id="10" creationId="{81D0EBB7-D6ED-2250-A330-43A2F1D2A59F}"/>
          </ac:spMkLst>
        </pc:spChg>
        <pc:spChg chg="add mod">
          <ac:chgData name="Thomas Wang" userId="8f8f01fa8073da85" providerId="LiveId" clId="{7B0D2B9B-7A70-4A21-991C-E56994014347}" dt="2022-09-19T03:33:23.166" v="97" actId="1076"/>
          <ac:spMkLst>
            <pc:docMk/>
            <pc:sldMk cId="73868976" sldId="285"/>
            <ac:spMk id="10" creationId="{A0C1EADD-D6DA-CB27-4A70-E004CDAE6FA4}"/>
          </ac:spMkLst>
        </pc:spChg>
        <pc:spChg chg="del">
          <ac:chgData name="Thomas Wang" userId="8f8f01fa8073da85" providerId="LiveId" clId="{7B0D2B9B-7A70-4A21-991C-E56994014347}" dt="2022-09-19T03:21:17.832" v="34" actId="478"/>
          <ac:spMkLst>
            <pc:docMk/>
            <pc:sldMk cId="73868976" sldId="285"/>
            <ac:spMk id="11" creationId="{9D7663B9-0B38-5CB9-58A7-E599C815BC0D}"/>
          </ac:spMkLst>
        </pc:spChg>
        <pc:spChg chg="mod">
          <ac:chgData name="Thomas Wang" userId="8f8f01fa8073da85" providerId="LiveId" clId="{7B0D2B9B-7A70-4A21-991C-E56994014347}" dt="2022-09-19T03:31:26.645" v="57" actId="5793"/>
          <ac:spMkLst>
            <pc:docMk/>
            <pc:sldMk cId="73868976" sldId="285"/>
            <ac:spMk id="12" creationId="{008F8EB4-9CCB-3432-54D0-3121E5511C1A}"/>
          </ac:spMkLst>
        </pc:spChg>
        <pc:spChg chg="add mod">
          <ac:chgData name="Thomas Wang" userId="8f8f01fa8073da85" providerId="LiveId" clId="{7B0D2B9B-7A70-4A21-991C-E56994014347}" dt="2022-09-19T03:33:41.982" v="102" actId="1076"/>
          <ac:spMkLst>
            <pc:docMk/>
            <pc:sldMk cId="73868976" sldId="285"/>
            <ac:spMk id="13" creationId="{C44CB3FE-7FE9-AF71-E30E-1D23A00033B2}"/>
          </ac:spMkLst>
        </pc:spChg>
        <pc:spChg chg="del">
          <ac:chgData name="Thomas Wang" userId="8f8f01fa8073da85" providerId="LiveId" clId="{7B0D2B9B-7A70-4A21-991C-E56994014347}" dt="2022-09-19T03:21:17.832" v="34" actId="478"/>
          <ac:spMkLst>
            <pc:docMk/>
            <pc:sldMk cId="73868976" sldId="285"/>
            <ac:spMk id="18" creationId="{6E719624-7945-97FC-EE6E-73AB94337B2E}"/>
          </ac:spMkLst>
        </pc:spChg>
        <pc:spChg chg="del">
          <ac:chgData name="Thomas Wang" userId="8f8f01fa8073da85" providerId="LiveId" clId="{7B0D2B9B-7A70-4A21-991C-E56994014347}" dt="2022-09-19T03:21:17.832" v="34" actId="478"/>
          <ac:spMkLst>
            <pc:docMk/>
            <pc:sldMk cId="73868976" sldId="285"/>
            <ac:spMk id="24" creationId="{CF6D8FF8-0A3C-0EDF-1874-62CA9AB86530}"/>
          </ac:spMkLst>
        </pc:spChg>
        <pc:spChg chg="del">
          <ac:chgData name="Thomas Wang" userId="8f8f01fa8073da85" providerId="LiveId" clId="{7B0D2B9B-7A70-4A21-991C-E56994014347}" dt="2022-09-19T03:21:17.832" v="34" actId="478"/>
          <ac:spMkLst>
            <pc:docMk/>
            <pc:sldMk cId="73868976" sldId="285"/>
            <ac:spMk id="28" creationId="{AC0EAACE-4901-8584-AD58-2AB2ABDA8757}"/>
          </ac:spMkLst>
        </pc:spChg>
        <pc:spChg chg="del">
          <ac:chgData name="Thomas Wang" userId="8f8f01fa8073da85" providerId="LiveId" clId="{7B0D2B9B-7A70-4A21-991C-E56994014347}" dt="2022-09-19T03:21:17.832" v="34" actId="478"/>
          <ac:spMkLst>
            <pc:docMk/>
            <pc:sldMk cId="73868976" sldId="285"/>
            <ac:spMk id="30" creationId="{299F48B1-9256-A8A3-3B6F-ECA2CDC17CA6}"/>
          </ac:spMkLst>
        </pc:spChg>
        <pc:spChg chg="del">
          <ac:chgData name="Thomas Wang" userId="8f8f01fa8073da85" providerId="LiveId" clId="{7B0D2B9B-7A70-4A21-991C-E56994014347}" dt="2022-09-19T03:21:17.832" v="34" actId="478"/>
          <ac:spMkLst>
            <pc:docMk/>
            <pc:sldMk cId="73868976" sldId="285"/>
            <ac:spMk id="32" creationId="{9A8A96A6-B7D0-52B7-B218-451788504C9A}"/>
          </ac:spMkLst>
        </pc:spChg>
      </pc:sldChg>
    </pc:docChg>
  </pc:docChgLst>
  <pc:docChgLst>
    <pc:chgData name="Thomas Wang" userId="8f8f01fa8073da85" providerId="LiveId" clId="{0F32DE8C-AD1B-47EB-A3EE-6DBF6A79CB9A}"/>
    <pc:docChg chg="undo custSel addSld delSld modSld sldOrd">
      <pc:chgData name="Thomas Wang" userId="8f8f01fa8073da85" providerId="LiveId" clId="{0F32DE8C-AD1B-47EB-A3EE-6DBF6A79CB9A}" dt="2022-10-08T20:12:51.099" v="2147" actId="1076"/>
      <pc:docMkLst>
        <pc:docMk/>
      </pc:docMkLst>
      <pc:sldChg chg="modSp">
        <pc:chgData name="Thomas Wang" userId="8f8f01fa8073da85" providerId="LiveId" clId="{0F32DE8C-AD1B-47EB-A3EE-6DBF6A79CB9A}" dt="2022-10-08T13:51:05.925" v="5" actId="20577"/>
        <pc:sldMkLst>
          <pc:docMk/>
          <pc:sldMk cId="4034178080" sldId="258"/>
        </pc:sldMkLst>
        <pc:spChg chg="mod">
          <ac:chgData name="Thomas Wang" userId="8f8f01fa8073da85" providerId="LiveId" clId="{0F32DE8C-AD1B-47EB-A3EE-6DBF6A79CB9A}" dt="2022-10-08T13:51:05.925" v="5" actId="20577"/>
          <ac:spMkLst>
            <pc:docMk/>
            <pc:sldMk cId="4034178080" sldId="258"/>
            <ac:spMk id="3" creationId="{8C27660D-EDE2-3A7E-C8A6-4BEC53F82B72}"/>
          </ac:spMkLst>
        </pc:spChg>
      </pc:sldChg>
      <pc:sldChg chg="addSp delSp modSp mod">
        <pc:chgData name="Thomas Wang" userId="8f8f01fa8073da85" providerId="LiveId" clId="{0F32DE8C-AD1B-47EB-A3EE-6DBF6A79CB9A}" dt="2022-10-08T14:44:23.931" v="629" actId="1076"/>
        <pc:sldMkLst>
          <pc:docMk/>
          <pc:sldMk cId="3287720028" sldId="262"/>
        </pc:sldMkLst>
        <pc:spChg chg="mod">
          <ac:chgData name="Thomas Wang" userId="8f8f01fa8073da85" providerId="LiveId" clId="{0F32DE8C-AD1B-47EB-A3EE-6DBF6A79CB9A}" dt="2022-10-08T13:51:42.940" v="30" actId="5793"/>
          <ac:spMkLst>
            <pc:docMk/>
            <pc:sldMk cId="3287720028" sldId="262"/>
            <ac:spMk id="2" creationId="{0C4CADB7-8D0D-A26E-60B0-4A431540C9A4}"/>
          </ac:spMkLst>
        </pc:spChg>
        <pc:spChg chg="del">
          <ac:chgData name="Thomas Wang" userId="8f8f01fa8073da85" providerId="LiveId" clId="{0F32DE8C-AD1B-47EB-A3EE-6DBF6A79CB9A}" dt="2022-10-08T14:08:17.024" v="31" actId="478"/>
          <ac:spMkLst>
            <pc:docMk/>
            <pc:sldMk cId="3287720028" sldId="262"/>
            <ac:spMk id="3" creationId="{7FFEDE78-50A3-6E3E-C7C0-8C2C1A0B3D00}"/>
          </ac:spMkLst>
        </pc:spChg>
        <pc:spChg chg="mod">
          <ac:chgData name="Thomas Wang" userId="8f8f01fa8073da85" providerId="LiveId" clId="{0F32DE8C-AD1B-47EB-A3EE-6DBF6A79CB9A}" dt="2022-10-08T14:11:53.050" v="128" actId="1076"/>
          <ac:spMkLst>
            <pc:docMk/>
            <pc:sldMk cId="3287720028" sldId="262"/>
            <ac:spMk id="4" creationId="{87B04CD6-33AE-7FCC-72AC-DBD96470B46A}"/>
          </ac:spMkLst>
        </pc:spChg>
        <pc:spChg chg="add mod">
          <ac:chgData name="Thomas Wang" userId="8f8f01fa8073da85" providerId="LiveId" clId="{0F32DE8C-AD1B-47EB-A3EE-6DBF6A79CB9A}" dt="2022-10-08T14:44:23.931" v="629" actId="1076"/>
          <ac:spMkLst>
            <pc:docMk/>
            <pc:sldMk cId="3287720028" sldId="262"/>
            <ac:spMk id="6" creationId="{C75BF35B-4205-473B-DBB3-BF67FDCF1A54}"/>
          </ac:spMkLst>
        </pc:spChg>
        <pc:spChg chg="del">
          <ac:chgData name="Thomas Wang" userId="8f8f01fa8073da85" providerId="LiveId" clId="{0F32DE8C-AD1B-47EB-A3EE-6DBF6A79CB9A}" dt="2022-10-08T14:08:17.024" v="31" actId="478"/>
          <ac:spMkLst>
            <pc:docMk/>
            <pc:sldMk cId="3287720028" sldId="262"/>
            <ac:spMk id="6" creationId="{D0B32A61-4570-27D2-0E26-49A7C95995DC}"/>
          </ac:spMkLst>
        </pc:spChg>
        <pc:spChg chg="add mod">
          <ac:chgData name="Thomas Wang" userId="8f8f01fa8073da85" providerId="LiveId" clId="{0F32DE8C-AD1B-47EB-A3EE-6DBF6A79CB9A}" dt="2022-10-08T14:11:55.936" v="129" actId="1076"/>
          <ac:spMkLst>
            <pc:docMk/>
            <pc:sldMk cId="3287720028" sldId="262"/>
            <ac:spMk id="8" creationId="{4AF61A13-65CB-96B7-324F-0E64AB246BCE}"/>
          </ac:spMkLst>
        </pc:spChg>
        <pc:spChg chg="add mod">
          <ac:chgData name="Thomas Wang" userId="8f8f01fa8073da85" providerId="LiveId" clId="{0F32DE8C-AD1B-47EB-A3EE-6DBF6A79CB9A}" dt="2022-10-08T14:11:35.467" v="118" actId="1076"/>
          <ac:spMkLst>
            <pc:docMk/>
            <pc:sldMk cId="3287720028" sldId="262"/>
            <ac:spMk id="10" creationId="{BE63C18D-CC8D-F514-9129-C67699F71034}"/>
          </ac:spMkLst>
        </pc:spChg>
        <pc:spChg chg="del">
          <ac:chgData name="Thomas Wang" userId="8f8f01fa8073da85" providerId="LiveId" clId="{0F32DE8C-AD1B-47EB-A3EE-6DBF6A79CB9A}" dt="2022-10-08T14:08:17.024" v="31" actId="478"/>
          <ac:spMkLst>
            <pc:docMk/>
            <pc:sldMk cId="3287720028" sldId="262"/>
            <ac:spMk id="12" creationId="{5D993F9E-9B1C-7138-0FCE-E20BB95A25BE}"/>
          </ac:spMkLst>
        </pc:spChg>
        <pc:spChg chg="add mod">
          <ac:chgData name="Thomas Wang" userId="8f8f01fa8073da85" providerId="LiveId" clId="{0F32DE8C-AD1B-47EB-A3EE-6DBF6A79CB9A}" dt="2022-10-08T14:12:02.533" v="131" actId="403"/>
          <ac:spMkLst>
            <pc:docMk/>
            <pc:sldMk cId="3287720028" sldId="262"/>
            <ac:spMk id="13" creationId="{6A9A8476-F444-B059-C869-1948FB3EDEFA}"/>
          </ac:spMkLst>
        </pc:spChg>
        <pc:spChg chg="add mod">
          <ac:chgData name="Thomas Wang" userId="8f8f01fa8073da85" providerId="LiveId" clId="{0F32DE8C-AD1B-47EB-A3EE-6DBF6A79CB9A}" dt="2022-10-08T14:13:31.115" v="164" actId="1076"/>
          <ac:spMkLst>
            <pc:docMk/>
            <pc:sldMk cId="3287720028" sldId="262"/>
            <ac:spMk id="14" creationId="{A5423C49-7E6C-965B-D830-DF271E9F8BB8}"/>
          </ac:spMkLst>
        </pc:spChg>
        <pc:spChg chg="del">
          <ac:chgData name="Thomas Wang" userId="8f8f01fa8073da85" providerId="LiveId" clId="{0F32DE8C-AD1B-47EB-A3EE-6DBF6A79CB9A}" dt="2022-10-08T14:08:17.024" v="31" actId="478"/>
          <ac:spMkLst>
            <pc:docMk/>
            <pc:sldMk cId="3287720028" sldId="262"/>
            <ac:spMk id="15" creationId="{95F2B077-971B-976A-E16C-7313C0BC2AAD}"/>
          </ac:spMkLst>
        </pc:spChg>
        <pc:spChg chg="add mod">
          <ac:chgData name="Thomas Wang" userId="8f8f01fa8073da85" providerId="LiveId" clId="{0F32DE8C-AD1B-47EB-A3EE-6DBF6A79CB9A}" dt="2022-10-08T14:13:03.135" v="158"/>
          <ac:spMkLst>
            <pc:docMk/>
            <pc:sldMk cId="3287720028" sldId="262"/>
            <ac:spMk id="16" creationId="{4AE0E8A1-0E37-0DEE-5181-9B0D5206DC56}"/>
          </ac:spMkLst>
        </pc:spChg>
        <pc:spChg chg="add mod">
          <ac:chgData name="Thomas Wang" userId="8f8f01fa8073da85" providerId="LiveId" clId="{0F32DE8C-AD1B-47EB-A3EE-6DBF6A79CB9A}" dt="2022-10-08T14:13:44.347" v="168" actId="1076"/>
          <ac:spMkLst>
            <pc:docMk/>
            <pc:sldMk cId="3287720028" sldId="262"/>
            <ac:spMk id="18" creationId="{26AD1347-A5A1-0122-7F71-ACB365FB02FA}"/>
          </ac:spMkLst>
        </pc:spChg>
        <pc:spChg chg="del">
          <ac:chgData name="Thomas Wang" userId="8f8f01fa8073da85" providerId="LiveId" clId="{0F32DE8C-AD1B-47EB-A3EE-6DBF6A79CB9A}" dt="2022-10-08T14:08:17.024" v="31" actId="478"/>
          <ac:spMkLst>
            <pc:docMk/>
            <pc:sldMk cId="3287720028" sldId="262"/>
            <ac:spMk id="19" creationId="{FFF67D43-51FC-8524-4E9F-888113A5FE63}"/>
          </ac:spMkLst>
        </pc:spChg>
        <pc:spChg chg="del">
          <ac:chgData name="Thomas Wang" userId="8f8f01fa8073da85" providerId="LiveId" clId="{0F32DE8C-AD1B-47EB-A3EE-6DBF6A79CB9A}" dt="2022-10-08T14:08:17.024" v="31" actId="478"/>
          <ac:spMkLst>
            <pc:docMk/>
            <pc:sldMk cId="3287720028" sldId="262"/>
            <ac:spMk id="21" creationId="{E93164D5-4DFB-F7C1-E2E4-E0F378EE0BCD}"/>
          </ac:spMkLst>
        </pc:spChg>
        <pc:spChg chg="del">
          <ac:chgData name="Thomas Wang" userId="8f8f01fa8073da85" providerId="LiveId" clId="{0F32DE8C-AD1B-47EB-A3EE-6DBF6A79CB9A}" dt="2022-10-08T14:09:01.495" v="68" actId="478"/>
          <ac:spMkLst>
            <pc:docMk/>
            <pc:sldMk cId="3287720028" sldId="262"/>
            <ac:spMk id="23" creationId="{173FFDF2-6DE8-5BA5-D82A-1B8DD647B6D0}"/>
          </ac:spMkLst>
        </pc:spChg>
        <pc:picChg chg="add mod">
          <ac:chgData name="Thomas Wang" userId="8f8f01fa8073da85" providerId="LiveId" clId="{0F32DE8C-AD1B-47EB-A3EE-6DBF6A79CB9A}" dt="2022-10-08T14:13:47.546" v="170" actId="14100"/>
          <ac:picMkLst>
            <pc:docMk/>
            <pc:sldMk cId="3287720028" sldId="262"/>
            <ac:picMk id="5" creationId="{41FE2E86-1B12-26AA-A682-F7A3ECC784BA}"/>
          </ac:picMkLst>
        </pc:picChg>
      </pc:sldChg>
      <pc:sldChg chg="del">
        <pc:chgData name="Thomas Wang" userId="8f8f01fa8073da85" providerId="LiveId" clId="{0F32DE8C-AD1B-47EB-A3EE-6DBF6A79CB9A}" dt="2022-10-08T13:51:19.937" v="6" actId="47"/>
        <pc:sldMkLst>
          <pc:docMk/>
          <pc:sldMk cId="3092266422" sldId="263"/>
        </pc:sldMkLst>
      </pc:sldChg>
      <pc:sldChg chg="addSp delSp modSp mod">
        <pc:chgData name="Thomas Wang" userId="8f8f01fa8073da85" providerId="LiveId" clId="{0F32DE8C-AD1B-47EB-A3EE-6DBF6A79CB9A}" dt="2022-10-08T14:29:34.939" v="475" actId="1076"/>
        <pc:sldMkLst>
          <pc:docMk/>
          <pc:sldMk cId="2096563383" sldId="286"/>
        </pc:sldMkLst>
        <pc:spChg chg="mod">
          <ac:chgData name="Thomas Wang" userId="8f8f01fa8073da85" providerId="LiveId" clId="{0F32DE8C-AD1B-47EB-A3EE-6DBF6A79CB9A}" dt="2022-10-08T14:22:47.080" v="263" actId="20577"/>
          <ac:spMkLst>
            <pc:docMk/>
            <pc:sldMk cId="2096563383" sldId="286"/>
            <ac:spMk id="2" creationId="{0C4CADB7-8D0D-A26E-60B0-4A431540C9A4}"/>
          </ac:spMkLst>
        </pc:spChg>
        <pc:spChg chg="add mod">
          <ac:chgData name="Thomas Wang" userId="8f8f01fa8073da85" providerId="LiveId" clId="{0F32DE8C-AD1B-47EB-A3EE-6DBF6A79CB9A}" dt="2022-10-08T14:26:17.385" v="357" actId="1076"/>
          <ac:spMkLst>
            <pc:docMk/>
            <pc:sldMk cId="2096563383" sldId="286"/>
            <ac:spMk id="3" creationId="{BC962B8E-6633-55B7-B677-360D22F8DEBB}"/>
          </ac:spMkLst>
        </pc:spChg>
        <pc:spChg chg="mod">
          <ac:chgData name="Thomas Wang" userId="8f8f01fa8073da85" providerId="LiveId" clId="{0F32DE8C-AD1B-47EB-A3EE-6DBF6A79CB9A}" dt="2022-10-08T14:26:03.854" v="354" actId="20577"/>
          <ac:spMkLst>
            <pc:docMk/>
            <pc:sldMk cId="2096563383" sldId="286"/>
            <ac:spMk id="4" creationId="{87B04CD6-33AE-7FCC-72AC-DBD96470B46A}"/>
          </ac:spMkLst>
        </pc:spChg>
        <pc:spChg chg="del mod">
          <ac:chgData name="Thomas Wang" userId="8f8f01fa8073da85" providerId="LiveId" clId="{0F32DE8C-AD1B-47EB-A3EE-6DBF6A79CB9A}" dt="2022-10-08T14:26:06.921" v="355" actId="478"/>
          <ac:spMkLst>
            <pc:docMk/>
            <pc:sldMk cId="2096563383" sldId="286"/>
            <ac:spMk id="5" creationId="{006EB062-ECA1-A6C3-E0DE-509C33DB5E51}"/>
          </ac:spMkLst>
        </pc:spChg>
        <pc:spChg chg="add mod">
          <ac:chgData name="Thomas Wang" userId="8f8f01fa8073da85" providerId="LiveId" clId="{0F32DE8C-AD1B-47EB-A3EE-6DBF6A79CB9A}" dt="2022-10-08T14:26:26.714" v="361" actId="1076"/>
          <ac:spMkLst>
            <pc:docMk/>
            <pc:sldMk cId="2096563383" sldId="286"/>
            <ac:spMk id="6" creationId="{954CA8BF-89C6-D941-8F5F-01CC6933B68A}"/>
          </ac:spMkLst>
        </pc:spChg>
        <pc:spChg chg="del mod">
          <ac:chgData name="Thomas Wang" userId="8f8f01fa8073da85" providerId="LiveId" clId="{0F32DE8C-AD1B-47EB-A3EE-6DBF6A79CB9A}" dt="2022-10-08T14:27:02.365" v="370" actId="478"/>
          <ac:spMkLst>
            <pc:docMk/>
            <pc:sldMk cId="2096563383" sldId="286"/>
            <ac:spMk id="8" creationId="{64297447-84A7-8C70-9DB1-8A4F93583068}"/>
          </ac:spMkLst>
        </pc:spChg>
        <pc:spChg chg="del">
          <ac:chgData name="Thomas Wang" userId="8f8f01fa8073da85" providerId="LiveId" clId="{0F32DE8C-AD1B-47EB-A3EE-6DBF6A79CB9A}" dt="2022-10-08T14:25:49.844" v="309" actId="478"/>
          <ac:spMkLst>
            <pc:docMk/>
            <pc:sldMk cId="2096563383" sldId="286"/>
            <ac:spMk id="9" creationId="{00808B73-95F8-F935-90DD-A1E55876ADAF}"/>
          </ac:spMkLst>
        </pc:spChg>
        <pc:spChg chg="add mod">
          <ac:chgData name="Thomas Wang" userId="8f8f01fa8073da85" providerId="LiveId" clId="{0F32DE8C-AD1B-47EB-A3EE-6DBF6A79CB9A}" dt="2022-10-08T14:26:35.810" v="365" actId="1076"/>
          <ac:spMkLst>
            <pc:docMk/>
            <pc:sldMk cId="2096563383" sldId="286"/>
            <ac:spMk id="11" creationId="{A6C3094E-CE69-1BD3-E8A8-536F81F55FCC}"/>
          </ac:spMkLst>
        </pc:spChg>
        <pc:spChg chg="del">
          <ac:chgData name="Thomas Wang" userId="8f8f01fa8073da85" providerId="LiveId" clId="{0F32DE8C-AD1B-47EB-A3EE-6DBF6A79CB9A}" dt="2022-10-08T14:25:49.844" v="309" actId="478"/>
          <ac:spMkLst>
            <pc:docMk/>
            <pc:sldMk cId="2096563383" sldId="286"/>
            <ac:spMk id="13" creationId="{55B1B0E9-CE44-5C85-2E1C-BC5C9637A369}"/>
          </ac:spMkLst>
        </pc:spChg>
        <pc:spChg chg="add mod">
          <ac:chgData name="Thomas Wang" userId="8f8f01fa8073da85" providerId="LiveId" clId="{0F32DE8C-AD1B-47EB-A3EE-6DBF6A79CB9A}" dt="2022-10-08T14:26:50.450" v="369" actId="207"/>
          <ac:spMkLst>
            <pc:docMk/>
            <pc:sldMk cId="2096563383" sldId="286"/>
            <ac:spMk id="14" creationId="{F62F7B96-EB9B-1683-F2BF-9BD1BEEF931D}"/>
          </ac:spMkLst>
        </pc:spChg>
        <pc:spChg chg="del">
          <ac:chgData name="Thomas Wang" userId="8f8f01fa8073da85" providerId="LiveId" clId="{0F32DE8C-AD1B-47EB-A3EE-6DBF6A79CB9A}" dt="2022-10-08T14:25:49.844" v="309" actId="478"/>
          <ac:spMkLst>
            <pc:docMk/>
            <pc:sldMk cId="2096563383" sldId="286"/>
            <ac:spMk id="15" creationId="{8347792B-7C24-5A84-DC3D-1A4F4D3643E3}"/>
          </ac:spMkLst>
        </pc:spChg>
        <pc:spChg chg="add mod">
          <ac:chgData name="Thomas Wang" userId="8f8f01fa8073da85" providerId="LiveId" clId="{0F32DE8C-AD1B-47EB-A3EE-6DBF6A79CB9A}" dt="2022-10-08T14:27:43.490" v="385" actId="1076"/>
          <ac:spMkLst>
            <pc:docMk/>
            <pc:sldMk cId="2096563383" sldId="286"/>
            <ac:spMk id="17" creationId="{97527572-2FA3-0025-C38C-84C373D0DA23}"/>
          </ac:spMkLst>
        </pc:spChg>
        <pc:spChg chg="add mod">
          <ac:chgData name="Thomas Wang" userId="8f8f01fa8073da85" providerId="LiveId" clId="{0F32DE8C-AD1B-47EB-A3EE-6DBF6A79CB9A}" dt="2022-10-08T14:27:43.490" v="385" actId="1076"/>
          <ac:spMkLst>
            <pc:docMk/>
            <pc:sldMk cId="2096563383" sldId="286"/>
            <ac:spMk id="18" creationId="{3B703B2B-2A24-E3AF-BA05-9F2AEC83319B}"/>
          </ac:spMkLst>
        </pc:spChg>
        <pc:spChg chg="add mod">
          <ac:chgData name="Thomas Wang" userId="8f8f01fa8073da85" providerId="LiveId" clId="{0F32DE8C-AD1B-47EB-A3EE-6DBF6A79CB9A}" dt="2022-10-08T14:27:43.490" v="385" actId="1076"/>
          <ac:spMkLst>
            <pc:docMk/>
            <pc:sldMk cId="2096563383" sldId="286"/>
            <ac:spMk id="20" creationId="{D609E6CD-42B3-B22A-C2B0-AB5B37C4CF2F}"/>
          </ac:spMkLst>
        </pc:spChg>
        <pc:spChg chg="add mod">
          <ac:chgData name="Thomas Wang" userId="8f8f01fa8073da85" providerId="LiveId" clId="{0F32DE8C-AD1B-47EB-A3EE-6DBF6A79CB9A}" dt="2022-10-08T14:28:49.329" v="421" actId="1076"/>
          <ac:spMkLst>
            <pc:docMk/>
            <pc:sldMk cId="2096563383" sldId="286"/>
            <ac:spMk id="22" creationId="{E85BDED6-BC7B-A16B-2F6A-D7A576C74F16}"/>
          </ac:spMkLst>
        </pc:spChg>
        <pc:spChg chg="add mod">
          <ac:chgData name="Thomas Wang" userId="8f8f01fa8073da85" providerId="LiveId" clId="{0F32DE8C-AD1B-47EB-A3EE-6DBF6A79CB9A}" dt="2022-10-08T14:28:53.482" v="422" actId="1076"/>
          <ac:spMkLst>
            <pc:docMk/>
            <pc:sldMk cId="2096563383" sldId="286"/>
            <ac:spMk id="26" creationId="{B5FC0D10-C8AE-82C0-2385-500BC5DC4C27}"/>
          </ac:spMkLst>
        </pc:spChg>
        <pc:spChg chg="add mod">
          <ac:chgData name="Thomas Wang" userId="8f8f01fa8073da85" providerId="LiveId" clId="{0F32DE8C-AD1B-47EB-A3EE-6DBF6A79CB9A}" dt="2022-10-08T14:28:53.482" v="422" actId="1076"/>
          <ac:spMkLst>
            <pc:docMk/>
            <pc:sldMk cId="2096563383" sldId="286"/>
            <ac:spMk id="27" creationId="{8059D1E2-9549-38BB-1AD9-2F711E6DD2A5}"/>
          </ac:spMkLst>
        </pc:spChg>
        <pc:spChg chg="add mod">
          <ac:chgData name="Thomas Wang" userId="8f8f01fa8073da85" providerId="LiveId" clId="{0F32DE8C-AD1B-47EB-A3EE-6DBF6A79CB9A}" dt="2022-10-08T14:28:53.482" v="422" actId="1076"/>
          <ac:spMkLst>
            <pc:docMk/>
            <pc:sldMk cId="2096563383" sldId="286"/>
            <ac:spMk id="29" creationId="{A7471A9F-1717-9B1C-956D-5241153E0228}"/>
          </ac:spMkLst>
        </pc:spChg>
        <pc:spChg chg="add mod">
          <ac:chgData name="Thomas Wang" userId="8f8f01fa8073da85" providerId="LiveId" clId="{0F32DE8C-AD1B-47EB-A3EE-6DBF6A79CB9A}" dt="2022-10-08T14:28:53.482" v="422" actId="1076"/>
          <ac:spMkLst>
            <pc:docMk/>
            <pc:sldMk cId="2096563383" sldId="286"/>
            <ac:spMk id="31" creationId="{7DA7BEE2-4996-64D6-F8BF-771FED352CFC}"/>
          </ac:spMkLst>
        </pc:spChg>
        <pc:spChg chg="add mod">
          <ac:chgData name="Thomas Wang" userId="8f8f01fa8073da85" providerId="LiveId" clId="{0F32DE8C-AD1B-47EB-A3EE-6DBF6A79CB9A}" dt="2022-10-08T14:29:34.939" v="475" actId="1076"/>
          <ac:spMkLst>
            <pc:docMk/>
            <pc:sldMk cId="2096563383" sldId="286"/>
            <ac:spMk id="35" creationId="{D92B85AD-8404-44F8-4D7B-6AA658E2AC92}"/>
          </ac:spMkLst>
        </pc:spChg>
        <pc:picChg chg="del">
          <ac:chgData name="Thomas Wang" userId="8f8f01fa8073da85" providerId="LiveId" clId="{0F32DE8C-AD1B-47EB-A3EE-6DBF6A79CB9A}" dt="2022-10-08T14:25:49.844" v="309" actId="478"/>
          <ac:picMkLst>
            <pc:docMk/>
            <pc:sldMk cId="2096563383" sldId="286"/>
            <ac:picMk id="10" creationId="{D8E4C0F2-9E2A-27C5-250C-B12A1E301570}"/>
          </ac:picMkLst>
        </pc:picChg>
        <pc:cxnChg chg="add del">
          <ac:chgData name="Thomas Wang" userId="8f8f01fa8073da85" providerId="LiveId" clId="{0F32DE8C-AD1B-47EB-A3EE-6DBF6A79CB9A}" dt="2022-10-08T14:27:58.739" v="387" actId="478"/>
          <ac:cxnSpMkLst>
            <pc:docMk/>
            <pc:sldMk cId="2096563383" sldId="286"/>
            <ac:cxnSpMk id="24" creationId="{879FDB32-67AD-D061-9121-0E01448889DC}"/>
          </ac:cxnSpMkLst>
        </pc:cxnChg>
        <pc:cxnChg chg="del">
          <ac:chgData name="Thomas Wang" userId="8f8f01fa8073da85" providerId="LiveId" clId="{0F32DE8C-AD1B-47EB-A3EE-6DBF6A79CB9A}" dt="2022-10-08T14:25:48.772" v="308" actId="478"/>
          <ac:cxnSpMkLst>
            <pc:docMk/>
            <pc:sldMk cId="2096563383" sldId="286"/>
            <ac:cxnSpMk id="28" creationId="{6DF82126-F973-143E-0DBF-F019CE70A824}"/>
          </ac:cxnSpMkLst>
        </pc:cxnChg>
        <pc:cxnChg chg="add">
          <ac:chgData name="Thomas Wang" userId="8f8f01fa8073da85" providerId="LiveId" clId="{0F32DE8C-AD1B-47EB-A3EE-6DBF6A79CB9A}" dt="2022-10-08T14:29:00.130" v="423" actId="11529"/>
          <ac:cxnSpMkLst>
            <pc:docMk/>
            <pc:sldMk cId="2096563383" sldId="286"/>
            <ac:cxnSpMk id="33" creationId="{883EA87A-E475-7DDA-65B1-C77A837C4D36}"/>
          </ac:cxnSpMkLst>
        </pc:cxnChg>
      </pc:sldChg>
      <pc:sldChg chg="addSp delSp modSp add del mod">
        <pc:chgData name="Thomas Wang" userId="8f8f01fa8073da85" providerId="LiveId" clId="{0F32DE8C-AD1B-47EB-A3EE-6DBF6A79CB9A}" dt="2022-10-08T15:15:08.765" v="1390" actId="20577"/>
        <pc:sldMkLst>
          <pc:docMk/>
          <pc:sldMk cId="4160666298" sldId="287"/>
        </pc:sldMkLst>
        <pc:spChg chg="mod">
          <ac:chgData name="Thomas Wang" userId="8f8f01fa8073da85" providerId="LiveId" clId="{0F32DE8C-AD1B-47EB-A3EE-6DBF6A79CB9A}" dt="2022-10-08T15:15:08.765" v="1390" actId="20577"/>
          <ac:spMkLst>
            <pc:docMk/>
            <pc:sldMk cId="4160666298" sldId="287"/>
            <ac:spMk id="2" creationId="{0C4CADB7-8D0D-A26E-60B0-4A431540C9A4}"/>
          </ac:spMkLst>
        </pc:spChg>
        <pc:spChg chg="del">
          <ac:chgData name="Thomas Wang" userId="8f8f01fa8073da85" providerId="LiveId" clId="{0F32DE8C-AD1B-47EB-A3EE-6DBF6A79CB9A}" dt="2022-10-08T14:50:32.567" v="790" actId="478"/>
          <ac:spMkLst>
            <pc:docMk/>
            <pc:sldMk cId="4160666298" sldId="287"/>
            <ac:spMk id="5" creationId="{4544FE83-3B16-33F8-299F-3302848BBEB7}"/>
          </ac:spMkLst>
        </pc:spChg>
        <pc:spChg chg="mod">
          <ac:chgData name="Thomas Wang" userId="8f8f01fa8073da85" providerId="LiveId" clId="{0F32DE8C-AD1B-47EB-A3EE-6DBF6A79CB9A}" dt="2022-10-08T14:51:50.075" v="855" actId="21"/>
          <ac:spMkLst>
            <pc:docMk/>
            <pc:sldMk cId="4160666298" sldId="287"/>
            <ac:spMk id="7" creationId="{65AEB58F-8179-2632-C100-C2B19DE5C938}"/>
          </ac:spMkLst>
        </pc:spChg>
        <pc:spChg chg="add mod">
          <ac:chgData name="Thomas Wang" userId="8f8f01fa8073da85" providerId="LiveId" clId="{0F32DE8C-AD1B-47EB-A3EE-6DBF6A79CB9A}" dt="2022-10-08T14:52:39.834" v="862" actId="1076"/>
          <ac:spMkLst>
            <pc:docMk/>
            <pc:sldMk cId="4160666298" sldId="287"/>
            <ac:spMk id="8" creationId="{714D2E00-6535-16C6-7EBC-491ACED17F5C}"/>
          </ac:spMkLst>
        </pc:spChg>
        <pc:spChg chg="add mod">
          <ac:chgData name="Thomas Wang" userId="8f8f01fa8073da85" providerId="LiveId" clId="{0F32DE8C-AD1B-47EB-A3EE-6DBF6A79CB9A}" dt="2022-10-08T14:52:36.410" v="860" actId="14100"/>
          <ac:spMkLst>
            <pc:docMk/>
            <pc:sldMk cId="4160666298" sldId="287"/>
            <ac:spMk id="9" creationId="{0DE8AB16-4EE2-BCBE-4215-C693939D1292}"/>
          </ac:spMkLst>
        </pc:spChg>
        <pc:spChg chg="del mod">
          <ac:chgData name="Thomas Wang" userId="8f8f01fa8073da85" providerId="LiveId" clId="{0F32DE8C-AD1B-47EB-A3EE-6DBF6A79CB9A}" dt="2022-10-08T14:51:33.483" v="847" actId="478"/>
          <ac:spMkLst>
            <pc:docMk/>
            <pc:sldMk cId="4160666298" sldId="287"/>
            <ac:spMk id="10" creationId="{4C2BB16D-1252-5FA1-F8D9-9803F5C31A3B}"/>
          </ac:spMkLst>
        </pc:spChg>
        <pc:spChg chg="del">
          <ac:chgData name="Thomas Wang" userId="8f8f01fa8073da85" providerId="LiveId" clId="{0F32DE8C-AD1B-47EB-A3EE-6DBF6A79CB9A}" dt="2022-10-08T14:50:33.836" v="791" actId="478"/>
          <ac:spMkLst>
            <pc:docMk/>
            <pc:sldMk cId="4160666298" sldId="287"/>
            <ac:spMk id="11" creationId="{CFD88A86-1C2D-3E10-351E-E895905C7BA9}"/>
          </ac:spMkLst>
        </pc:spChg>
        <pc:spChg chg="del">
          <ac:chgData name="Thomas Wang" userId="8f8f01fa8073da85" providerId="LiveId" clId="{0F32DE8C-AD1B-47EB-A3EE-6DBF6A79CB9A}" dt="2022-10-08T14:50:32.567" v="790" actId="478"/>
          <ac:spMkLst>
            <pc:docMk/>
            <pc:sldMk cId="4160666298" sldId="287"/>
            <ac:spMk id="13" creationId="{3A27D9CB-098D-7B94-C104-3B23DE8B2547}"/>
          </ac:spMkLst>
        </pc:spChg>
        <pc:spChg chg="add mod">
          <ac:chgData name="Thomas Wang" userId="8f8f01fa8073da85" providerId="LiveId" clId="{0F32DE8C-AD1B-47EB-A3EE-6DBF6A79CB9A}" dt="2022-10-08T14:52:38.330" v="861" actId="1076"/>
          <ac:spMkLst>
            <pc:docMk/>
            <pc:sldMk cId="4160666298" sldId="287"/>
            <ac:spMk id="14" creationId="{A84F5F5F-AF56-B986-9ADD-53015A7C149F}"/>
          </ac:spMkLst>
        </pc:spChg>
        <pc:spChg chg="add mod">
          <ac:chgData name="Thomas Wang" userId="8f8f01fa8073da85" providerId="LiveId" clId="{0F32DE8C-AD1B-47EB-A3EE-6DBF6A79CB9A}" dt="2022-10-08T15:07:27.073" v="1137" actId="14100"/>
          <ac:spMkLst>
            <pc:docMk/>
            <pc:sldMk cId="4160666298" sldId="287"/>
            <ac:spMk id="15" creationId="{BCD4D5E3-45CD-2E7D-B1E1-BCFF258C678C}"/>
          </ac:spMkLst>
        </pc:spChg>
        <pc:spChg chg="del">
          <ac:chgData name="Thomas Wang" userId="8f8f01fa8073da85" providerId="LiveId" clId="{0F32DE8C-AD1B-47EB-A3EE-6DBF6A79CB9A}" dt="2022-10-08T14:51:24.996" v="846" actId="478"/>
          <ac:spMkLst>
            <pc:docMk/>
            <pc:sldMk cId="4160666298" sldId="287"/>
            <ac:spMk id="17" creationId="{7CAC15A6-BA74-6F82-0629-78516A94A3D8}"/>
          </ac:spMkLst>
        </pc:spChg>
        <pc:spChg chg="del">
          <ac:chgData name="Thomas Wang" userId="8f8f01fa8073da85" providerId="LiveId" clId="{0F32DE8C-AD1B-47EB-A3EE-6DBF6A79CB9A}" dt="2022-10-08T14:50:32.567" v="790" actId="478"/>
          <ac:spMkLst>
            <pc:docMk/>
            <pc:sldMk cId="4160666298" sldId="287"/>
            <ac:spMk id="18" creationId="{A23F66AD-3A70-5C43-654B-C0DCFBB18E77}"/>
          </ac:spMkLst>
        </pc:spChg>
        <pc:spChg chg="add mod">
          <ac:chgData name="Thomas Wang" userId="8f8f01fa8073da85" providerId="LiveId" clId="{0F32DE8C-AD1B-47EB-A3EE-6DBF6A79CB9A}" dt="2022-10-08T15:01:46.407" v="1042" actId="404"/>
          <ac:spMkLst>
            <pc:docMk/>
            <pc:sldMk cId="4160666298" sldId="287"/>
            <ac:spMk id="19" creationId="{670D4865-2ADB-AF9F-42C6-F0B5CD53F5DE}"/>
          </ac:spMkLst>
        </pc:spChg>
        <pc:spChg chg="del">
          <ac:chgData name="Thomas Wang" userId="8f8f01fa8073da85" providerId="LiveId" clId="{0F32DE8C-AD1B-47EB-A3EE-6DBF6A79CB9A}" dt="2022-10-08T14:50:32.567" v="790" actId="478"/>
          <ac:spMkLst>
            <pc:docMk/>
            <pc:sldMk cId="4160666298" sldId="287"/>
            <ac:spMk id="20" creationId="{DD874F23-A248-774F-B441-35AD8379D845}"/>
          </ac:spMkLst>
        </pc:spChg>
        <pc:spChg chg="del">
          <ac:chgData name="Thomas Wang" userId="8f8f01fa8073da85" providerId="LiveId" clId="{0F32DE8C-AD1B-47EB-A3EE-6DBF6A79CB9A}" dt="2022-10-08T14:50:32.567" v="790" actId="478"/>
          <ac:spMkLst>
            <pc:docMk/>
            <pc:sldMk cId="4160666298" sldId="287"/>
            <ac:spMk id="22" creationId="{164A8636-8A19-1077-D657-578BC9CE5CBD}"/>
          </ac:spMkLst>
        </pc:spChg>
        <pc:spChg chg="add mod">
          <ac:chgData name="Thomas Wang" userId="8f8f01fa8073da85" providerId="LiveId" clId="{0F32DE8C-AD1B-47EB-A3EE-6DBF6A79CB9A}" dt="2022-10-08T14:54:06.434" v="921" actId="14100"/>
          <ac:spMkLst>
            <pc:docMk/>
            <pc:sldMk cId="4160666298" sldId="287"/>
            <ac:spMk id="23" creationId="{BE4E18EA-377B-FEAE-989F-80FA1846F34D}"/>
          </ac:spMkLst>
        </pc:spChg>
        <pc:spChg chg="del">
          <ac:chgData name="Thomas Wang" userId="8f8f01fa8073da85" providerId="LiveId" clId="{0F32DE8C-AD1B-47EB-A3EE-6DBF6A79CB9A}" dt="2022-10-08T14:50:32.567" v="790" actId="478"/>
          <ac:spMkLst>
            <pc:docMk/>
            <pc:sldMk cId="4160666298" sldId="287"/>
            <ac:spMk id="26" creationId="{6C4A38C0-5C71-26C6-7049-AEA280BADB92}"/>
          </ac:spMkLst>
        </pc:spChg>
        <pc:spChg chg="add mod">
          <ac:chgData name="Thomas Wang" userId="8f8f01fa8073da85" providerId="LiveId" clId="{0F32DE8C-AD1B-47EB-A3EE-6DBF6A79CB9A}" dt="2022-10-08T14:54:19.009" v="948" actId="1076"/>
          <ac:spMkLst>
            <pc:docMk/>
            <pc:sldMk cId="4160666298" sldId="287"/>
            <ac:spMk id="30" creationId="{B7B13140-2411-575D-1437-471477D32BD2}"/>
          </ac:spMkLst>
        </pc:spChg>
        <pc:spChg chg="del">
          <ac:chgData name="Thomas Wang" userId="8f8f01fa8073da85" providerId="LiveId" clId="{0F32DE8C-AD1B-47EB-A3EE-6DBF6A79CB9A}" dt="2022-10-08T14:50:32.567" v="790" actId="478"/>
          <ac:spMkLst>
            <pc:docMk/>
            <pc:sldMk cId="4160666298" sldId="287"/>
            <ac:spMk id="31" creationId="{40B975D1-4F74-17B0-A288-B04673ED38E1}"/>
          </ac:spMkLst>
        </pc:spChg>
        <pc:spChg chg="add mod">
          <ac:chgData name="Thomas Wang" userId="8f8f01fa8073da85" providerId="LiveId" clId="{0F32DE8C-AD1B-47EB-A3EE-6DBF6A79CB9A}" dt="2022-10-08T14:54:33.547" v="950" actId="14100"/>
          <ac:spMkLst>
            <pc:docMk/>
            <pc:sldMk cId="4160666298" sldId="287"/>
            <ac:spMk id="32" creationId="{C5E3EAB2-BA72-9BDB-7BDE-D12D3F72CBD5}"/>
          </ac:spMkLst>
        </pc:spChg>
        <pc:spChg chg="add mod">
          <ac:chgData name="Thomas Wang" userId="8f8f01fa8073da85" providerId="LiveId" clId="{0F32DE8C-AD1B-47EB-A3EE-6DBF6A79CB9A}" dt="2022-10-08T15:01:42.779" v="1041" actId="404"/>
          <ac:spMkLst>
            <pc:docMk/>
            <pc:sldMk cId="4160666298" sldId="287"/>
            <ac:spMk id="34" creationId="{039D178A-08A7-8F48-574B-84EEFBAACFC5}"/>
          </ac:spMkLst>
        </pc:spChg>
        <pc:spChg chg="add mod">
          <ac:chgData name="Thomas Wang" userId="8f8f01fa8073da85" providerId="LiveId" clId="{0F32DE8C-AD1B-47EB-A3EE-6DBF6A79CB9A}" dt="2022-10-08T15:07:38.703" v="1180" actId="20577"/>
          <ac:spMkLst>
            <pc:docMk/>
            <pc:sldMk cId="4160666298" sldId="287"/>
            <ac:spMk id="35" creationId="{654B0FA0-BDB3-C347-6C94-E007FC07A9E9}"/>
          </ac:spMkLst>
        </pc:spChg>
        <pc:picChg chg="add mod">
          <ac:chgData name="Thomas Wang" userId="8f8f01fa8073da85" providerId="LiveId" clId="{0F32DE8C-AD1B-47EB-A3EE-6DBF6A79CB9A}" dt="2022-10-08T14:51:04.874" v="841" actId="1076"/>
          <ac:picMkLst>
            <pc:docMk/>
            <pc:sldMk cId="4160666298" sldId="287"/>
            <ac:picMk id="4" creationId="{37B7DAC4-0E94-A3C7-7D6D-A8749B319B40}"/>
          </ac:picMkLst>
        </pc:picChg>
        <pc:picChg chg="del">
          <ac:chgData name="Thomas Wang" userId="8f8f01fa8073da85" providerId="LiveId" clId="{0F32DE8C-AD1B-47EB-A3EE-6DBF6A79CB9A}" dt="2022-10-08T14:50:32.567" v="790" actId="478"/>
          <ac:picMkLst>
            <pc:docMk/>
            <pc:sldMk cId="4160666298" sldId="287"/>
            <ac:picMk id="29" creationId="{E7755F07-AFC7-E8CA-DB1C-DFC66F642F3C}"/>
          </ac:picMkLst>
        </pc:picChg>
        <pc:cxnChg chg="add mod">
          <ac:chgData name="Thomas Wang" userId="8f8f01fa8073da85" providerId="LiveId" clId="{0F32DE8C-AD1B-47EB-A3EE-6DBF6A79CB9A}" dt="2022-10-08T14:53:44.850" v="888" actId="14100"/>
          <ac:cxnSpMkLst>
            <pc:docMk/>
            <pc:sldMk cId="4160666298" sldId="287"/>
            <ac:cxnSpMk id="21" creationId="{93623262-1767-D7F2-9E46-D670E6C223D6}"/>
          </ac:cxnSpMkLst>
        </pc:cxnChg>
        <pc:cxnChg chg="add mod">
          <ac:chgData name="Thomas Wang" userId="8f8f01fa8073da85" providerId="LiveId" clId="{0F32DE8C-AD1B-47EB-A3EE-6DBF6A79CB9A}" dt="2022-10-08T14:53:53.730" v="895" actId="1076"/>
          <ac:cxnSpMkLst>
            <pc:docMk/>
            <pc:sldMk cId="4160666298" sldId="287"/>
            <ac:cxnSpMk id="25" creationId="{C84E2320-A7D9-3ACF-B3F6-14A28512EB1C}"/>
          </ac:cxnSpMkLst>
        </pc:cxnChg>
        <pc:cxnChg chg="add mod">
          <ac:chgData name="Thomas Wang" userId="8f8f01fa8073da85" providerId="LiveId" clId="{0F32DE8C-AD1B-47EB-A3EE-6DBF6A79CB9A}" dt="2022-10-08T14:53:52.225" v="894" actId="571"/>
          <ac:cxnSpMkLst>
            <pc:docMk/>
            <pc:sldMk cId="4160666298" sldId="287"/>
            <ac:cxnSpMk id="28" creationId="{740534B9-FAC8-5451-EBF6-35F50B2E8D06}"/>
          </ac:cxnSpMkLst>
        </pc:cxnChg>
      </pc:sldChg>
      <pc:sldChg chg="del">
        <pc:chgData name="Thomas Wang" userId="8f8f01fa8073da85" providerId="LiveId" clId="{0F32DE8C-AD1B-47EB-A3EE-6DBF6A79CB9A}" dt="2022-10-08T13:51:20.827" v="7" actId="47"/>
        <pc:sldMkLst>
          <pc:docMk/>
          <pc:sldMk cId="1153396725" sldId="312"/>
        </pc:sldMkLst>
      </pc:sldChg>
      <pc:sldChg chg="add del">
        <pc:chgData name="Thomas Wang" userId="8f8f01fa8073da85" providerId="LiveId" clId="{0F32DE8C-AD1B-47EB-A3EE-6DBF6A79CB9A}" dt="2022-10-08T15:19:12.120" v="1511" actId="47"/>
        <pc:sldMkLst>
          <pc:docMk/>
          <pc:sldMk cId="3988838695" sldId="313"/>
        </pc:sldMkLst>
      </pc:sldChg>
      <pc:sldChg chg="add del">
        <pc:chgData name="Thomas Wang" userId="8f8f01fa8073da85" providerId="LiveId" clId="{0F32DE8C-AD1B-47EB-A3EE-6DBF6A79CB9A}" dt="2022-10-08T15:19:12.120" v="1511" actId="47"/>
        <pc:sldMkLst>
          <pc:docMk/>
          <pc:sldMk cId="3302480862" sldId="314"/>
        </pc:sldMkLst>
      </pc:sldChg>
      <pc:sldChg chg="modSp del mod">
        <pc:chgData name="Thomas Wang" userId="8f8f01fa8073da85" providerId="LiveId" clId="{0F32DE8C-AD1B-47EB-A3EE-6DBF6A79CB9A}" dt="2022-10-08T15:19:12.120" v="1511" actId="47"/>
        <pc:sldMkLst>
          <pc:docMk/>
          <pc:sldMk cId="3244311297" sldId="315"/>
        </pc:sldMkLst>
        <pc:spChg chg="mod">
          <ac:chgData name="Thomas Wang" userId="8f8f01fa8073da85" providerId="LiveId" clId="{0F32DE8C-AD1B-47EB-A3EE-6DBF6A79CB9A}" dt="2022-10-08T14:49:35.087" v="774" actId="20577"/>
          <ac:spMkLst>
            <pc:docMk/>
            <pc:sldMk cId="3244311297" sldId="315"/>
            <ac:spMk id="2" creationId="{0C4CADB7-8D0D-A26E-60B0-4A431540C9A4}"/>
          </ac:spMkLst>
        </pc:spChg>
      </pc:sldChg>
      <pc:sldChg chg="del">
        <pc:chgData name="Thomas Wang" userId="8f8f01fa8073da85" providerId="LiveId" clId="{0F32DE8C-AD1B-47EB-A3EE-6DBF6A79CB9A}" dt="2022-10-08T15:19:12.120" v="1511" actId="47"/>
        <pc:sldMkLst>
          <pc:docMk/>
          <pc:sldMk cId="3175046313" sldId="316"/>
        </pc:sldMkLst>
      </pc:sldChg>
      <pc:sldChg chg="del">
        <pc:chgData name="Thomas Wang" userId="8f8f01fa8073da85" providerId="LiveId" clId="{0F32DE8C-AD1B-47EB-A3EE-6DBF6A79CB9A}" dt="2022-10-08T15:19:12.120" v="1511" actId="47"/>
        <pc:sldMkLst>
          <pc:docMk/>
          <pc:sldMk cId="3911126583" sldId="317"/>
        </pc:sldMkLst>
      </pc:sldChg>
      <pc:sldChg chg="del">
        <pc:chgData name="Thomas Wang" userId="8f8f01fa8073da85" providerId="LiveId" clId="{0F32DE8C-AD1B-47EB-A3EE-6DBF6A79CB9A}" dt="2022-10-08T15:19:12.120" v="1511" actId="47"/>
        <pc:sldMkLst>
          <pc:docMk/>
          <pc:sldMk cId="615730717" sldId="318"/>
        </pc:sldMkLst>
      </pc:sldChg>
      <pc:sldChg chg="addSp delSp modSp add mod">
        <pc:chgData name="Thomas Wang" userId="8f8f01fa8073da85" providerId="LiveId" clId="{0F32DE8C-AD1B-47EB-A3EE-6DBF6A79CB9A}" dt="2022-10-08T14:22:14.808" v="258" actId="1076"/>
        <pc:sldMkLst>
          <pc:docMk/>
          <pc:sldMk cId="1040653063" sldId="319"/>
        </pc:sldMkLst>
        <pc:spChg chg="mod">
          <ac:chgData name="Thomas Wang" userId="8f8f01fa8073da85" providerId="LiveId" clId="{0F32DE8C-AD1B-47EB-A3EE-6DBF6A79CB9A}" dt="2022-10-08T14:14:04.278" v="200" actId="27636"/>
          <ac:spMkLst>
            <pc:docMk/>
            <pc:sldMk cId="1040653063" sldId="319"/>
            <ac:spMk id="2" creationId="{0C4CADB7-8D0D-A26E-60B0-4A431540C9A4}"/>
          </ac:spMkLst>
        </pc:spChg>
        <pc:spChg chg="add mod">
          <ac:chgData name="Thomas Wang" userId="8f8f01fa8073da85" providerId="LiveId" clId="{0F32DE8C-AD1B-47EB-A3EE-6DBF6A79CB9A}" dt="2022-10-08T14:21:46.370" v="249" actId="1076"/>
          <ac:spMkLst>
            <pc:docMk/>
            <pc:sldMk cId="1040653063" sldId="319"/>
            <ac:spMk id="3" creationId="{8D4A7B94-FE63-C0B7-823E-1E9BB52EC69A}"/>
          </ac:spMkLst>
        </pc:spChg>
        <pc:spChg chg="mod">
          <ac:chgData name="Thomas Wang" userId="8f8f01fa8073da85" providerId="LiveId" clId="{0F32DE8C-AD1B-47EB-A3EE-6DBF6A79CB9A}" dt="2022-10-08T14:18:38.477" v="210" actId="21"/>
          <ac:spMkLst>
            <pc:docMk/>
            <pc:sldMk cId="1040653063" sldId="319"/>
            <ac:spMk id="4" creationId="{87B04CD6-33AE-7FCC-72AC-DBD96470B46A}"/>
          </ac:spMkLst>
        </pc:spChg>
        <pc:spChg chg="add mod">
          <ac:chgData name="Thomas Wang" userId="8f8f01fa8073da85" providerId="LiveId" clId="{0F32DE8C-AD1B-47EB-A3EE-6DBF6A79CB9A}" dt="2022-10-08T14:19:12.547" v="235"/>
          <ac:spMkLst>
            <pc:docMk/>
            <pc:sldMk cId="1040653063" sldId="319"/>
            <ac:spMk id="7" creationId="{C5710106-A7D6-156B-5BF3-63D1D22E432C}"/>
          </ac:spMkLst>
        </pc:spChg>
        <pc:spChg chg="del">
          <ac:chgData name="Thomas Wang" userId="8f8f01fa8073da85" providerId="LiveId" clId="{0F32DE8C-AD1B-47EB-A3EE-6DBF6A79CB9A}" dt="2022-10-08T14:19:19.197" v="236" actId="478"/>
          <ac:spMkLst>
            <pc:docMk/>
            <pc:sldMk cId="1040653063" sldId="319"/>
            <ac:spMk id="8" creationId="{4AF61A13-65CB-96B7-324F-0E64AB246BCE}"/>
          </ac:spMkLst>
        </pc:spChg>
        <pc:spChg chg="del">
          <ac:chgData name="Thomas Wang" userId="8f8f01fa8073da85" providerId="LiveId" clId="{0F32DE8C-AD1B-47EB-A3EE-6DBF6A79CB9A}" dt="2022-10-08T14:18:14.460" v="208" actId="478"/>
          <ac:spMkLst>
            <pc:docMk/>
            <pc:sldMk cId="1040653063" sldId="319"/>
            <ac:spMk id="10" creationId="{BE63C18D-CC8D-F514-9129-C67699F71034}"/>
          </ac:spMkLst>
        </pc:spChg>
        <pc:spChg chg="add mod">
          <ac:chgData name="Thomas Wang" userId="8f8f01fa8073da85" providerId="LiveId" clId="{0F32DE8C-AD1B-47EB-A3EE-6DBF6A79CB9A}" dt="2022-10-08T14:21:22.487" v="244" actId="207"/>
          <ac:spMkLst>
            <pc:docMk/>
            <pc:sldMk cId="1040653063" sldId="319"/>
            <ac:spMk id="11" creationId="{1D873F7F-95C1-C3A6-A1DF-435D0042EB3B}"/>
          </ac:spMkLst>
        </pc:spChg>
        <pc:spChg chg="mod">
          <ac:chgData name="Thomas Wang" userId="8f8f01fa8073da85" providerId="LiveId" clId="{0F32DE8C-AD1B-47EB-A3EE-6DBF6A79CB9A}" dt="2022-10-08T14:18:09.086" v="206"/>
          <ac:spMkLst>
            <pc:docMk/>
            <pc:sldMk cId="1040653063" sldId="319"/>
            <ac:spMk id="13" creationId="{6A9A8476-F444-B059-C869-1948FB3EDEFA}"/>
          </ac:spMkLst>
        </pc:spChg>
        <pc:spChg chg="mod">
          <ac:chgData name="Thomas Wang" userId="8f8f01fa8073da85" providerId="LiveId" clId="{0F32DE8C-AD1B-47EB-A3EE-6DBF6A79CB9A}" dt="2022-10-08T14:19:22.922" v="238" actId="1076"/>
          <ac:spMkLst>
            <pc:docMk/>
            <pc:sldMk cId="1040653063" sldId="319"/>
            <ac:spMk id="14" creationId="{A5423C49-7E6C-965B-D830-DF271E9F8BB8}"/>
          </ac:spMkLst>
        </pc:spChg>
        <pc:spChg chg="add mod">
          <ac:chgData name="Thomas Wang" userId="8f8f01fa8073da85" providerId="LiveId" clId="{0F32DE8C-AD1B-47EB-A3EE-6DBF6A79CB9A}" dt="2022-10-08T14:21:38.298" v="247" actId="1076"/>
          <ac:spMkLst>
            <pc:docMk/>
            <pc:sldMk cId="1040653063" sldId="319"/>
            <ac:spMk id="15" creationId="{F8D27796-887A-67EE-C0C9-660C1D576878}"/>
          </ac:spMkLst>
        </pc:spChg>
        <pc:spChg chg="del mod">
          <ac:chgData name="Thomas Wang" userId="8f8f01fa8073da85" providerId="LiveId" clId="{0F32DE8C-AD1B-47EB-A3EE-6DBF6A79CB9A}" dt="2022-10-08T14:16:08.749" v="205" actId="478"/>
          <ac:spMkLst>
            <pc:docMk/>
            <pc:sldMk cId="1040653063" sldId="319"/>
            <ac:spMk id="16" creationId="{4AE0E8A1-0E37-0DEE-5181-9B0D5206DC56}"/>
          </ac:spMkLst>
        </pc:spChg>
        <pc:spChg chg="del">
          <ac:chgData name="Thomas Wang" userId="8f8f01fa8073da85" providerId="LiveId" clId="{0F32DE8C-AD1B-47EB-A3EE-6DBF6A79CB9A}" dt="2022-10-08T14:18:12.157" v="207" actId="478"/>
          <ac:spMkLst>
            <pc:docMk/>
            <pc:sldMk cId="1040653063" sldId="319"/>
            <ac:spMk id="18" creationId="{26AD1347-A5A1-0122-7F71-ACB365FB02FA}"/>
          </ac:spMkLst>
        </pc:spChg>
        <pc:spChg chg="add mod">
          <ac:chgData name="Thomas Wang" userId="8f8f01fa8073da85" providerId="LiveId" clId="{0F32DE8C-AD1B-47EB-A3EE-6DBF6A79CB9A}" dt="2022-10-08T14:22:14.808" v="258" actId="1076"/>
          <ac:spMkLst>
            <pc:docMk/>
            <pc:sldMk cId="1040653063" sldId="319"/>
            <ac:spMk id="19" creationId="{06F84D5E-8693-4DE5-9A48-579F61F8B518}"/>
          </ac:spMkLst>
        </pc:spChg>
        <pc:picChg chg="del mod">
          <ac:chgData name="Thomas Wang" userId="8f8f01fa8073da85" providerId="LiveId" clId="{0F32DE8C-AD1B-47EB-A3EE-6DBF6A79CB9A}" dt="2022-10-08T14:21:43.068" v="248" actId="478"/>
          <ac:picMkLst>
            <pc:docMk/>
            <pc:sldMk cId="1040653063" sldId="319"/>
            <ac:picMk id="5" creationId="{41FE2E86-1B12-26AA-A682-F7A3ECC784BA}"/>
          </ac:picMkLst>
        </pc:picChg>
      </pc:sldChg>
      <pc:sldChg chg="addSp delSp modSp add del mod">
        <pc:chgData name="Thomas Wang" userId="8f8f01fa8073da85" providerId="LiveId" clId="{0F32DE8C-AD1B-47EB-A3EE-6DBF6A79CB9A}" dt="2022-10-08T14:49:39.350" v="778" actId="47"/>
        <pc:sldMkLst>
          <pc:docMk/>
          <pc:sldMk cId="1797852009" sldId="320"/>
        </pc:sldMkLst>
        <pc:spChg chg="del mod">
          <ac:chgData name="Thomas Wang" userId="8f8f01fa8073da85" providerId="LiveId" clId="{0F32DE8C-AD1B-47EB-A3EE-6DBF6A79CB9A}" dt="2022-10-08T14:37:38.076" v="523" actId="478"/>
          <ac:spMkLst>
            <pc:docMk/>
            <pc:sldMk cId="1797852009" sldId="320"/>
            <ac:spMk id="3" creationId="{BC962B8E-6633-55B7-B677-360D22F8DEBB}"/>
          </ac:spMkLst>
        </pc:spChg>
        <pc:spChg chg="mod">
          <ac:chgData name="Thomas Wang" userId="8f8f01fa8073da85" providerId="LiveId" clId="{0F32DE8C-AD1B-47EB-A3EE-6DBF6A79CB9A}" dt="2022-10-08T14:42:20.276" v="597" actId="14100"/>
          <ac:spMkLst>
            <pc:docMk/>
            <pc:sldMk cId="1797852009" sldId="320"/>
            <ac:spMk id="4" creationId="{87B04CD6-33AE-7FCC-72AC-DBD96470B46A}"/>
          </ac:spMkLst>
        </pc:spChg>
        <pc:spChg chg="add del">
          <ac:chgData name="Thomas Wang" userId="8f8f01fa8073da85" providerId="LiveId" clId="{0F32DE8C-AD1B-47EB-A3EE-6DBF6A79CB9A}" dt="2022-10-08T14:41:21.980" v="581" actId="478"/>
          <ac:spMkLst>
            <pc:docMk/>
            <pc:sldMk cId="1797852009" sldId="320"/>
            <ac:spMk id="6" creationId="{954CA8BF-89C6-D941-8F5F-01CC6933B68A}"/>
          </ac:spMkLst>
        </pc:spChg>
        <pc:spChg chg="add mod">
          <ac:chgData name="Thomas Wang" userId="8f8f01fa8073da85" providerId="LiveId" clId="{0F32DE8C-AD1B-47EB-A3EE-6DBF6A79CB9A}" dt="2022-10-08T14:37:17.770" v="518" actId="1038"/>
          <ac:spMkLst>
            <pc:docMk/>
            <pc:sldMk cId="1797852009" sldId="320"/>
            <ac:spMk id="10" creationId="{FEE0B71F-92A6-66F9-5E44-D7D1EA477ABC}"/>
          </ac:spMkLst>
        </pc:spChg>
        <pc:spChg chg="add del">
          <ac:chgData name="Thomas Wang" userId="8f8f01fa8073da85" providerId="LiveId" clId="{0F32DE8C-AD1B-47EB-A3EE-6DBF6A79CB9A}" dt="2022-10-08T14:41:23.718" v="582" actId="478"/>
          <ac:spMkLst>
            <pc:docMk/>
            <pc:sldMk cId="1797852009" sldId="320"/>
            <ac:spMk id="11" creationId="{A6C3094E-CE69-1BD3-E8A8-536F81F55FCC}"/>
          </ac:spMkLst>
        </pc:spChg>
        <pc:spChg chg="add del mod">
          <ac:chgData name="Thomas Wang" userId="8f8f01fa8073da85" providerId="LiveId" clId="{0F32DE8C-AD1B-47EB-A3EE-6DBF6A79CB9A}" dt="2022-10-08T14:36:29.380" v="503"/>
          <ac:spMkLst>
            <pc:docMk/>
            <pc:sldMk cId="1797852009" sldId="320"/>
            <ac:spMk id="12" creationId="{18E03323-C4C4-6A58-E0FB-EBDF0C5F53F2}"/>
          </ac:spMkLst>
        </pc:spChg>
        <pc:spChg chg="add del">
          <ac:chgData name="Thomas Wang" userId="8f8f01fa8073da85" providerId="LiveId" clId="{0F32DE8C-AD1B-47EB-A3EE-6DBF6A79CB9A}" dt="2022-10-08T14:41:24.734" v="583" actId="478"/>
          <ac:spMkLst>
            <pc:docMk/>
            <pc:sldMk cId="1797852009" sldId="320"/>
            <ac:spMk id="14" creationId="{F62F7B96-EB9B-1683-F2BF-9BD1BEEF931D}"/>
          </ac:spMkLst>
        </pc:spChg>
        <pc:spChg chg="add del">
          <ac:chgData name="Thomas Wang" userId="8f8f01fa8073da85" providerId="LiveId" clId="{0F32DE8C-AD1B-47EB-A3EE-6DBF6A79CB9A}" dt="2022-10-08T14:41:26.567" v="584" actId="478"/>
          <ac:spMkLst>
            <pc:docMk/>
            <pc:sldMk cId="1797852009" sldId="320"/>
            <ac:spMk id="17" creationId="{97527572-2FA3-0025-C38C-84C373D0DA23}"/>
          </ac:spMkLst>
        </pc:spChg>
        <pc:spChg chg="add del">
          <ac:chgData name="Thomas Wang" userId="8f8f01fa8073da85" providerId="LiveId" clId="{0F32DE8C-AD1B-47EB-A3EE-6DBF6A79CB9A}" dt="2022-10-08T14:41:26.567" v="584" actId="478"/>
          <ac:spMkLst>
            <pc:docMk/>
            <pc:sldMk cId="1797852009" sldId="320"/>
            <ac:spMk id="18" creationId="{3B703B2B-2A24-E3AF-BA05-9F2AEC83319B}"/>
          </ac:spMkLst>
        </pc:spChg>
        <pc:spChg chg="add del">
          <ac:chgData name="Thomas Wang" userId="8f8f01fa8073da85" providerId="LiveId" clId="{0F32DE8C-AD1B-47EB-A3EE-6DBF6A79CB9A}" dt="2022-10-08T14:41:17.005" v="577" actId="478"/>
          <ac:spMkLst>
            <pc:docMk/>
            <pc:sldMk cId="1797852009" sldId="320"/>
            <ac:spMk id="20" creationId="{D609E6CD-42B3-B22A-C2B0-AB5B37C4CF2F}"/>
          </ac:spMkLst>
        </pc:spChg>
        <pc:spChg chg="add del">
          <ac:chgData name="Thomas Wang" userId="8f8f01fa8073da85" providerId="LiveId" clId="{0F32DE8C-AD1B-47EB-A3EE-6DBF6A79CB9A}" dt="2022-10-08T14:41:17.005" v="577" actId="478"/>
          <ac:spMkLst>
            <pc:docMk/>
            <pc:sldMk cId="1797852009" sldId="320"/>
            <ac:spMk id="22" creationId="{E85BDED6-BC7B-A16B-2F6A-D7A576C74F16}"/>
          </ac:spMkLst>
        </pc:spChg>
        <pc:spChg chg="add mod">
          <ac:chgData name="Thomas Wang" userId="8f8f01fa8073da85" providerId="LiveId" clId="{0F32DE8C-AD1B-47EB-A3EE-6DBF6A79CB9A}" dt="2022-10-08T14:41:46.587" v="588" actId="1076"/>
          <ac:spMkLst>
            <pc:docMk/>
            <pc:sldMk cId="1797852009" sldId="320"/>
            <ac:spMk id="25" creationId="{58604D47-E31F-8CC0-513D-86E6002DD61A}"/>
          </ac:spMkLst>
        </pc:spChg>
        <pc:spChg chg="add del">
          <ac:chgData name="Thomas Wang" userId="8f8f01fa8073da85" providerId="LiveId" clId="{0F32DE8C-AD1B-47EB-A3EE-6DBF6A79CB9A}" dt="2022-10-08T14:41:26.567" v="584" actId="478"/>
          <ac:spMkLst>
            <pc:docMk/>
            <pc:sldMk cId="1797852009" sldId="320"/>
            <ac:spMk id="26" creationId="{B5FC0D10-C8AE-82C0-2385-500BC5DC4C27}"/>
          </ac:spMkLst>
        </pc:spChg>
        <pc:spChg chg="add del">
          <ac:chgData name="Thomas Wang" userId="8f8f01fa8073da85" providerId="LiveId" clId="{0F32DE8C-AD1B-47EB-A3EE-6DBF6A79CB9A}" dt="2022-10-08T14:41:26.567" v="584" actId="478"/>
          <ac:spMkLst>
            <pc:docMk/>
            <pc:sldMk cId="1797852009" sldId="320"/>
            <ac:spMk id="27" creationId="{8059D1E2-9549-38BB-1AD9-2F711E6DD2A5}"/>
          </ac:spMkLst>
        </pc:spChg>
        <pc:spChg chg="add del">
          <ac:chgData name="Thomas Wang" userId="8f8f01fa8073da85" providerId="LiveId" clId="{0F32DE8C-AD1B-47EB-A3EE-6DBF6A79CB9A}" dt="2022-10-08T14:41:17.005" v="577" actId="478"/>
          <ac:spMkLst>
            <pc:docMk/>
            <pc:sldMk cId="1797852009" sldId="320"/>
            <ac:spMk id="29" creationId="{A7471A9F-1717-9B1C-956D-5241153E0228}"/>
          </ac:spMkLst>
        </pc:spChg>
        <pc:spChg chg="add mod">
          <ac:chgData name="Thomas Wang" userId="8f8f01fa8073da85" providerId="LiveId" clId="{0F32DE8C-AD1B-47EB-A3EE-6DBF6A79CB9A}" dt="2022-10-08T14:41:52.941" v="591" actId="1035"/>
          <ac:spMkLst>
            <pc:docMk/>
            <pc:sldMk cId="1797852009" sldId="320"/>
            <ac:spMk id="30" creationId="{66DBBB59-0ED5-84AD-E594-E61607C112E9}"/>
          </ac:spMkLst>
        </pc:spChg>
        <pc:spChg chg="add del">
          <ac:chgData name="Thomas Wang" userId="8f8f01fa8073da85" providerId="LiveId" clId="{0F32DE8C-AD1B-47EB-A3EE-6DBF6A79CB9A}" dt="2022-10-08T14:41:17.005" v="577" actId="478"/>
          <ac:spMkLst>
            <pc:docMk/>
            <pc:sldMk cId="1797852009" sldId="320"/>
            <ac:spMk id="31" creationId="{7DA7BEE2-4996-64D6-F8BF-771FED352CFC}"/>
          </ac:spMkLst>
        </pc:spChg>
        <pc:spChg chg="add mod">
          <ac:chgData name="Thomas Wang" userId="8f8f01fa8073da85" providerId="LiveId" clId="{0F32DE8C-AD1B-47EB-A3EE-6DBF6A79CB9A}" dt="2022-10-08T14:42:52.200" v="608" actId="1076"/>
          <ac:spMkLst>
            <pc:docMk/>
            <pc:sldMk cId="1797852009" sldId="320"/>
            <ac:spMk id="32" creationId="{2750C573-8194-021D-217F-72334DA4597D}"/>
          </ac:spMkLst>
        </pc:spChg>
        <pc:spChg chg="add del">
          <ac:chgData name="Thomas Wang" userId="8f8f01fa8073da85" providerId="LiveId" clId="{0F32DE8C-AD1B-47EB-A3EE-6DBF6A79CB9A}" dt="2022-10-08T14:41:18.323" v="578" actId="478"/>
          <ac:spMkLst>
            <pc:docMk/>
            <pc:sldMk cId="1797852009" sldId="320"/>
            <ac:spMk id="35" creationId="{D92B85AD-8404-44F8-4D7B-6AA658E2AC92}"/>
          </ac:spMkLst>
        </pc:spChg>
        <pc:spChg chg="add mod">
          <ac:chgData name="Thomas Wang" userId="8f8f01fa8073da85" providerId="LiveId" clId="{0F32DE8C-AD1B-47EB-A3EE-6DBF6A79CB9A}" dt="2022-10-08T14:42:47.450" v="606" actId="1076"/>
          <ac:spMkLst>
            <pc:docMk/>
            <pc:sldMk cId="1797852009" sldId="320"/>
            <ac:spMk id="37" creationId="{478C7A69-8B44-A023-39C9-F8521BF994D1}"/>
          </ac:spMkLst>
        </pc:spChg>
        <pc:spChg chg="add mod">
          <ac:chgData name="Thomas Wang" userId="8f8f01fa8073da85" providerId="LiveId" clId="{0F32DE8C-AD1B-47EB-A3EE-6DBF6A79CB9A}" dt="2022-10-08T14:41:46.587" v="588" actId="1076"/>
          <ac:spMkLst>
            <pc:docMk/>
            <pc:sldMk cId="1797852009" sldId="320"/>
            <ac:spMk id="39" creationId="{33B7F31C-0C6E-BE14-4A8F-1576EB2BBB65}"/>
          </ac:spMkLst>
        </pc:spChg>
        <pc:spChg chg="add mod">
          <ac:chgData name="Thomas Wang" userId="8f8f01fa8073da85" providerId="LiveId" clId="{0F32DE8C-AD1B-47EB-A3EE-6DBF6A79CB9A}" dt="2022-10-08T14:41:46.587" v="588" actId="1076"/>
          <ac:spMkLst>
            <pc:docMk/>
            <pc:sldMk cId="1797852009" sldId="320"/>
            <ac:spMk id="40" creationId="{8F265D19-7252-4D1F-1F9F-F7C35D677002}"/>
          </ac:spMkLst>
        </pc:spChg>
        <pc:spChg chg="add mod">
          <ac:chgData name="Thomas Wang" userId="8f8f01fa8073da85" providerId="LiveId" clId="{0F32DE8C-AD1B-47EB-A3EE-6DBF6A79CB9A}" dt="2022-10-08T14:42:10.449" v="596" actId="1076"/>
          <ac:spMkLst>
            <pc:docMk/>
            <pc:sldMk cId="1797852009" sldId="320"/>
            <ac:spMk id="44" creationId="{DA8C23E2-370B-01BD-6EBA-C7A5ECD5ABAE}"/>
          </ac:spMkLst>
        </pc:spChg>
        <pc:spChg chg="add mod">
          <ac:chgData name="Thomas Wang" userId="8f8f01fa8073da85" providerId="LiveId" clId="{0F32DE8C-AD1B-47EB-A3EE-6DBF6A79CB9A}" dt="2022-10-08T14:42:33.278" v="603" actId="404"/>
          <ac:spMkLst>
            <pc:docMk/>
            <pc:sldMk cId="1797852009" sldId="320"/>
            <ac:spMk id="46" creationId="{013D38D1-8D29-AE71-DB53-BCBF9EC1746B}"/>
          </ac:spMkLst>
        </pc:spChg>
        <pc:spChg chg="add mod">
          <ac:chgData name="Thomas Wang" userId="8f8f01fa8073da85" providerId="LiveId" clId="{0F32DE8C-AD1B-47EB-A3EE-6DBF6A79CB9A}" dt="2022-10-08T14:43:06.154" v="614" actId="404"/>
          <ac:spMkLst>
            <pc:docMk/>
            <pc:sldMk cId="1797852009" sldId="320"/>
            <ac:spMk id="48" creationId="{DE13D83B-6B8D-7EB9-7900-57035442EA50}"/>
          </ac:spMkLst>
        </pc:spChg>
        <pc:spChg chg="add mod">
          <ac:chgData name="Thomas Wang" userId="8f8f01fa8073da85" providerId="LiveId" clId="{0F32DE8C-AD1B-47EB-A3EE-6DBF6A79CB9A}" dt="2022-10-08T14:43:11.787" v="615" actId="571"/>
          <ac:spMkLst>
            <pc:docMk/>
            <pc:sldMk cId="1797852009" sldId="320"/>
            <ac:spMk id="49" creationId="{7D54F521-C6EC-7EFD-34EF-F897BF1CF4E7}"/>
          </ac:spMkLst>
        </pc:spChg>
        <pc:spChg chg="add mod">
          <ac:chgData name="Thomas Wang" userId="8f8f01fa8073da85" providerId="LiveId" clId="{0F32DE8C-AD1B-47EB-A3EE-6DBF6A79CB9A}" dt="2022-10-08T14:44:39.066" v="630" actId="1076"/>
          <ac:spMkLst>
            <pc:docMk/>
            <pc:sldMk cId="1797852009" sldId="320"/>
            <ac:spMk id="50" creationId="{08D2CD0E-C8E1-9F4A-4676-3CF298F3F006}"/>
          </ac:spMkLst>
        </pc:spChg>
        <pc:spChg chg="add mod">
          <ac:chgData name="Thomas Wang" userId="8f8f01fa8073da85" providerId="LiveId" clId="{0F32DE8C-AD1B-47EB-A3EE-6DBF6A79CB9A}" dt="2022-10-08T14:44:50.745" v="637" actId="1076"/>
          <ac:spMkLst>
            <pc:docMk/>
            <pc:sldMk cId="1797852009" sldId="320"/>
            <ac:spMk id="52" creationId="{427285EB-52DF-535D-50E8-8FD78D8B9EF5}"/>
          </ac:spMkLst>
        </pc:spChg>
        <pc:spChg chg="add mod">
          <ac:chgData name="Thomas Wang" userId="8f8f01fa8073da85" providerId="LiveId" clId="{0F32DE8C-AD1B-47EB-A3EE-6DBF6A79CB9A}" dt="2022-10-08T14:45:28.501" v="669" actId="2711"/>
          <ac:spMkLst>
            <pc:docMk/>
            <pc:sldMk cId="1797852009" sldId="320"/>
            <ac:spMk id="55" creationId="{E2019D95-E663-CD59-2AEB-DA74D27B6C05}"/>
          </ac:spMkLst>
        </pc:spChg>
        <pc:spChg chg="add mod">
          <ac:chgData name="Thomas Wang" userId="8f8f01fa8073da85" providerId="LiveId" clId="{0F32DE8C-AD1B-47EB-A3EE-6DBF6A79CB9A}" dt="2022-10-08T14:45:28.501" v="669" actId="2711"/>
          <ac:spMkLst>
            <pc:docMk/>
            <pc:sldMk cId="1797852009" sldId="320"/>
            <ac:spMk id="57" creationId="{F29DB74C-D467-3FE8-1041-A75BC4F6C50D}"/>
          </ac:spMkLst>
        </pc:spChg>
        <pc:spChg chg="add mod">
          <ac:chgData name="Thomas Wang" userId="8f8f01fa8073da85" providerId="LiveId" clId="{0F32DE8C-AD1B-47EB-A3EE-6DBF6A79CB9A}" dt="2022-10-08T14:46:07.174" v="686" actId="6549"/>
          <ac:spMkLst>
            <pc:docMk/>
            <pc:sldMk cId="1797852009" sldId="320"/>
            <ac:spMk id="61" creationId="{141813E3-082E-A677-B22C-98E3A54EB703}"/>
          </ac:spMkLst>
        </pc:spChg>
        <pc:spChg chg="add mod">
          <ac:chgData name="Thomas Wang" userId="8f8f01fa8073da85" providerId="LiveId" clId="{0F32DE8C-AD1B-47EB-A3EE-6DBF6A79CB9A}" dt="2022-10-08T14:48:07.905" v="731" actId="6549"/>
          <ac:spMkLst>
            <pc:docMk/>
            <pc:sldMk cId="1797852009" sldId="320"/>
            <ac:spMk id="63" creationId="{5692D20C-E749-ADDB-2CFE-F7E7F426CC7D}"/>
          </ac:spMkLst>
        </pc:spChg>
        <pc:spChg chg="add mod">
          <ac:chgData name="Thomas Wang" userId="8f8f01fa8073da85" providerId="LiveId" clId="{0F32DE8C-AD1B-47EB-A3EE-6DBF6A79CB9A}" dt="2022-10-08T14:47:10.965" v="702" actId="14100"/>
          <ac:spMkLst>
            <pc:docMk/>
            <pc:sldMk cId="1797852009" sldId="320"/>
            <ac:spMk id="64" creationId="{DCAEC267-7559-C0F6-0EAD-567952625FF9}"/>
          </ac:spMkLst>
        </pc:spChg>
        <pc:spChg chg="add mod">
          <ac:chgData name="Thomas Wang" userId="8f8f01fa8073da85" providerId="LiveId" clId="{0F32DE8C-AD1B-47EB-A3EE-6DBF6A79CB9A}" dt="2022-10-08T14:48:29.171" v="742" actId="1076"/>
          <ac:spMkLst>
            <pc:docMk/>
            <pc:sldMk cId="1797852009" sldId="320"/>
            <ac:spMk id="65" creationId="{6EDC4C42-8E43-AFC8-54F8-C5E96D6AED16}"/>
          </ac:spMkLst>
        </pc:spChg>
        <pc:spChg chg="add mod">
          <ac:chgData name="Thomas Wang" userId="8f8f01fa8073da85" providerId="LiveId" clId="{0F32DE8C-AD1B-47EB-A3EE-6DBF6A79CB9A}" dt="2022-10-08T14:48:29.171" v="742" actId="1076"/>
          <ac:spMkLst>
            <pc:docMk/>
            <pc:sldMk cId="1797852009" sldId="320"/>
            <ac:spMk id="67" creationId="{921282B5-0F65-C650-AF53-C6B41AB45DDD}"/>
          </ac:spMkLst>
        </pc:spChg>
        <pc:spChg chg="add mod">
          <ac:chgData name="Thomas Wang" userId="8f8f01fa8073da85" providerId="LiveId" clId="{0F32DE8C-AD1B-47EB-A3EE-6DBF6A79CB9A}" dt="2022-10-08T14:48:32.273" v="743" actId="1076"/>
          <ac:spMkLst>
            <pc:docMk/>
            <pc:sldMk cId="1797852009" sldId="320"/>
            <ac:spMk id="71" creationId="{0CCF2497-BBB1-6805-6791-39155191E03D}"/>
          </ac:spMkLst>
        </pc:spChg>
        <pc:spChg chg="add mod">
          <ac:chgData name="Thomas Wang" userId="8f8f01fa8073da85" providerId="LiveId" clId="{0F32DE8C-AD1B-47EB-A3EE-6DBF6A79CB9A}" dt="2022-10-08T14:48:32.273" v="743" actId="1076"/>
          <ac:spMkLst>
            <pc:docMk/>
            <pc:sldMk cId="1797852009" sldId="320"/>
            <ac:spMk id="72" creationId="{7B44D565-2241-279F-1B10-9EB68AFCAE77}"/>
          </ac:spMkLst>
        </pc:spChg>
        <pc:spChg chg="add mod">
          <ac:chgData name="Thomas Wang" userId="8f8f01fa8073da85" providerId="LiveId" clId="{0F32DE8C-AD1B-47EB-A3EE-6DBF6A79CB9A}" dt="2022-10-08T14:49:07.554" v="766" actId="1076"/>
          <ac:spMkLst>
            <pc:docMk/>
            <pc:sldMk cId="1797852009" sldId="320"/>
            <ac:spMk id="73" creationId="{70C76C97-9972-D9CC-F6D3-580C8AE32949}"/>
          </ac:spMkLst>
        </pc:spChg>
        <pc:spChg chg="add mod">
          <ac:chgData name="Thomas Wang" userId="8f8f01fa8073da85" providerId="LiveId" clId="{0F32DE8C-AD1B-47EB-A3EE-6DBF6A79CB9A}" dt="2022-10-08T14:48:52.290" v="749" actId="1076"/>
          <ac:spMkLst>
            <pc:docMk/>
            <pc:sldMk cId="1797852009" sldId="320"/>
            <ac:spMk id="74" creationId="{15F756F2-4A0B-8E32-5720-8AB13E114975}"/>
          </ac:spMkLst>
        </pc:spChg>
        <pc:spChg chg="add del mod">
          <ac:chgData name="Thomas Wang" userId="8f8f01fa8073da85" providerId="LiveId" clId="{0F32DE8C-AD1B-47EB-A3EE-6DBF6A79CB9A}" dt="2022-10-08T14:48:50.459" v="748" actId="478"/>
          <ac:spMkLst>
            <pc:docMk/>
            <pc:sldMk cId="1797852009" sldId="320"/>
            <ac:spMk id="75" creationId="{F2F7C92B-0B99-FF33-485D-7A4BCCF4705F}"/>
          </ac:spMkLst>
        </pc:spChg>
        <pc:picChg chg="add mod">
          <ac:chgData name="Thomas Wang" userId="8f8f01fa8073da85" providerId="LiveId" clId="{0F32DE8C-AD1B-47EB-A3EE-6DBF6A79CB9A}" dt="2022-10-08T14:41:46.587" v="588" actId="1076"/>
          <ac:picMkLst>
            <pc:docMk/>
            <pc:sldMk cId="1797852009" sldId="320"/>
            <ac:picMk id="36" creationId="{87845EC8-DC58-671D-75B8-D0C8EED8C66F}"/>
          </ac:picMkLst>
        </pc:picChg>
        <pc:picChg chg="add mod">
          <ac:chgData name="Thomas Wang" userId="8f8f01fa8073da85" providerId="LiveId" clId="{0F32DE8C-AD1B-47EB-A3EE-6DBF6A79CB9A}" dt="2022-10-08T14:46:48.370" v="695" actId="1076"/>
          <ac:picMkLst>
            <pc:docMk/>
            <pc:sldMk cId="1797852009" sldId="320"/>
            <ac:picMk id="59" creationId="{C564B089-696E-30D9-8D4D-38DA663EBB73}"/>
          </ac:picMkLst>
        </pc:picChg>
        <pc:picChg chg="add mod">
          <ac:chgData name="Thomas Wang" userId="8f8f01fa8073da85" providerId="LiveId" clId="{0F32DE8C-AD1B-47EB-A3EE-6DBF6A79CB9A}" dt="2022-10-08T14:48:32.273" v="743" actId="1076"/>
          <ac:picMkLst>
            <pc:docMk/>
            <pc:sldMk cId="1797852009" sldId="320"/>
            <ac:picMk id="69" creationId="{870CAD60-D002-640C-711F-77B99081DAA2}"/>
          </ac:picMkLst>
        </pc:picChg>
        <pc:cxnChg chg="add del mod">
          <ac:chgData name="Thomas Wang" userId="8f8f01fa8073da85" providerId="LiveId" clId="{0F32DE8C-AD1B-47EB-A3EE-6DBF6A79CB9A}" dt="2022-10-08T14:41:54.605" v="592" actId="1035"/>
          <ac:cxnSpMkLst>
            <pc:docMk/>
            <pc:sldMk cId="1797852009" sldId="320"/>
            <ac:cxnSpMk id="5" creationId="{D21F081C-5AC0-1A10-5DB8-CC82DE9D173D}"/>
          </ac:cxnSpMkLst>
        </pc:cxnChg>
        <pc:cxnChg chg="add del mod">
          <ac:chgData name="Thomas Wang" userId="8f8f01fa8073da85" providerId="LiveId" clId="{0F32DE8C-AD1B-47EB-A3EE-6DBF6A79CB9A}" dt="2022-10-08T14:41:39.202" v="587" actId="14100"/>
          <ac:cxnSpMkLst>
            <pc:docMk/>
            <pc:sldMk cId="1797852009" sldId="320"/>
            <ac:cxnSpMk id="7" creationId="{112BF9C3-2E3D-2734-AE41-5908427E174A}"/>
          </ac:cxnSpMkLst>
        </pc:cxnChg>
        <pc:cxnChg chg="add mod">
          <ac:chgData name="Thomas Wang" userId="8f8f01fa8073da85" providerId="LiveId" clId="{0F32DE8C-AD1B-47EB-A3EE-6DBF6A79CB9A}" dt="2022-10-08T14:37:15.122" v="516" actId="14100"/>
          <ac:cxnSpMkLst>
            <pc:docMk/>
            <pc:sldMk cId="1797852009" sldId="320"/>
            <ac:cxnSpMk id="13" creationId="{21F5B3BF-7243-E7E4-4C5F-7DAD1C7D2F4E}"/>
          </ac:cxnSpMkLst>
        </pc:cxnChg>
        <pc:cxnChg chg="add del">
          <ac:chgData name="Thomas Wang" userId="8f8f01fa8073da85" providerId="LiveId" clId="{0F32DE8C-AD1B-47EB-A3EE-6DBF6A79CB9A}" dt="2022-10-08T14:41:17.005" v="577" actId="478"/>
          <ac:cxnSpMkLst>
            <pc:docMk/>
            <pc:sldMk cId="1797852009" sldId="320"/>
            <ac:cxnSpMk id="33" creationId="{883EA87A-E475-7DDA-65B1-C77A837C4D36}"/>
          </ac:cxnSpMkLst>
        </pc:cxnChg>
        <pc:cxnChg chg="add mod">
          <ac:chgData name="Thomas Wang" userId="8f8f01fa8073da85" providerId="LiveId" clId="{0F32DE8C-AD1B-47EB-A3EE-6DBF6A79CB9A}" dt="2022-10-08T14:41:46.587" v="588" actId="1076"/>
          <ac:cxnSpMkLst>
            <pc:docMk/>
            <pc:sldMk cId="1797852009" sldId="320"/>
            <ac:cxnSpMk id="42" creationId="{0C28DB5C-D9DC-5D17-1C33-5F13F761CD3E}"/>
          </ac:cxnSpMkLst>
        </pc:cxnChg>
        <pc:cxnChg chg="add">
          <ac:chgData name="Thomas Wang" userId="8f8f01fa8073da85" providerId="LiveId" clId="{0F32DE8C-AD1B-47EB-A3EE-6DBF6A79CB9A}" dt="2022-10-08T14:44:57.244" v="638" actId="11529"/>
          <ac:cxnSpMkLst>
            <pc:docMk/>
            <pc:sldMk cId="1797852009" sldId="320"/>
            <ac:cxnSpMk id="54" creationId="{D79B73D9-8111-AA4C-A92B-817880098082}"/>
          </ac:cxnSpMkLst>
        </pc:cxnChg>
        <pc:cxnChg chg="add mod">
          <ac:chgData name="Thomas Wang" userId="8f8f01fa8073da85" providerId="LiveId" clId="{0F32DE8C-AD1B-47EB-A3EE-6DBF6A79CB9A}" dt="2022-10-08T14:45:14.187" v="658" actId="571"/>
          <ac:cxnSpMkLst>
            <pc:docMk/>
            <pc:sldMk cId="1797852009" sldId="320"/>
            <ac:cxnSpMk id="56" creationId="{BCDB2E3E-7638-4109-9279-56FD7A0DFB87}"/>
          </ac:cxnSpMkLst>
        </pc:cxnChg>
        <pc:cxnChg chg="add mod">
          <ac:chgData name="Thomas Wang" userId="8f8f01fa8073da85" providerId="LiveId" clId="{0F32DE8C-AD1B-47EB-A3EE-6DBF6A79CB9A}" dt="2022-10-08T14:46:01.115" v="676" actId="571"/>
          <ac:cxnSpMkLst>
            <pc:docMk/>
            <pc:sldMk cId="1797852009" sldId="320"/>
            <ac:cxnSpMk id="60" creationId="{9EFEF283-B726-0F89-6C05-A6128BAA0E21}"/>
          </ac:cxnSpMkLst>
        </pc:cxnChg>
        <pc:cxnChg chg="add mod">
          <ac:chgData name="Thomas Wang" userId="8f8f01fa8073da85" providerId="LiveId" clId="{0F32DE8C-AD1B-47EB-A3EE-6DBF6A79CB9A}" dt="2022-10-08T14:48:32.273" v="743" actId="1076"/>
          <ac:cxnSpMkLst>
            <pc:docMk/>
            <pc:sldMk cId="1797852009" sldId="320"/>
            <ac:cxnSpMk id="70" creationId="{545B167A-4F3B-11EF-4686-2BBE1554ECCA}"/>
          </ac:cxnSpMkLst>
        </pc:cxnChg>
      </pc:sldChg>
      <pc:sldChg chg="addSp delSp modSp add mod">
        <pc:chgData name="Thomas Wang" userId="8f8f01fa8073da85" providerId="LiveId" clId="{0F32DE8C-AD1B-47EB-A3EE-6DBF6A79CB9A}" dt="2022-10-08T15:15:21.682" v="1396"/>
        <pc:sldMkLst>
          <pc:docMk/>
          <pc:sldMk cId="3740457776" sldId="321"/>
        </pc:sldMkLst>
        <pc:spChg chg="mod">
          <ac:chgData name="Thomas Wang" userId="8f8f01fa8073da85" providerId="LiveId" clId="{0F32DE8C-AD1B-47EB-A3EE-6DBF6A79CB9A}" dt="2022-10-08T15:15:21.682" v="1396"/>
          <ac:spMkLst>
            <pc:docMk/>
            <pc:sldMk cId="3740457776" sldId="321"/>
            <ac:spMk id="2" creationId="{0C4CADB7-8D0D-A26E-60B0-4A431540C9A4}"/>
          </ac:spMkLst>
        </pc:spChg>
        <pc:spChg chg="add mod">
          <ac:chgData name="Thomas Wang" userId="8f8f01fa8073da85" providerId="LiveId" clId="{0F32DE8C-AD1B-47EB-A3EE-6DBF6A79CB9A}" dt="2022-10-08T15:07:58.491" v="1185" actId="404"/>
          <ac:spMkLst>
            <pc:docMk/>
            <pc:sldMk cId="3740457776" sldId="321"/>
            <ac:spMk id="5" creationId="{B2921878-4B40-B8EB-2608-7CA40F5937B8}"/>
          </ac:spMkLst>
        </pc:spChg>
        <pc:spChg chg="del mod">
          <ac:chgData name="Thomas Wang" userId="8f8f01fa8073da85" providerId="LiveId" clId="{0F32DE8C-AD1B-47EB-A3EE-6DBF6A79CB9A}" dt="2022-10-08T14:59:25.412" v="990" actId="478"/>
          <ac:spMkLst>
            <pc:docMk/>
            <pc:sldMk cId="3740457776" sldId="321"/>
            <ac:spMk id="7" creationId="{65AEB58F-8179-2632-C100-C2B19DE5C938}"/>
          </ac:spMkLst>
        </pc:spChg>
        <pc:spChg chg="del mod">
          <ac:chgData name="Thomas Wang" userId="8f8f01fa8073da85" providerId="LiveId" clId="{0F32DE8C-AD1B-47EB-A3EE-6DBF6A79CB9A}" dt="2022-10-08T14:59:35.206" v="991" actId="478"/>
          <ac:spMkLst>
            <pc:docMk/>
            <pc:sldMk cId="3740457776" sldId="321"/>
            <ac:spMk id="8" creationId="{714D2E00-6535-16C6-7EBC-491ACED17F5C}"/>
          </ac:spMkLst>
        </pc:spChg>
        <pc:spChg chg="del mod">
          <ac:chgData name="Thomas Wang" userId="8f8f01fa8073da85" providerId="LiveId" clId="{0F32DE8C-AD1B-47EB-A3EE-6DBF6A79CB9A}" dt="2022-10-08T14:59:35.206" v="991" actId="478"/>
          <ac:spMkLst>
            <pc:docMk/>
            <pc:sldMk cId="3740457776" sldId="321"/>
            <ac:spMk id="9" creationId="{0DE8AB16-4EE2-BCBE-4215-C693939D1292}"/>
          </ac:spMkLst>
        </pc:spChg>
        <pc:spChg chg="add mod">
          <ac:chgData name="Thomas Wang" userId="8f8f01fa8073da85" providerId="LiveId" clId="{0F32DE8C-AD1B-47EB-A3EE-6DBF6A79CB9A}" dt="2022-10-08T15:05:19.123" v="1094" actId="1076"/>
          <ac:spMkLst>
            <pc:docMk/>
            <pc:sldMk cId="3740457776" sldId="321"/>
            <ac:spMk id="10" creationId="{A3C05F44-5B53-C98E-D6B7-4D8F7BEE1DE0}"/>
          </ac:spMkLst>
        </pc:spChg>
        <pc:spChg chg="add mod">
          <ac:chgData name="Thomas Wang" userId="8f8f01fa8073da85" providerId="LiveId" clId="{0F32DE8C-AD1B-47EB-A3EE-6DBF6A79CB9A}" dt="2022-10-08T15:07:52.738" v="1181" actId="14100"/>
          <ac:spMkLst>
            <pc:docMk/>
            <pc:sldMk cId="3740457776" sldId="321"/>
            <ac:spMk id="11" creationId="{E13B7595-E43F-209A-8AEC-D2655ADB333D}"/>
          </ac:spMkLst>
        </pc:spChg>
        <pc:spChg chg="add mod">
          <ac:chgData name="Thomas Wang" userId="8f8f01fa8073da85" providerId="LiveId" clId="{0F32DE8C-AD1B-47EB-A3EE-6DBF6A79CB9A}" dt="2022-10-08T15:07:55.383" v="1183" actId="404"/>
          <ac:spMkLst>
            <pc:docMk/>
            <pc:sldMk cId="3740457776" sldId="321"/>
            <ac:spMk id="12" creationId="{1100FEAD-2A63-5F84-66FF-3D02420A8261}"/>
          </ac:spMkLst>
        </pc:spChg>
        <pc:spChg chg="add mod">
          <ac:chgData name="Thomas Wang" userId="8f8f01fa8073da85" providerId="LiveId" clId="{0F32DE8C-AD1B-47EB-A3EE-6DBF6A79CB9A}" dt="2022-10-08T15:08:02.776" v="1187" actId="1076"/>
          <ac:spMkLst>
            <pc:docMk/>
            <pc:sldMk cId="3740457776" sldId="321"/>
            <ac:spMk id="13" creationId="{46E20115-40A5-9321-5CAF-0D5BA3F704EA}"/>
          </ac:spMkLst>
        </pc:spChg>
        <pc:spChg chg="del mod">
          <ac:chgData name="Thomas Wang" userId="8f8f01fa8073da85" providerId="LiveId" clId="{0F32DE8C-AD1B-47EB-A3EE-6DBF6A79CB9A}" dt="2022-10-08T14:59:35.206" v="991" actId="478"/>
          <ac:spMkLst>
            <pc:docMk/>
            <pc:sldMk cId="3740457776" sldId="321"/>
            <ac:spMk id="14" creationId="{A84F5F5F-AF56-B986-9ADD-53015A7C149F}"/>
          </ac:spMkLst>
        </pc:spChg>
        <pc:spChg chg="mod">
          <ac:chgData name="Thomas Wang" userId="8f8f01fa8073da85" providerId="LiveId" clId="{0F32DE8C-AD1B-47EB-A3EE-6DBF6A79CB9A}" dt="2022-10-08T15:08:00.617" v="1186" actId="14100"/>
          <ac:spMkLst>
            <pc:docMk/>
            <pc:sldMk cId="3740457776" sldId="321"/>
            <ac:spMk id="15" creationId="{BCD4D5E3-45CD-2E7D-B1E1-BCFF258C678C}"/>
          </ac:spMkLst>
        </pc:spChg>
        <pc:spChg chg="add mod">
          <ac:chgData name="Thomas Wang" userId="8f8f01fa8073da85" providerId="LiveId" clId="{0F32DE8C-AD1B-47EB-A3EE-6DBF6A79CB9A}" dt="2022-10-08T15:08:04.097" v="1188" actId="1076"/>
          <ac:spMkLst>
            <pc:docMk/>
            <pc:sldMk cId="3740457776" sldId="321"/>
            <ac:spMk id="16" creationId="{40747EC5-8D3D-4010-C5BE-DB3EA28DAB52}"/>
          </ac:spMkLst>
        </pc:spChg>
        <pc:spChg chg="add mod">
          <ac:chgData name="Thomas Wang" userId="8f8f01fa8073da85" providerId="LiveId" clId="{0F32DE8C-AD1B-47EB-A3EE-6DBF6A79CB9A}" dt="2022-10-08T15:08:11.334" v="1192" actId="14100"/>
          <ac:spMkLst>
            <pc:docMk/>
            <pc:sldMk cId="3740457776" sldId="321"/>
            <ac:spMk id="17" creationId="{499F8D27-7DD7-9078-16C2-0C18AAAD5630}"/>
          </ac:spMkLst>
        </pc:spChg>
        <pc:spChg chg="add mod">
          <ac:chgData name="Thomas Wang" userId="8f8f01fa8073da85" providerId="LiveId" clId="{0F32DE8C-AD1B-47EB-A3EE-6DBF6A79CB9A}" dt="2022-10-08T15:08:13.472" v="1193" actId="1076"/>
          <ac:spMkLst>
            <pc:docMk/>
            <pc:sldMk cId="3740457776" sldId="321"/>
            <ac:spMk id="18" creationId="{C110357A-BE77-5B63-F7F6-A22AC5045789}"/>
          </ac:spMkLst>
        </pc:spChg>
        <pc:spChg chg="del mod">
          <ac:chgData name="Thomas Wang" userId="8f8f01fa8073da85" providerId="LiveId" clId="{0F32DE8C-AD1B-47EB-A3EE-6DBF6A79CB9A}" dt="2022-10-08T14:59:35.206" v="991" actId="478"/>
          <ac:spMkLst>
            <pc:docMk/>
            <pc:sldMk cId="3740457776" sldId="321"/>
            <ac:spMk id="19" creationId="{670D4865-2ADB-AF9F-42C6-F0B5CD53F5DE}"/>
          </ac:spMkLst>
        </pc:spChg>
        <pc:spChg chg="add mod">
          <ac:chgData name="Thomas Wang" userId="8f8f01fa8073da85" providerId="LiveId" clId="{0F32DE8C-AD1B-47EB-A3EE-6DBF6A79CB9A}" dt="2022-10-08T15:08:18.122" v="1195" actId="1076"/>
          <ac:spMkLst>
            <pc:docMk/>
            <pc:sldMk cId="3740457776" sldId="321"/>
            <ac:spMk id="22" creationId="{0C8124A4-2C01-F1F2-F227-90EF7455666E}"/>
          </ac:spMkLst>
        </pc:spChg>
        <pc:spChg chg="del mod">
          <ac:chgData name="Thomas Wang" userId="8f8f01fa8073da85" providerId="LiveId" clId="{0F32DE8C-AD1B-47EB-A3EE-6DBF6A79CB9A}" dt="2022-10-08T14:59:35.206" v="991" actId="478"/>
          <ac:spMkLst>
            <pc:docMk/>
            <pc:sldMk cId="3740457776" sldId="321"/>
            <ac:spMk id="23" creationId="{BE4E18EA-377B-FEAE-989F-80FA1846F34D}"/>
          </ac:spMkLst>
        </pc:spChg>
        <pc:spChg chg="add mod">
          <ac:chgData name="Thomas Wang" userId="8f8f01fa8073da85" providerId="LiveId" clId="{0F32DE8C-AD1B-47EB-A3EE-6DBF6A79CB9A}" dt="2022-10-08T15:08:15.321" v="1194" actId="1076"/>
          <ac:spMkLst>
            <pc:docMk/>
            <pc:sldMk cId="3740457776" sldId="321"/>
            <ac:spMk id="24" creationId="{CA43E4B3-BF33-6C45-4445-71A7BA2DAABC}"/>
          </ac:spMkLst>
        </pc:spChg>
        <pc:spChg chg="add mod">
          <ac:chgData name="Thomas Wang" userId="8f8f01fa8073da85" providerId="LiveId" clId="{0F32DE8C-AD1B-47EB-A3EE-6DBF6A79CB9A}" dt="2022-10-08T15:08:23.361" v="1196" actId="1076"/>
          <ac:spMkLst>
            <pc:docMk/>
            <pc:sldMk cId="3740457776" sldId="321"/>
            <ac:spMk id="27" creationId="{F1DE2EDD-59BA-9809-C650-70E6618F9F76}"/>
          </ac:spMkLst>
        </pc:spChg>
        <pc:spChg chg="add mod">
          <ac:chgData name="Thomas Wang" userId="8f8f01fa8073da85" providerId="LiveId" clId="{0F32DE8C-AD1B-47EB-A3EE-6DBF6A79CB9A}" dt="2022-10-08T15:08:23.361" v="1196" actId="1076"/>
          <ac:spMkLst>
            <pc:docMk/>
            <pc:sldMk cId="3740457776" sldId="321"/>
            <ac:spMk id="28" creationId="{064B5622-0F21-9A0A-9960-3BA5F4246528}"/>
          </ac:spMkLst>
        </pc:spChg>
        <pc:spChg chg="del mod">
          <ac:chgData name="Thomas Wang" userId="8f8f01fa8073da85" providerId="LiveId" clId="{0F32DE8C-AD1B-47EB-A3EE-6DBF6A79CB9A}" dt="2022-10-08T14:59:35.206" v="991" actId="478"/>
          <ac:spMkLst>
            <pc:docMk/>
            <pc:sldMk cId="3740457776" sldId="321"/>
            <ac:spMk id="30" creationId="{B7B13140-2411-575D-1437-471477D32BD2}"/>
          </ac:spMkLst>
        </pc:spChg>
        <pc:spChg chg="add mod">
          <ac:chgData name="Thomas Wang" userId="8f8f01fa8073da85" providerId="LiveId" clId="{0F32DE8C-AD1B-47EB-A3EE-6DBF6A79CB9A}" dt="2022-10-08T15:08:23.361" v="1196" actId="1076"/>
          <ac:spMkLst>
            <pc:docMk/>
            <pc:sldMk cId="3740457776" sldId="321"/>
            <ac:spMk id="31" creationId="{910A216F-A8F6-B752-97F0-4B2F98439306}"/>
          </ac:spMkLst>
        </pc:spChg>
        <pc:spChg chg="del mod">
          <ac:chgData name="Thomas Wang" userId="8f8f01fa8073da85" providerId="LiveId" clId="{0F32DE8C-AD1B-47EB-A3EE-6DBF6A79CB9A}" dt="2022-10-08T14:59:35.206" v="991" actId="478"/>
          <ac:spMkLst>
            <pc:docMk/>
            <pc:sldMk cId="3740457776" sldId="321"/>
            <ac:spMk id="32" creationId="{C5E3EAB2-BA72-9BDB-7BDE-D12D3F72CBD5}"/>
          </ac:spMkLst>
        </pc:spChg>
        <pc:spChg chg="mod">
          <ac:chgData name="Thomas Wang" userId="8f8f01fa8073da85" providerId="LiveId" clId="{0F32DE8C-AD1B-47EB-A3EE-6DBF6A79CB9A}" dt="2022-10-08T15:03:13.098" v="1056" actId="404"/>
          <ac:spMkLst>
            <pc:docMk/>
            <pc:sldMk cId="3740457776" sldId="321"/>
            <ac:spMk id="34" creationId="{039D178A-08A7-8F48-574B-84EEFBAACFC5}"/>
          </ac:spMkLst>
        </pc:spChg>
        <pc:spChg chg="add del mod">
          <ac:chgData name="Thomas Wang" userId="8f8f01fa8073da85" providerId="LiveId" clId="{0F32DE8C-AD1B-47EB-A3EE-6DBF6A79CB9A}" dt="2022-10-08T15:06:21.372" v="1120" actId="22"/>
          <ac:spMkLst>
            <pc:docMk/>
            <pc:sldMk cId="3740457776" sldId="321"/>
            <ac:spMk id="35" creationId="{320380BF-6763-CFA0-5E19-C21AD790E1DB}"/>
          </ac:spMkLst>
        </pc:spChg>
        <pc:spChg chg="add del">
          <ac:chgData name="Thomas Wang" userId="8f8f01fa8073da85" providerId="LiveId" clId="{0F32DE8C-AD1B-47EB-A3EE-6DBF6A79CB9A}" dt="2022-10-08T15:06:29.021" v="1122" actId="21"/>
          <ac:spMkLst>
            <pc:docMk/>
            <pc:sldMk cId="3740457776" sldId="321"/>
            <ac:spMk id="37" creationId="{B0C45053-56D6-579E-49F0-E53A3D170173}"/>
          </ac:spMkLst>
        </pc:spChg>
        <pc:spChg chg="add del mod">
          <ac:chgData name="Thomas Wang" userId="8f8f01fa8073da85" providerId="LiveId" clId="{0F32DE8C-AD1B-47EB-A3EE-6DBF6A79CB9A}" dt="2022-10-08T15:06:36.346" v="1126" actId="478"/>
          <ac:spMkLst>
            <pc:docMk/>
            <pc:sldMk cId="3740457776" sldId="321"/>
            <ac:spMk id="39" creationId="{56FC4F3F-160C-C6B7-0E52-6077E3974F2E}"/>
          </ac:spMkLst>
        </pc:spChg>
        <pc:spChg chg="add mod">
          <ac:chgData name="Thomas Wang" userId="8f8f01fa8073da85" providerId="LiveId" clId="{0F32DE8C-AD1B-47EB-A3EE-6DBF6A79CB9A}" dt="2022-10-08T15:08:23.361" v="1196" actId="1076"/>
          <ac:spMkLst>
            <pc:docMk/>
            <pc:sldMk cId="3740457776" sldId="321"/>
            <ac:spMk id="40" creationId="{988B027C-9666-1A7E-9CBB-E45BCA6FC87A}"/>
          </ac:spMkLst>
        </pc:spChg>
        <pc:spChg chg="add mod">
          <ac:chgData name="Thomas Wang" userId="8f8f01fa8073da85" providerId="LiveId" clId="{0F32DE8C-AD1B-47EB-A3EE-6DBF6A79CB9A}" dt="2022-10-08T15:09:41.155" v="1210" actId="1076"/>
          <ac:spMkLst>
            <pc:docMk/>
            <pc:sldMk cId="3740457776" sldId="321"/>
            <ac:spMk id="45" creationId="{4F9448BE-8A61-147F-C687-7A36D240CF29}"/>
          </ac:spMkLst>
        </pc:spChg>
        <pc:picChg chg="del mod">
          <ac:chgData name="Thomas Wang" userId="8f8f01fa8073da85" providerId="LiveId" clId="{0F32DE8C-AD1B-47EB-A3EE-6DBF6A79CB9A}" dt="2022-10-08T14:59:35.206" v="991" actId="478"/>
          <ac:picMkLst>
            <pc:docMk/>
            <pc:sldMk cId="3740457776" sldId="321"/>
            <ac:picMk id="4" creationId="{37B7DAC4-0E94-A3C7-7D6D-A8749B319B40}"/>
          </ac:picMkLst>
        </pc:picChg>
        <pc:picChg chg="add mod">
          <ac:chgData name="Thomas Wang" userId="8f8f01fa8073da85" providerId="LiveId" clId="{0F32DE8C-AD1B-47EB-A3EE-6DBF6A79CB9A}" dt="2022-10-08T15:09:10.146" v="1201" actId="1076"/>
          <ac:picMkLst>
            <pc:docMk/>
            <pc:sldMk cId="3740457776" sldId="321"/>
            <ac:picMk id="41" creationId="{307F8FB7-55B7-5212-3A09-92019D2F7481}"/>
          </ac:picMkLst>
        </pc:picChg>
        <pc:cxnChg chg="del mod">
          <ac:chgData name="Thomas Wang" userId="8f8f01fa8073da85" providerId="LiveId" clId="{0F32DE8C-AD1B-47EB-A3EE-6DBF6A79CB9A}" dt="2022-10-08T14:59:35.206" v="991" actId="478"/>
          <ac:cxnSpMkLst>
            <pc:docMk/>
            <pc:sldMk cId="3740457776" sldId="321"/>
            <ac:cxnSpMk id="21" creationId="{93623262-1767-D7F2-9E46-D670E6C223D6}"/>
          </ac:cxnSpMkLst>
        </pc:cxnChg>
        <pc:cxnChg chg="del mod">
          <ac:chgData name="Thomas Wang" userId="8f8f01fa8073da85" providerId="LiveId" clId="{0F32DE8C-AD1B-47EB-A3EE-6DBF6A79CB9A}" dt="2022-10-08T14:59:35.206" v="991" actId="478"/>
          <ac:cxnSpMkLst>
            <pc:docMk/>
            <pc:sldMk cId="3740457776" sldId="321"/>
            <ac:cxnSpMk id="25" creationId="{C84E2320-A7D9-3ACF-B3F6-14A28512EB1C}"/>
          </ac:cxnSpMkLst>
        </pc:cxnChg>
        <pc:cxnChg chg="add">
          <ac:chgData name="Thomas Wang" userId="8f8f01fa8073da85" providerId="LiveId" clId="{0F32DE8C-AD1B-47EB-A3EE-6DBF6A79CB9A}" dt="2022-10-08T15:09:14.130" v="1202" actId="11529"/>
          <ac:cxnSpMkLst>
            <pc:docMk/>
            <pc:sldMk cId="3740457776" sldId="321"/>
            <ac:cxnSpMk id="43" creationId="{7F597D52-F46C-EA37-E34A-AF91DA10A6FE}"/>
          </ac:cxnSpMkLst>
        </pc:cxnChg>
      </pc:sldChg>
      <pc:sldChg chg="addSp delSp modSp add mod">
        <pc:chgData name="Thomas Wang" userId="8f8f01fa8073da85" providerId="LiveId" clId="{0F32DE8C-AD1B-47EB-A3EE-6DBF6A79CB9A}" dt="2022-10-08T15:15:18.107" v="1394" actId="20577"/>
        <pc:sldMkLst>
          <pc:docMk/>
          <pc:sldMk cId="3278207280" sldId="322"/>
        </pc:sldMkLst>
        <pc:spChg chg="mod">
          <ac:chgData name="Thomas Wang" userId="8f8f01fa8073da85" providerId="LiveId" clId="{0F32DE8C-AD1B-47EB-A3EE-6DBF6A79CB9A}" dt="2022-10-08T15:15:18.107" v="1394" actId="20577"/>
          <ac:spMkLst>
            <pc:docMk/>
            <pc:sldMk cId="3278207280" sldId="322"/>
            <ac:spMk id="2" creationId="{0C4CADB7-8D0D-A26E-60B0-4A431540C9A4}"/>
          </ac:spMkLst>
        </pc:spChg>
        <pc:spChg chg="add mod">
          <ac:chgData name="Thomas Wang" userId="8f8f01fa8073da85" providerId="LiveId" clId="{0F32DE8C-AD1B-47EB-A3EE-6DBF6A79CB9A}" dt="2022-10-08T15:11:08.826" v="1225" actId="208"/>
          <ac:spMkLst>
            <pc:docMk/>
            <pc:sldMk cId="3278207280" sldId="322"/>
            <ac:spMk id="4" creationId="{574F303A-8A71-7DC8-27CB-20D0FB8CA36D}"/>
          </ac:spMkLst>
        </pc:spChg>
        <pc:spChg chg="del">
          <ac:chgData name="Thomas Wang" userId="8f8f01fa8073da85" providerId="LiveId" clId="{0F32DE8C-AD1B-47EB-A3EE-6DBF6A79CB9A}" dt="2022-10-08T15:10:39.099" v="1211" actId="478"/>
          <ac:spMkLst>
            <pc:docMk/>
            <pc:sldMk cId="3278207280" sldId="322"/>
            <ac:spMk id="5" creationId="{B2921878-4B40-B8EB-2608-7CA40F5937B8}"/>
          </ac:spMkLst>
        </pc:spChg>
        <pc:spChg chg="del">
          <ac:chgData name="Thomas Wang" userId="8f8f01fa8073da85" providerId="LiveId" clId="{0F32DE8C-AD1B-47EB-A3EE-6DBF6A79CB9A}" dt="2022-10-08T15:10:43.505" v="1215" actId="478"/>
          <ac:spMkLst>
            <pc:docMk/>
            <pc:sldMk cId="3278207280" sldId="322"/>
            <ac:spMk id="10" creationId="{A3C05F44-5B53-C98E-D6B7-4D8F7BEE1DE0}"/>
          </ac:spMkLst>
        </pc:spChg>
        <pc:spChg chg="del">
          <ac:chgData name="Thomas Wang" userId="8f8f01fa8073da85" providerId="LiveId" clId="{0F32DE8C-AD1B-47EB-A3EE-6DBF6A79CB9A}" dt="2022-10-08T15:10:39.099" v="1211" actId="478"/>
          <ac:spMkLst>
            <pc:docMk/>
            <pc:sldMk cId="3278207280" sldId="322"/>
            <ac:spMk id="11" creationId="{E13B7595-E43F-209A-8AEC-D2655ADB333D}"/>
          </ac:spMkLst>
        </pc:spChg>
        <pc:spChg chg="del">
          <ac:chgData name="Thomas Wang" userId="8f8f01fa8073da85" providerId="LiveId" clId="{0F32DE8C-AD1B-47EB-A3EE-6DBF6A79CB9A}" dt="2022-10-08T15:10:39.099" v="1211" actId="478"/>
          <ac:spMkLst>
            <pc:docMk/>
            <pc:sldMk cId="3278207280" sldId="322"/>
            <ac:spMk id="12" creationId="{1100FEAD-2A63-5F84-66FF-3D02420A8261}"/>
          </ac:spMkLst>
        </pc:spChg>
        <pc:spChg chg="del">
          <ac:chgData name="Thomas Wang" userId="8f8f01fa8073da85" providerId="LiveId" clId="{0F32DE8C-AD1B-47EB-A3EE-6DBF6A79CB9A}" dt="2022-10-08T15:10:42.886" v="1214" actId="478"/>
          <ac:spMkLst>
            <pc:docMk/>
            <pc:sldMk cId="3278207280" sldId="322"/>
            <ac:spMk id="13" creationId="{46E20115-40A5-9321-5CAF-0D5BA3F704EA}"/>
          </ac:spMkLst>
        </pc:spChg>
        <pc:spChg chg="del">
          <ac:chgData name="Thomas Wang" userId="8f8f01fa8073da85" providerId="LiveId" clId="{0F32DE8C-AD1B-47EB-A3EE-6DBF6A79CB9A}" dt="2022-10-08T15:10:39.099" v="1211" actId="478"/>
          <ac:spMkLst>
            <pc:docMk/>
            <pc:sldMk cId="3278207280" sldId="322"/>
            <ac:spMk id="15" creationId="{BCD4D5E3-45CD-2E7D-B1E1-BCFF258C678C}"/>
          </ac:spMkLst>
        </pc:spChg>
        <pc:spChg chg="del">
          <ac:chgData name="Thomas Wang" userId="8f8f01fa8073da85" providerId="LiveId" clId="{0F32DE8C-AD1B-47EB-A3EE-6DBF6A79CB9A}" dt="2022-10-08T15:10:39.099" v="1211" actId="478"/>
          <ac:spMkLst>
            <pc:docMk/>
            <pc:sldMk cId="3278207280" sldId="322"/>
            <ac:spMk id="16" creationId="{40747EC5-8D3D-4010-C5BE-DB3EA28DAB52}"/>
          </ac:spMkLst>
        </pc:spChg>
        <pc:spChg chg="del">
          <ac:chgData name="Thomas Wang" userId="8f8f01fa8073da85" providerId="LiveId" clId="{0F32DE8C-AD1B-47EB-A3EE-6DBF6A79CB9A}" dt="2022-10-08T15:10:41.175" v="1212" actId="478"/>
          <ac:spMkLst>
            <pc:docMk/>
            <pc:sldMk cId="3278207280" sldId="322"/>
            <ac:spMk id="17" creationId="{499F8D27-7DD7-9078-16C2-0C18AAAD5630}"/>
          </ac:spMkLst>
        </pc:spChg>
        <pc:spChg chg="del">
          <ac:chgData name="Thomas Wang" userId="8f8f01fa8073da85" providerId="LiveId" clId="{0F32DE8C-AD1B-47EB-A3EE-6DBF6A79CB9A}" dt="2022-10-08T15:10:42.369" v="1213" actId="478"/>
          <ac:spMkLst>
            <pc:docMk/>
            <pc:sldMk cId="3278207280" sldId="322"/>
            <ac:spMk id="18" creationId="{C110357A-BE77-5B63-F7F6-A22AC5045789}"/>
          </ac:spMkLst>
        </pc:spChg>
        <pc:spChg chg="add mod">
          <ac:chgData name="Thomas Wang" userId="8f8f01fa8073da85" providerId="LiveId" clId="{0F32DE8C-AD1B-47EB-A3EE-6DBF6A79CB9A}" dt="2022-10-08T15:13:41.731" v="1338" actId="1076"/>
          <ac:spMkLst>
            <pc:docMk/>
            <pc:sldMk cId="3278207280" sldId="322"/>
            <ac:spMk id="19" creationId="{0A078932-2A18-9682-AB5D-DEC8BAA26C5C}"/>
          </ac:spMkLst>
        </pc:spChg>
        <pc:spChg chg="add mod">
          <ac:chgData name="Thomas Wang" userId="8f8f01fa8073da85" providerId="LiveId" clId="{0F32DE8C-AD1B-47EB-A3EE-6DBF6A79CB9A}" dt="2022-10-08T15:13:41.731" v="1338" actId="1076"/>
          <ac:spMkLst>
            <pc:docMk/>
            <pc:sldMk cId="3278207280" sldId="322"/>
            <ac:spMk id="21" creationId="{D9DCC507-CE7F-DE42-D744-016FC836DD7D}"/>
          </ac:spMkLst>
        </pc:spChg>
        <pc:spChg chg="del">
          <ac:chgData name="Thomas Wang" userId="8f8f01fa8073da85" providerId="LiveId" clId="{0F32DE8C-AD1B-47EB-A3EE-6DBF6A79CB9A}" dt="2022-10-08T15:10:41.175" v="1212" actId="478"/>
          <ac:spMkLst>
            <pc:docMk/>
            <pc:sldMk cId="3278207280" sldId="322"/>
            <ac:spMk id="22" creationId="{0C8124A4-2C01-F1F2-F227-90EF7455666E}"/>
          </ac:spMkLst>
        </pc:spChg>
        <pc:spChg chg="del">
          <ac:chgData name="Thomas Wang" userId="8f8f01fa8073da85" providerId="LiveId" clId="{0F32DE8C-AD1B-47EB-A3EE-6DBF6A79CB9A}" dt="2022-10-08T15:10:39.099" v="1211" actId="478"/>
          <ac:spMkLst>
            <pc:docMk/>
            <pc:sldMk cId="3278207280" sldId="322"/>
            <ac:spMk id="24" creationId="{CA43E4B3-BF33-6C45-4445-71A7BA2DAABC}"/>
          </ac:spMkLst>
        </pc:spChg>
        <pc:spChg chg="add mod">
          <ac:chgData name="Thomas Wang" userId="8f8f01fa8073da85" providerId="LiveId" clId="{0F32DE8C-AD1B-47EB-A3EE-6DBF6A79CB9A}" dt="2022-10-08T15:13:41.731" v="1338" actId="1076"/>
          <ac:spMkLst>
            <pc:docMk/>
            <pc:sldMk cId="3278207280" sldId="322"/>
            <ac:spMk id="25" creationId="{A322F607-D857-933A-55D4-E8DAE139C3D7}"/>
          </ac:spMkLst>
        </pc:spChg>
        <pc:spChg chg="del">
          <ac:chgData name="Thomas Wang" userId="8f8f01fa8073da85" providerId="LiveId" clId="{0F32DE8C-AD1B-47EB-A3EE-6DBF6A79CB9A}" dt="2022-10-08T15:10:39.099" v="1211" actId="478"/>
          <ac:spMkLst>
            <pc:docMk/>
            <pc:sldMk cId="3278207280" sldId="322"/>
            <ac:spMk id="27" creationId="{F1DE2EDD-59BA-9809-C650-70E6618F9F76}"/>
          </ac:spMkLst>
        </pc:spChg>
        <pc:spChg chg="del">
          <ac:chgData name="Thomas Wang" userId="8f8f01fa8073da85" providerId="LiveId" clId="{0F32DE8C-AD1B-47EB-A3EE-6DBF6A79CB9A}" dt="2022-10-08T15:10:39.099" v="1211" actId="478"/>
          <ac:spMkLst>
            <pc:docMk/>
            <pc:sldMk cId="3278207280" sldId="322"/>
            <ac:spMk id="28" creationId="{064B5622-0F21-9A0A-9960-3BA5F4246528}"/>
          </ac:spMkLst>
        </pc:spChg>
        <pc:spChg chg="add mod">
          <ac:chgData name="Thomas Wang" userId="8f8f01fa8073da85" providerId="LiveId" clId="{0F32DE8C-AD1B-47EB-A3EE-6DBF6A79CB9A}" dt="2022-10-08T15:13:41.731" v="1338" actId="1076"/>
          <ac:spMkLst>
            <pc:docMk/>
            <pc:sldMk cId="3278207280" sldId="322"/>
            <ac:spMk id="29" creationId="{51850A88-27BE-41D1-9595-957F06F6D79D}"/>
          </ac:spMkLst>
        </pc:spChg>
        <pc:spChg chg="add mod">
          <ac:chgData name="Thomas Wang" userId="8f8f01fa8073da85" providerId="LiveId" clId="{0F32DE8C-AD1B-47EB-A3EE-6DBF6A79CB9A}" dt="2022-10-08T15:13:41.731" v="1338" actId="1076"/>
          <ac:spMkLst>
            <pc:docMk/>
            <pc:sldMk cId="3278207280" sldId="322"/>
            <ac:spMk id="30" creationId="{A892EC4B-B335-A8EB-0EB5-4480E79A60AF}"/>
          </ac:spMkLst>
        </pc:spChg>
        <pc:spChg chg="del">
          <ac:chgData name="Thomas Wang" userId="8f8f01fa8073da85" providerId="LiveId" clId="{0F32DE8C-AD1B-47EB-A3EE-6DBF6A79CB9A}" dt="2022-10-08T15:10:39.099" v="1211" actId="478"/>
          <ac:spMkLst>
            <pc:docMk/>
            <pc:sldMk cId="3278207280" sldId="322"/>
            <ac:spMk id="31" creationId="{910A216F-A8F6-B752-97F0-4B2F98439306}"/>
          </ac:spMkLst>
        </pc:spChg>
        <pc:spChg chg="add mod">
          <ac:chgData name="Thomas Wang" userId="8f8f01fa8073da85" providerId="LiveId" clId="{0F32DE8C-AD1B-47EB-A3EE-6DBF6A79CB9A}" dt="2022-10-08T15:13:57.689" v="1343" actId="14100"/>
          <ac:spMkLst>
            <pc:docMk/>
            <pc:sldMk cId="3278207280" sldId="322"/>
            <ac:spMk id="32" creationId="{36D08ABD-A581-E013-ADA8-D8367E6B8EBE}"/>
          </ac:spMkLst>
        </pc:spChg>
        <pc:spChg chg="add mod">
          <ac:chgData name="Thomas Wang" userId="8f8f01fa8073da85" providerId="LiveId" clId="{0F32DE8C-AD1B-47EB-A3EE-6DBF6A79CB9A}" dt="2022-10-08T15:14:07.642" v="1345" actId="1076"/>
          <ac:spMkLst>
            <pc:docMk/>
            <pc:sldMk cId="3278207280" sldId="322"/>
            <ac:spMk id="33" creationId="{D96FB429-2105-564B-8824-AAA14134262F}"/>
          </ac:spMkLst>
        </pc:spChg>
        <pc:spChg chg="del">
          <ac:chgData name="Thomas Wang" userId="8f8f01fa8073da85" providerId="LiveId" clId="{0F32DE8C-AD1B-47EB-A3EE-6DBF6A79CB9A}" dt="2022-10-08T15:10:41.175" v="1212" actId="478"/>
          <ac:spMkLst>
            <pc:docMk/>
            <pc:sldMk cId="3278207280" sldId="322"/>
            <ac:spMk id="34" creationId="{039D178A-08A7-8F48-574B-84EEFBAACFC5}"/>
          </ac:spMkLst>
        </pc:spChg>
        <pc:spChg chg="add del">
          <ac:chgData name="Thomas Wang" userId="8f8f01fa8073da85" providerId="LiveId" clId="{0F32DE8C-AD1B-47EB-A3EE-6DBF6A79CB9A}" dt="2022-10-08T15:14:20.193" v="1351" actId="22"/>
          <ac:spMkLst>
            <pc:docMk/>
            <pc:sldMk cId="3278207280" sldId="322"/>
            <ac:spMk id="37" creationId="{2F7A0C31-3D40-A1AA-33A1-39DF89C88B58}"/>
          </ac:spMkLst>
        </pc:spChg>
        <pc:spChg chg="add mod">
          <ac:chgData name="Thomas Wang" userId="8f8f01fa8073da85" providerId="LiveId" clId="{0F32DE8C-AD1B-47EB-A3EE-6DBF6A79CB9A}" dt="2022-10-08T15:14:48.840" v="1363" actId="1076"/>
          <ac:spMkLst>
            <pc:docMk/>
            <pc:sldMk cId="3278207280" sldId="322"/>
            <ac:spMk id="39" creationId="{B4FC6FF2-67E1-6C53-4873-87081A1A7AB4}"/>
          </ac:spMkLst>
        </pc:spChg>
        <pc:spChg chg="del mod">
          <ac:chgData name="Thomas Wang" userId="8f8f01fa8073da85" providerId="LiveId" clId="{0F32DE8C-AD1B-47EB-A3EE-6DBF6A79CB9A}" dt="2022-10-08T15:10:56.365" v="1223" actId="478"/>
          <ac:spMkLst>
            <pc:docMk/>
            <pc:sldMk cId="3278207280" sldId="322"/>
            <ac:spMk id="40" creationId="{988B027C-9666-1A7E-9CBB-E45BCA6FC87A}"/>
          </ac:spMkLst>
        </pc:spChg>
        <pc:picChg chg="add mod">
          <ac:chgData name="Thomas Wang" userId="8f8f01fa8073da85" providerId="LiveId" clId="{0F32DE8C-AD1B-47EB-A3EE-6DBF6A79CB9A}" dt="2022-10-08T15:13:41.731" v="1338" actId="1076"/>
          <ac:picMkLst>
            <pc:docMk/>
            <pc:sldMk cId="3278207280" sldId="322"/>
            <ac:picMk id="8" creationId="{6773DE00-E454-3B1A-4AAD-02C86A60FAC2}"/>
          </ac:picMkLst>
        </pc:picChg>
        <pc:picChg chg="add mod ord">
          <ac:chgData name="Thomas Wang" userId="8f8f01fa8073da85" providerId="LiveId" clId="{0F32DE8C-AD1B-47EB-A3EE-6DBF6A79CB9A}" dt="2022-10-08T15:14:28.927" v="1353" actId="167"/>
          <ac:picMkLst>
            <pc:docMk/>
            <pc:sldMk cId="3278207280" sldId="322"/>
            <ac:picMk id="35" creationId="{4CFE834A-BC37-6CBD-6FE6-DCBA90357884}"/>
          </ac:picMkLst>
        </pc:picChg>
        <pc:cxnChg chg="add mod">
          <ac:chgData name="Thomas Wang" userId="8f8f01fa8073da85" providerId="LiveId" clId="{0F32DE8C-AD1B-47EB-A3EE-6DBF6A79CB9A}" dt="2022-10-08T15:11:28.827" v="1233" actId="14100"/>
          <ac:cxnSpMkLst>
            <pc:docMk/>
            <pc:sldMk cId="3278207280" sldId="322"/>
            <ac:cxnSpMk id="7" creationId="{7754A766-C0A9-6376-AD7C-61621CC81388}"/>
          </ac:cxnSpMkLst>
        </pc:cxnChg>
      </pc:sldChg>
      <pc:sldChg chg="addSp delSp modSp add mod">
        <pc:chgData name="Thomas Wang" userId="8f8f01fa8073da85" providerId="LiveId" clId="{0F32DE8C-AD1B-47EB-A3EE-6DBF6A79CB9A}" dt="2022-10-08T15:29:22.230" v="1519" actId="20577"/>
        <pc:sldMkLst>
          <pc:docMk/>
          <pc:sldMk cId="4204854954" sldId="323"/>
        </pc:sldMkLst>
        <pc:spChg chg="mod">
          <ac:chgData name="Thomas Wang" userId="8f8f01fa8073da85" providerId="LiveId" clId="{0F32DE8C-AD1B-47EB-A3EE-6DBF6A79CB9A}" dt="2022-10-08T15:29:22.230" v="1519" actId="20577"/>
          <ac:spMkLst>
            <pc:docMk/>
            <pc:sldMk cId="4204854954" sldId="323"/>
            <ac:spMk id="2" creationId="{0C4CADB7-8D0D-A26E-60B0-4A431540C9A4}"/>
          </ac:spMkLst>
        </pc:spChg>
        <pc:spChg chg="mod">
          <ac:chgData name="Thomas Wang" userId="8f8f01fa8073da85" providerId="LiveId" clId="{0F32DE8C-AD1B-47EB-A3EE-6DBF6A79CB9A}" dt="2022-10-08T15:18:52.487" v="1510" actId="114"/>
          <ac:spMkLst>
            <pc:docMk/>
            <pc:sldMk cId="4204854954" sldId="323"/>
            <ac:spMk id="4" creationId="{574F303A-8A71-7DC8-27CB-20D0FB8CA36D}"/>
          </ac:spMkLst>
        </pc:spChg>
        <pc:spChg chg="del">
          <ac:chgData name="Thomas Wang" userId="8f8f01fa8073da85" providerId="LiveId" clId="{0F32DE8C-AD1B-47EB-A3EE-6DBF6A79CB9A}" dt="2022-10-08T15:16:13.890" v="1445" actId="478"/>
          <ac:spMkLst>
            <pc:docMk/>
            <pc:sldMk cId="4204854954" sldId="323"/>
            <ac:spMk id="19" creationId="{0A078932-2A18-9682-AB5D-DEC8BAA26C5C}"/>
          </ac:spMkLst>
        </pc:spChg>
        <pc:spChg chg="del">
          <ac:chgData name="Thomas Wang" userId="8f8f01fa8073da85" providerId="LiveId" clId="{0F32DE8C-AD1B-47EB-A3EE-6DBF6A79CB9A}" dt="2022-10-08T15:16:13.890" v="1445" actId="478"/>
          <ac:spMkLst>
            <pc:docMk/>
            <pc:sldMk cId="4204854954" sldId="323"/>
            <ac:spMk id="21" creationId="{D9DCC507-CE7F-DE42-D744-016FC836DD7D}"/>
          </ac:spMkLst>
        </pc:spChg>
        <pc:spChg chg="del">
          <ac:chgData name="Thomas Wang" userId="8f8f01fa8073da85" providerId="LiveId" clId="{0F32DE8C-AD1B-47EB-A3EE-6DBF6A79CB9A}" dt="2022-10-08T15:16:13.890" v="1445" actId="478"/>
          <ac:spMkLst>
            <pc:docMk/>
            <pc:sldMk cId="4204854954" sldId="323"/>
            <ac:spMk id="25" creationId="{A322F607-D857-933A-55D4-E8DAE139C3D7}"/>
          </ac:spMkLst>
        </pc:spChg>
        <pc:spChg chg="del">
          <ac:chgData name="Thomas Wang" userId="8f8f01fa8073da85" providerId="LiveId" clId="{0F32DE8C-AD1B-47EB-A3EE-6DBF6A79CB9A}" dt="2022-10-08T15:16:13.890" v="1445" actId="478"/>
          <ac:spMkLst>
            <pc:docMk/>
            <pc:sldMk cId="4204854954" sldId="323"/>
            <ac:spMk id="29" creationId="{51850A88-27BE-41D1-9595-957F06F6D79D}"/>
          </ac:spMkLst>
        </pc:spChg>
        <pc:spChg chg="del">
          <ac:chgData name="Thomas Wang" userId="8f8f01fa8073da85" providerId="LiveId" clId="{0F32DE8C-AD1B-47EB-A3EE-6DBF6A79CB9A}" dt="2022-10-08T15:16:13.890" v="1445" actId="478"/>
          <ac:spMkLst>
            <pc:docMk/>
            <pc:sldMk cId="4204854954" sldId="323"/>
            <ac:spMk id="30" creationId="{A892EC4B-B335-A8EB-0EB5-4480E79A60AF}"/>
          </ac:spMkLst>
        </pc:spChg>
        <pc:spChg chg="del">
          <ac:chgData name="Thomas Wang" userId="8f8f01fa8073da85" providerId="LiveId" clId="{0F32DE8C-AD1B-47EB-A3EE-6DBF6A79CB9A}" dt="2022-10-08T15:15:34.305" v="1411" actId="478"/>
          <ac:spMkLst>
            <pc:docMk/>
            <pc:sldMk cId="4204854954" sldId="323"/>
            <ac:spMk id="32" creationId="{36D08ABD-A581-E013-ADA8-D8367E6B8EBE}"/>
          </ac:spMkLst>
        </pc:spChg>
        <pc:spChg chg="del">
          <ac:chgData name="Thomas Wang" userId="8f8f01fa8073da85" providerId="LiveId" clId="{0F32DE8C-AD1B-47EB-A3EE-6DBF6A79CB9A}" dt="2022-10-08T15:16:13.890" v="1445" actId="478"/>
          <ac:spMkLst>
            <pc:docMk/>
            <pc:sldMk cId="4204854954" sldId="323"/>
            <ac:spMk id="33" creationId="{D96FB429-2105-564B-8824-AAA14134262F}"/>
          </ac:spMkLst>
        </pc:spChg>
        <pc:spChg chg="del mod">
          <ac:chgData name="Thomas Wang" userId="8f8f01fa8073da85" providerId="LiveId" clId="{0F32DE8C-AD1B-47EB-A3EE-6DBF6A79CB9A}" dt="2022-10-08T15:16:16.451" v="1448" actId="478"/>
          <ac:spMkLst>
            <pc:docMk/>
            <pc:sldMk cId="4204854954" sldId="323"/>
            <ac:spMk id="39" creationId="{B4FC6FF2-67E1-6C53-4873-87081A1A7AB4}"/>
          </ac:spMkLst>
        </pc:spChg>
        <pc:picChg chg="add mod">
          <ac:chgData name="Thomas Wang" userId="8f8f01fa8073da85" providerId="LiveId" clId="{0F32DE8C-AD1B-47EB-A3EE-6DBF6A79CB9A}" dt="2022-10-08T15:17:31.304" v="1485" actId="14100"/>
          <ac:picMkLst>
            <pc:docMk/>
            <pc:sldMk cId="4204854954" sldId="323"/>
            <ac:picMk id="3" creationId="{D0F73C2C-CDC0-1AAB-A32F-04D7B20DE1AD}"/>
          </ac:picMkLst>
        </pc:picChg>
        <pc:picChg chg="del">
          <ac:chgData name="Thomas Wang" userId="8f8f01fa8073da85" providerId="LiveId" clId="{0F32DE8C-AD1B-47EB-A3EE-6DBF6A79CB9A}" dt="2022-10-08T15:16:13.890" v="1445" actId="478"/>
          <ac:picMkLst>
            <pc:docMk/>
            <pc:sldMk cId="4204854954" sldId="323"/>
            <ac:picMk id="8" creationId="{6773DE00-E454-3B1A-4AAD-02C86A60FAC2}"/>
          </ac:picMkLst>
        </pc:picChg>
        <pc:picChg chg="del">
          <ac:chgData name="Thomas Wang" userId="8f8f01fa8073da85" providerId="LiveId" clId="{0F32DE8C-AD1B-47EB-A3EE-6DBF6A79CB9A}" dt="2022-10-08T15:16:14.754" v="1446" actId="478"/>
          <ac:picMkLst>
            <pc:docMk/>
            <pc:sldMk cId="4204854954" sldId="323"/>
            <ac:picMk id="35" creationId="{4CFE834A-BC37-6CBD-6FE6-DCBA90357884}"/>
          </ac:picMkLst>
        </pc:picChg>
        <pc:cxnChg chg="del">
          <ac:chgData name="Thomas Wang" userId="8f8f01fa8073da85" providerId="LiveId" clId="{0F32DE8C-AD1B-47EB-A3EE-6DBF6A79CB9A}" dt="2022-10-08T15:16:13.890" v="1445" actId="478"/>
          <ac:cxnSpMkLst>
            <pc:docMk/>
            <pc:sldMk cId="4204854954" sldId="323"/>
            <ac:cxnSpMk id="7" creationId="{7754A766-C0A9-6376-AD7C-61621CC81388}"/>
          </ac:cxnSpMkLst>
        </pc:cxnChg>
      </pc:sldChg>
      <pc:sldChg chg="addSp delSp modSp add mod">
        <pc:chgData name="Thomas Wang" userId="8f8f01fa8073da85" providerId="LiveId" clId="{0F32DE8C-AD1B-47EB-A3EE-6DBF6A79CB9A}" dt="2022-10-08T15:43:19.455" v="1668" actId="20577"/>
        <pc:sldMkLst>
          <pc:docMk/>
          <pc:sldMk cId="1058035752" sldId="324"/>
        </pc:sldMkLst>
        <pc:spChg chg="mod">
          <ac:chgData name="Thomas Wang" userId="8f8f01fa8073da85" providerId="LiveId" clId="{0F32DE8C-AD1B-47EB-A3EE-6DBF6A79CB9A}" dt="2022-10-08T15:29:39.123" v="1521"/>
          <ac:spMkLst>
            <pc:docMk/>
            <pc:sldMk cId="1058035752" sldId="324"/>
            <ac:spMk id="2" creationId="{0C4CADB7-8D0D-A26E-60B0-4A431540C9A4}"/>
          </ac:spMkLst>
        </pc:spChg>
        <pc:spChg chg="mod">
          <ac:chgData name="Thomas Wang" userId="8f8f01fa8073da85" providerId="LiveId" clId="{0F32DE8C-AD1B-47EB-A3EE-6DBF6A79CB9A}" dt="2022-10-08T15:43:19.455" v="1668" actId="20577"/>
          <ac:spMkLst>
            <pc:docMk/>
            <pc:sldMk cId="1058035752" sldId="324"/>
            <ac:spMk id="4" creationId="{574F303A-8A71-7DC8-27CB-20D0FB8CA36D}"/>
          </ac:spMkLst>
        </pc:spChg>
        <pc:spChg chg="add mod">
          <ac:chgData name="Thomas Wang" userId="8f8f01fa8073da85" providerId="LiveId" clId="{0F32DE8C-AD1B-47EB-A3EE-6DBF6A79CB9A}" dt="2022-10-08T15:41:25.094" v="1631" actId="1076"/>
          <ac:spMkLst>
            <pc:docMk/>
            <pc:sldMk cId="1058035752" sldId="324"/>
            <ac:spMk id="7" creationId="{B29DC7DA-9D1E-1774-7AC4-88FB369F23AD}"/>
          </ac:spMkLst>
        </pc:spChg>
        <pc:spChg chg="add mod">
          <ac:chgData name="Thomas Wang" userId="8f8f01fa8073da85" providerId="LiveId" clId="{0F32DE8C-AD1B-47EB-A3EE-6DBF6A79CB9A}" dt="2022-10-08T15:40:35.212" v="1590" actId="14100"/>
          <ac:spMkLst>
            <pc:docMk/>
            <pc:sldMk cId="1058035752" sldId="324"/>
            <ac:spMk id="12" creationId="{07C74C2C-BD8B-5E05-4D63-F8CF8017DAF9}"/>
          </ac:spMkLst>
        </pc:spChg>
        <pc:spChg chg="add mod">
          <ac:chgData name="Thomas Wang" userId="8f8f01fa8073da85" providerId="LiveId" clId="{0F32DE8C-AD1B-47EB-A3EE-6DBF6A79CB9A}" dt="2022-10-08T15:41:57.482" v="1657" actId="208"/>
          <ac:spMkLst>
            <pc:docMk/>
            <pc:sldMk cId="1058035752" sldId="324"/>
            <ac:spMk id="16" creationId="{30DB86DB-8267-2B92-7E29-E82D91C87955}"/>
          </ac:spMkLst>
        </pc:spChg>
        <pc:picChg chg="del">
          <ac:chgData name="Thomas Wang" userId="8f8f01fa8073da85" providerId="LiveId" clId="{0F32DE8C-AD1B-47EB-A3EE-6DBF6A79CB9A}" dt="2022-10-08T15:29:49.120" v="1522" actId="478"/>
          <ac:picMkLst>
            <pc:docMk/>
            <pc:sldMk cId="1058035752" sldId="324"/>
            <ac:picMk id="3" creationId="{D0F73C2C-CDC0-1AAB-A32F-04D7B20DE1AD}"/>
          </ac:picMkLst>
        </pc:picChg>
        <pc:picChg chg="add mod">
          <ac:chgData name="Thomas Wang" userId="8f8f01fa8073da85" providerId="LiveId" clId="{0F32DE8C-AD1B-47EB-A3EE-6DBF6A79CB9A}" dt="2022-10-08T15:40:55.172" v="1609" actId="1076"/>
          <ac:picMkLst>
            <pc:docMk/>
            <pc:sldMk cId="1058035752" sldId="324"/>
            <ac:picMk id="5" creationId="{86FBDFF1-9930-11F9-B52A-ACDAE1C51789}"/>
          </ac:picMkLst>
        </pc:picChg>
        <pc:cxnChg chg="add mod">
          <ac:chgData name="Thomas Wang" userId="8f8f01fa8073da85" providerId="LiveId" clId="{0F32DE8C-AD1B-47EB-A3EE-6DBF6A79CB9A}" dt="2022-10-08T15:41:22.669" v="1630" actId="14100"/>
          <ac:cxnSpMkLst>
            <pc:docMk/>
            <pc:sldMk cId="1058035752" sldId="324"/>
            <ac:cxnSpMk id="9" creationId="{36196145-9D0C-3986-91E2-51B003211EBE}"/>
          </ac:cxnSpMkLst>
        </pc:cxnChg>
      </pc:sldChg>
      <pc:sldChg chg="addSp delSp modSp add mod">
        <pc:chgData name="Thomas Wang" userId="8f8f01fa8073da85" providerId="LiveId" clId="{0F32DE8C-AD1B-47EB-A3EE-6DBF6A79CB9A}" dt="2022-10-08T15:45:52.071" v="1705"/>
        <pc:sldMkLst>
          <pc:docMk/>
          <pc:sldMk cId="2448223911" sldId="325"/>
        </pc:sldMkLst>
        <pc:spChg chg="mod">
          <ac:chgData name="Thomas Wang" userId="8f8f01fa8073da85" providerId="LiveId" clId="{0F32DE8C-AD1B-47EB-A3EE-6DBF6A79CB9A}" dt="2022-10-08T15:45:36.721" v="1703" actId="20577"/>
          <ac:spMkLst>
            <pc:docMk/>
            <pc:sldMk cId="2448223911" sldId="325"/>
            <ac:spMk id="4" creationId="{574F303A-8A71-7DC8-27CB-20D0FB8CA36D}"/>
          </ac:spMkLst>
        </pc:spChg>
        <pc:spChg chg="del">
          <ac:chgData name="Thomas Wang" userId="8f8f01fa8073da85" providerId="LiveId" clId="{0F32DE8C-AD1B-47EB-A3EE-6DBF6A79CB9A}" dt="2022-10-08T15:42:55.890" v="1659" actId="478"/>
          <ac:spMkLst>
            <pc:docMk/>
            <pc:sldMk cId="2448223911" sldId="325"/>
            <ac:spMk id="7" creationId="{B29DC7DA-9D1E-1774-7AC4-88FB369F23AD}"/>
          </ac:spMkLst>
        </pc:spChg>
        <pc:spChg chg="del">
          <ac:chgData name="Thomas Wang" userId="8f8f01fa8073da85" providerId="LiveId" clId="{0F32DE8C-AD1B-47EB-A3EE-6DBF6A79CB9A}" dt="2022-10-08T15:42:55.890" v="1659" actId="478"/>
          <ac:spMkLst>
            <pc:docMk/>
            <pc:sldMk cId="2448223911" sldId="325"/>
            <ac:spMk id="12" creationId="{07C74C2C-BD8B-5E05-4D63-F8CF8017DAF9}"/>
          </ac:spMkLst>
        </pc:spChg>
        <pc:spChg chg="del">
          <ac:chgData name="Thomas Wang" userId="8f8f01fa8073da85" providerId="LiveId" clId="{0F32DE8C-AD1B-47EB-A3EE-6DBF6A79CB9A}" dt="2022-10-08T15:42:55.890" v="1659" actId="478"/>
          <ac:spMkLst>
            <pc:docMk/>
            <pc:sldMk cId="2448223911" sldId="325"/>
            <ac:spMk id="16" creationId="{30DB86DB-8267-2B92-7E29-E82D91C87955}"/>
          </ac:spMkLst>
        </pc:spChg>
        <pc:picChg chg="add mod">
          <ac:chgData name="Thomas Wang" userId="8f8f01fa8073da85" providerId="LiveId" clId="{0F32DE8C-AD1B-47EB-A3EE-6DBF6A79CB9A}" dt="2022-10-08T15:44:51.078" v="1669" actId="14100"/>
          <ac:picMkLst>
            <pc:docMk/>
            <pc:sldMk cId="2448223911" sldId="325"/>
            <ac:picMk id="3" creationId="{5A1BCBBD-20B1-D0AA-C136-7811EC45C6C1}"/>
          </ac:picMkLst>
        </pc:picChg>
        <pc:picChg chg="del">
          <ac:chgData name="Thomas Wang" userId="8f8f01fa8073da85" providerId="LiveId" clId="{0F32DE8C-AD1B-47EB-A3EE-6DBF6A79CB9A}" dt="2022-10-08T15:42:55.890" v="1659" actId="478"/>
          <ac:picMkLst>
            <pc:docMk/>
            <pc:sldMk cId="2448223911" sldId="325"/>
            <ac:picMk id="5" creationId="{86FBDFF1-9930-11F9-B52A-ACDAE1C51789}"/>
          </ac:picMkLst>
        </pc:picChg>
        <pc:picChg chg="add mod">
          <ac:chgData name="Thomas Wang" userId="8f8f01fa8073da85" providerId="LiveId" clId="{0F32DE8C-AD1B-47EB-A3EE-6DBF6A79CB9A}" dt="2022-10-08T15:45:52.071" v="1705"/>
          <ac:picMkLst>
            <pc:docMk/>
            <pc:sldMk cId="2448223911" sldId="325"/>
            <ac:picMk id="6" creationId="{FB304786-9895-4F82-69A1-FA414C68668F}"/>
          </ac:picMkLst>
        </pc:picChg>
        <pc:cxnChg chg="del">
          <ac:chgData name="Thomas Wang" userId="8f8f01fa8073da85" providerId="LiveId" clId="{0F32DE8C-AD1B-47EB-A3EE-6DBF6A79CB9A}" dt="2022-10-08T15:42:55.890" v="1659" actId="478"/>
          <ac:cxnSpMkLst>
            <pc:docMk/>
            <pc:sldMk cId="2448223911" sldId="325"/>
            <ac:cxnSpMk id="9" creationId="{36196145-9D0C-3986-91E2-51B003211EBE}"/>
          </ac:cxnSpMkLst>
        </pc:cxnChg>
      </pc:sldChg>
      <pc:sldChg chg="addSp delSp modSp add mod">
        <pc:chgData name="Thomas Wang" userId="8f8f01fa8073da85" providerId="LiveId" clId="{0F32DE8C-AD1B-47EB-A3EE-6DBF6A79CB9A}" dt="2022-10-08T15:47:18.005" v="1729" actId="14100"/>
        <pc:sldMkLst>
          <pc:docMk/>
          <pc:sldMk cId="1490422763" sldId="326"/>
        </pc:sldMkLst>
        <pc:spChg chg="del">
          <ac:chgData name="Thomas Wang" userId="8f8f01fa8073da85" providerId="LiveId" clId="{0F32DE8C-AD1B-47EB-A3EE-6DBF6A79CB9A}" dt="2022-10-08T15:46:01.333" v="1708" actId="478"/>
          <ac:spMkLst>
            <pc:docMk/>
            <pc:sldMk cId="1490422763" sldId="326"/>
            <ac:spMk id="4" creationId="{574F303A-8A71-7DC8-27CB-20D0FB8CA36D}"/>
          </ac:spMkLst>
        </pc:spChg>
        <pc:spChg chg="add mod">
          <ac:chgData name="Thomas Wang" userId="8f8f01fa8073da85" providerId="LiveId" clId="{0F32DE8C-AD1B-47EB-A3EE-6DBF6A79CB9A}" dt="2022-10-08T15:47:05.748" v="1727" actId="20577"/>
          <ac:spMkLst>
            <pc:docMk/>
            <pc:sldMk cId="1490422763" sldId="326"/>
            <ac:spMk id="7" creationId="{CFC6EF68-14EA-50B6-6827-6F9E9B73AE43}"/>
          </ac:spMkLst>
        </pc:spChg>
        <pc:picChg chg="del">
          <ac:chgData name="Thomas Wang" userId="8f8f01fa8073da85" providerId="LiveId" clId="{0F32DE8C-AD1B-47EB-A3EE-6DBF6A79CB9A}" dt="2022-10-08T15:46:00.006" v="1707" actId="478"/>
          <ac:picMkLst>
            <pc:docMk/>
            <pc:sldMk cId="1490422763" sldId="326"/>
            <ac:picMk id="3" creationId="{5A1BCBBD-20B1-D0AA-C136-7811EC45C6C1}"/>
          </ac:picMkLst>
        </pc:picChg>
        <pc:picChg chg="add mod">
          <ac:chgData name="Thomas Wang" userId="8f8f01fa8073da85" providerId="LiveId" clId="{0F32DE8C-AD1B-47EB-A3EE-6DBF6A79CB9A}" dt="2022-10-08T15:47:18.005" v="1729" actId="14100"/>
          <ac:picMkLst>
            <pc:docMk/>
            <pc:sldMk cId="1490422763" sldId="326"/>
            <ac:picMk id="5" creationId="{8AAD6137-A561-269B-FDB0-48AD1C7CD30C}"/>
          </ac:picMkLst>
        </pc:picChg>
      </pc:sldChg>
      <pc:sldChg chg="addSp delSp modSp add mod">
        <pc:chgData name="Thomas Wang" userId="8f8f01fa8073da85" providerId="LiveId" clId="{0F32DE8C-AD1B-47EB-A3EE-6DBF6A79CB9A}" dt="2022-10-08T15:55:27.676" v="1851" actId="1076"/>
        <pc:sldMkLst>
          <pc:docMk/>
          <pc:sldMk cId="4125708229" sldId="327"/>
        </pc:sldMkLst>
        <pc:spChg chg="mod">
          <ac:chgData name="Thomas Wang" userId="8f8f01fa8073da85" providerId="LiveId" clId="{0F32DE8C-AD1B-47EB-A3EE-6DBF6A79CB9A}" dt="2022-10-08T15:48:09.653" v="1754" actId="5793"/>
          <ac:spMkLst>
            <pc:docMk/>
            <pc:sldMk cId="4125708229" sldId="327"/>
            <ac:spMk id="2" creationId="{0C4CADB7-8D0D-A26E-60B0-4A431540C9A4}"/>
          </ac:spMkLst>
        </pc:spChg>
        <pc:spChg chg="add del">
          <ac:chgData name="Thomas Wang" userId="8f8f01fa8073da85" providerId="LiveId" clId="{0F32DE8C-AD1B-47EB-A3EE-6DBF6A79CB9A}" dt="2022-10-08T15:49:04.609" v="1770" actId="22"/>
          <ac:spMkLst>
            <pc:docMk/>
            <pc:sldMk cId="4125708229" sldId="327"/>
            <ac:spMk id="4" creationId="{309D4792-3FEF-6BA5-C734-713315AB562C}"/>
          </ac:spMkLst>
        </pc:spChg>
        <pc:spChg chg="mod">
          <ac:chgData name="Thomas Wang" userId="8f8f01fa8073da85" providerId="LiveId" clId="{0F32DE8C-AD1B-47EB-A3EE-6DBF6A79CB9A}" dt="2022-10-08T15:50:07.672" v="1787" actId="20577"/>
          <ac:spMkLst>
            <pc:docMk/>
            <pc:sldMk cId="4125708229" sldId="327"/>
            <ac:spMk id="7" creationId="{CFC6EF68-14EA-50B6-6827-6F9E9B73AE43}"/>
          </ac:spMkLst>
        </pc:spChg>
        <pc:spChg chg="add del mod">
          <ac:chgData name="Thomas Wang" userId="8f8f01fa8073da85" providerId="LiveId" clId="{0F32DE8C-AD1B-47EB-A3EE-6DBF6A79CB9A}" dt="2022-10-08T15:49:14.176" v="1773" actId="478"/>
          <ac:spMkLst>
            <pc:docMk/>
            <pc:sldMk cId="4125708229" sldId="327"/>
            <ac:spMk id="8" creationId="{425FE1C1-3F69-1207-E879-8A95E07867DF}"/>
          </ac:spMkLst>
        </pc:spChg>
        <pc:spChg chg="add mod">
          <ac:chgData name="Thomas Wang" userId="8f8f01fa8073da85" providerId="LiveId" clId="{0F32DE8C-AD1B-47EB-A3EE-6DBF6A79CB9A}" dt="2022-10-08T15:51:49.061" v="1808" actId="1076"/>
          <ac:spMkLst>
            <pc:docMk/>
            <pc:sldMk cId="4125708229" sldId="327"/>
            <ac:spMk id="10" creationId="{3EB259B4-AEBA-7F43-1591-1336D6550508}"/>
          </ac:spMkLst>
        </pc:spChg>
        <pc:spChg chg="add del">
          <ac:chgData name="Thomas Wang" userId="8f8f01fa8073da85" providerId="LiveId" clId="{0F32DE8C-AD1B-47EB-A3EE-6DBF6A79CB9A}" dt="2022-10-08T15:49:40.307" v="1780" actId="478"/>
          <ac:spMkLst>
            <pc:docMk/>
            <pc:sldMk cId="4125708229" sldId="327"/>
            <ac:spMk id="12" creationId="{812E3979-4622-0A49-00C2-AA512C122A66}"/>
          </ac:spMkLst>
        </pc:spChg>
        <pc:spChg chg="add del">
          <ac:chgData name="Thomas Wang" userId="8f8f01fa8073da85" providerId="LiveId" clId="{0F32DE8C-AD1B-47EB-A3EE-6DBF6A79CB9A}" dt="2022-10-08T15:49:54.417" v="1782" actId="478"/>
          <ac:spMkLst>
            <pc:docMk/>
            <pc:sldMk cId="4125708229" sldId="327"/>
            <ac:spMk id="14" creationId="{2B52D54F-6EDF-45BE-2D22-AC6118115301}"/>
          </ac:spMkLst>
        </pc:spChg>
        <pc:spChg chg="add del">
          <ac:chgData name="Thomas Wang" userId="8f8f01fa8073da85" providerId="LiveId" clId="{0F32DE8C-AD1B-47EB-A3EE-6DBF6A79CB9A}" dt="2022-10-08T15:50:00.740" v="1784" actId="22"/>
          <ac:spMkLst>
            <pc:docMk/>
            <pc:sldMk cId="4125708229" sldId="327"/>
            <ac:spMk id="16" creationId="{F485D91E-61E4-5299-41E8-FB24578D9944}"/>
          </ac:spMkLst>
        </pc:spChg>
        <pc:spChg chg="add del">
          <ac:chgData name="Thomas Wang" userId="8f8f01fa8073da85" providerId="LiveId" clId="{0F32DE8C-AD1B-47EB-A3EE-6DBF6A79CB9A}" dt="2022-10-08T15:50:28.059" v="1790" actId="22"/>
          <ac:spMkLst>
            <pc:docMk/>
            <pc:sldMk cId="4125708229" sldId="327"/>
            <ac:spMk id="18" creationId="{B3D21680-CF90-4E2E-9EFD-7A17AD0EE20F}"/>
          </ac:spMkLst>
        </pc:spChg>
        <pc:spChg chg="add del">
          <ac:chgData name="Thomas Wang" userId="8f8f01fa8073da85" providerId="LiveId" clId="{0F32DE8C-AD1B-47EB-A3EE-6DBF6A79CB9A}" dt="2022-10-08T15:50:33.022" v="1792" actId="22"/>
          <ac:spMkLst>
            <pc:docMk/>
            <pc:sldMk cId="4125708229" sldId="327"/>
            <ac:spMk id="20" creationId="{794C4A10-85CD-761C-1AF8-216412761D39}"/>
          </ac:spMkLst>
        </pc:spChg>
        <pc:spChg chg="add mod">
          <ac:chgData name="Thomas Wang" userId="8f8f01fa8073da85" providerId="LiveId" clId="{0F32DE8C-AD1B-47EB-A3EE-6DBF6A79CB9A}" dt="2022-10-08T15:51:18.501" v="1806" actId="1076"/>
          <ac:spMkLst>
            <pc:docMk/>
            <pc:sldMk cId="4125708229" sldId="327"/>
            <ac:spMk id="22" creationId="{796A17F9-0CB7-3BC8-A112-3E48ECC07663}"/>
          </ac:spMkLst>
        </pc:spChg>
        <pc:spChg chg="add mod">
          <ac:chgData name="Thomas Wang" userId="8f8f01fa8073da85" providerId="LiveId" clId="{0F32DE8C-AD1B-47EB-A3EE-6DBF6A79CB9A}" dt="2022-10-08T15:51:16.690" v="1805" actId="1076"/>
          <ac:spMkLst>
            <pc:docMk/>
            <pc:sldMk cId="4125708229" sldId="327"/>
            <ac:spMk id="23" creationId="{BE1EDA7E-43A6-B726-7BC0-BABA880E11F2}"/>
          </ac:spMkLst>
        </pc:spChg>
        <pc:spChg chg="add mod">
          <ac:chgData name="Thomas Wang" userId="8f8f01fa8073da85" providerId="LiveId" clId="{0F32DE8C-AD1B-47EB-A3EE-6DBF6A79CB9A}" dt="2022-10-08T15:52:07.092" v="1815" actId="1076"/>
          <ac:spMkLst>
            <pc:docMk/>
            <pc:sldMk cId="4125708229" sldId="327"/>
            <ac:spMk id="24" creationId="{92D7F8F5-3223-9307-7435-FF78E32BE3A5}"/>
          </ac:spMkLst>
        </pc:spChg>
        <pc:spChg chg="add mod">
          <ac:chgData name="Thomas Wang" userId="8f8f01fa8073da85" providerId="LiveId" clId="{0F32DE8C-AD1B-47EB-A3EE-6DBF6A79CB9A}" dt="2022-10-08T15:52:05.884" v="1814" actId="1076"/>
          <ac:spMkLst>
            <pc:docMk/>
            <pc:sldMk cId="4125708229" sldId="327"/>
            <ac:spMk id="26" creationId="{88AC003F-3559-6B1A-1353-EA4DEDB4E644}"/>
          </ac:spMkLst>
        </pc:spChg>
        <pc:spChg chg="add mod">
          <ac:chgData name="Thomas Wang" userId="8f8f01fa8073da85" providerId="LiveId" clId="{0F32DE8C-AD1B-47EB-A3EE-6DBF6A79CB9A}" dt="2022-10-08T15:52:14.939" v="1819" actId="1076"/>
          <ac:spMkLst>
            <pc:docMk/>
            <pc:sldMk cId="4125708229" sldId="327"/>
            <ac:spMk id="27" creationId="{2E119739-5D5F-8A9E-BD2E-79080BFB6A6C}"/>
          </ac:spMkLst>
        </pc:spChg>
        <pc:spChg chg="add mod">
          <ac:chgData name="Thomas Wang" userId="8f8f01fa8073da85" providerId="LiveId" clId="{0F32DE8C-AD1B-47EB-A3EE-6DBF6A79CB9A}" dt="2022-10-08T15:52:44.405" v="1826" actId="1076"/>
          <ac:spMkLst>
            <pc:docMk/>
            <pc:sldMk cId="4125708229" sldId="327"/>
            <ac:spMk id="29" creationId="{03EE88E7-A6E7-69A4-7485-FC3BBBD2A68E}"/>
          </ac:spMkLst>
        </pc:spChg>
        <pc:spChg chg="add mod">
          <ac:chgData name="Thomas Wang" userId="8f8f01fa8073da85" providerId="LiveId" clId="{0F32DE8C-AD1B-47EB-A3EE-6DBF6A79CB9A}" dt="2022-10-08T15:55:27.676" v="1851" actId="1076"/>
          <ac:spMkLst>
            <pc:docMk/>
            <pc:sldMk cId="4125708229" sldId="327"/>
            <ac:spMk id="31" creationId="{1DF924FE-382B-2EE1-A53C-0B8B2D60BB43}"/>
          </ac:spMkLst>
        </pc:spChg>
        <pc:spChg chg="add mod">
          <ac:chgData name="Thomas Wang" userId="8f8f01fa8073da85" providerId="LiveId" clId="{0F32DE8C-AD1B-47EB-A3EE-6DBF6A79CB9A}" dt="2022-10-08T15:55:25.484" v="1850" actId="1076"/>
          <ac:spMkLst>
            <pc:docMk/>
            <pc:sldMk cId="4125708229" sldId="327"/>
            <ac:spMk id="33" creationId="{1D80A5AD-B12D-8A8C-7918-4CBE96D13788}"/>
          </ac:spMkLst>
        </pc:spChg>
        <pc:picChg chg="mod">
          <ac:chgData name="Thomas Wang" userId="8f8f01fa8073da85" providerId="LiveId" clId="{0F32DE8C-AD1B-47EB-A3EE-6DBF6A79CB9A}" dt="2022-10-08T15:48:35.900" v="1762" actId="1076"/>
          <ac:picMkLst>
            <pc:docMk/>
            <pc:sldMk cId="4125708229" sldId="327"/>
            <ac:picMk id="5" creationId="{8AAD6137-A561-269B-FDB0-48AD1C7CD30C}"/>
          </ac:picMkLst>
        </pc:picChg>
      </pc:sldChg>
      <pc:sldChg chg="addSp delSp modSp add mod">
        <pc:chgData name="Thomas Wang" userId="8f8f01fa8073da85" providerId="LiveId" clId="{0F32DE8C-AD1B-47EB-A3EE-6DBF6A79CB9A}" dt="2022-10-08T20:12:51.099" v="2147" actId="1076"/>
        <pc:sldMkLst>
          <pc:docMk/>
          <pc:sldMk cId="3307759000" sldId="328"/>
        </pc:sldMkLst>
        <pc:spChg chg="mod">
          <ac:chgData name="Thomas Wang" userId="8f8f01fa8073da85" providerId="LiveId" clId="{0F32DE8C-AD1B-47EB-A3EE-6DBF6A79CB9A}" dt="2022-10-08T20:11:08.762" v="2110" actId="20577"/>
          <ac:spMkLst>
            <pc:docMk/>
            <pc:sldMk cId="3307759000" sldId="328"/>
            <ac:spMk id="2" creationId="{0C4CADB7-8D0D-A26E-60B0-4A431540C9A4}"/>
          </ac:spMkLst>
        </pc:spChg>
        <pc:spChg chg="add del mod">
          <ac:chgData name="Thomas Wang" userId="8f8f01fa8073da85" providerId="LiveId" clId="{0F32DE8C-AD1B-47EB-A3EE-6DBF6A79CB9A}" dt="2022-10-08T20:11:21.718" v="2115" actId="478"/>
          <ac:spMkLst>
            <pc:docMk/>
            <pc:sldMk cId="3307759000" sldId="328"/>
            <ac:spMk id="4" creationId="{27B94C63-F0B0-7B58-5912-2272A9A9D799}"/>
          </ac:spMkLst>
        </pc:spChg>
        <pc:spChg chg="del mod">
          <ac:chgData name="Thomas Wang" userId="8f8f01fa8073da85" providerId="LiveId" clId="{0F32DE8C-AD1B-47EB-A3EE-6DBF6A79CB9A}" dt="2022-10-08T20:11:21.718" v="2115" actId="478"/>
          <ac:spMkLst>
            <pc:docMk/>
            <pc:sldMk cId="3307759000" sldId="328"/>
            <ac:spMk id="7" creationId="{CFC6EF68-14EA-50B6-6827-6F9E9B73AE43}"/>
          </ac:spMkLst>
        </pc:spChg>
        <pc:spChg chg="add del mod">
          <ac:chgData name="Thomas Wang" userId="8f8f01fa8073da85" providerId="LiveId" clId="{0F32DE8C-AD1B-47EB-A3EE-6DBF6A79CB9A}" dt="2022-10-08T20:11:21.718" v="2115" actId="478"/>
          <ac:spMkLst>
            <pc:docMk/>
            <pc:sldMk cId="3307759000" sldId="328"/>
            <ac:spMk id="8" creationId="{69DBA649-917A-E39A-58DD-5731A25AE28F}"/>
          </ac:spMkLst>
        </pc:spChg>
        <pc:spChg chg="add del mod">
          <ac:chgData name="Thomas Wang" userId="8f8f01fa8073da85" providerId="LiveId" clId="{0F32DE8C-AD1B-47EB-A3EE-6DBF6A79CB9A}" dt="2022-10-08T20:11:21.718" v="2115" actId="478"/>
          <ac:spMkLst>
            <pc:docMk/>
            <pc:sldMk cId="3307759000" sldId="328"/>
            <ac:spMk id="9" creationId="{C54382D4-41FE-A4BF-F868-D7B686A7689D}"/>
          </ac:spMkLst>
        </pc:spChg>
        <pc:spChg chg="del mod">
          <ac:chgData name="Thomas Wang" userId="8f8f01fa8073da85" providerId="LiveId" clId="{0F32DE8C-AD1B-47EB-A3EE-6DBF6A79CB9A}" dt="2022-10-08T19:52:21.261" v="1892" actId="478"/>
          <ac:spMkLst>
            <pc:docMk/>
            <pc:sldMk cId="3307759000" sldId="328"/>
            <ac:spMk id="10" creationId="{3EB259B4-AEBA-7F43-1591-1336D6550508}"/>
          </ac:spMkLst>
        </pc:spChg>
        <pc:spChg chg="add del mod">
          <ac:chgData name="Thomas Wang" userId="8f8f01fa8073da85" providerId="LiveId" clId="{0F32DE8C-AD1B-47EB-A3EE-6DBF6A79CB9A}" dt="2022-10-08T20:11:21.718" v="2115" actId="478"/>
          <ac:spMkLst>
            <pc:docMk/>
            <pc:sldMk cId="3307759000" sldId="328"/>
            <ac:spMk id="12" creationId="{41F8A3DB-04B7-B5D0-5918-75C05B0215DD}"/>
          </ac:spMkLst>
        </pc:spChg>
        <pc:spChg chg="add del mod">
          <ac:chgData name="Thomas Wang" userId="8f8f01fa8073da85" providerId="LiveId" clId="{0F32DE8C-AD1B-47EB-A3EE-6DBF6A79CB9A}" dt="2022-10-08T20:11:21.718" v="2115" actId="478"/>
          <ac:spMkLst>
            <pc:docMk/>
            <pc:sldMk cId="3307759000" sldId="328"/>
            <ac:spMk id="13" creationId="{FAC51ABB-EA75-BDD5-BDFB-FBF6BA6D05F4}"/>
          </ac:spMkLst>
        </pc:spChg>
        <pc:spChg chg="add del mod">
          <ac:chgData name="Thomas Wang" userId="8f8f01fa8073da85" providerId="LiveId" clId="{0F32DE8C-AD1B-47EB-A3EE-6DBF6A79CB9A}" dt="2022-10-08T20:11:21.718" v="2115" actId="478"/>
          <ac:spMkLst>
            <pc:docMk/>
            <pc:sldMk cId="3307759000" sldId="328"/>
            <ac:spMk id="15" creationId="{AC8A7D17-725E-41A6-40E2-1B7AE819E4B4}"/>
          </ac:spMkLst>
        </pc:spChg>
        <pc:spChg chg="add del mod">
          <ac:chgData name="Thomas Wang" userId="8f8f01fa8073da85" providerId="LiveId" clId="{0F32DE8C-AD1B-47EB-A3EE-6DBF6A79CB9A}" dt="2022-10-08T20:11:21.718" v="2115" actId="478"/>
          <ac:spMkLst>
            <pc:docMk/>
            <pc:sldMk cId="3307759000" sldId="328"/>
            <ac:spMk id="17" creationId="{9BB8586D-7567-62D4-E9C1-68E263D90A3B}"/>
          </ac:spMkLst>
        </pc:spChg>
        <pc:spChg chg="add del mod">
          <ac:chgData name="Thomas Wang" userId="8f8f01fa8073da85" providerId="LiveId" clId="{0F32DE8C-AD1B-47EB-A3EE-6DBF6A79CB9A}" dt="2022-10-08T20:11:21.718" v="2115" actId="478"/>
          <ac:spMkLst>
            <pc:docMk/>
            <pc:sldMk cId="3307759000" sldId="328"/>
            <ac:spMk id="19" creationId="{3AA0306C-75AE-3E8E-EC80-95D04960B2A8}"/>
          </ac:spMkLst>
        </pc:spChg>
        <pc:spChg chg="add del mod">
          <ac:chgData name="Thomas Wang" userId="8f8f01fa8073da85" providerId="LiveId" clId="{0F32DE8C-AD1B-47EB-A3EE-6DBF6A79CB9A}" dt="2022-10-08T20:11:21.718" v="2115" actId="478"/>
          <ac:spMkLst>
            <pc:docMk/>
            <pc:sldMk cId="3307759000" sldId="328"/>
            <ac:spMk id="20" creationId="{67AE22E0-0959-7A75-6457-0B1D6627ED9E}"/>
          </ac:spMkLst>
        </pc:spChg>
        <pc:spChg chg="add del mod">
          <ac:chgData name="Thomas Wang" userId="8f8f01fa8073da85" providerId="LiveId" clId="{0F32DE8C-AD1B-47EB-A3EE-6DBF6A79CB9A}" dt="2022-10-08T20:11:21.718" v="2115" actId="478"/>
          <ac:spMkLst>
            <pc:docMk/>
            <pc:sldMk cId="3307759000" sldId="328"/>
            <ac:spMk id="21" creationId="{D1D1DB3C-3BD7-DE51-6115-A03D57112BAF}"/>
          </ac:spMkLst>
        </pc:spChg>
        <pc:spChg chg="del mod">
          <ac:chgData name="Thomas Wang" userId="8f8f01fa8073da85" providerId="LiveId" clId="{0F32DE8C-AD1B-47EB-A3EE-6DBF6A79CB9A}" dt="2022-10-08T20:11:21.718" v="2115" actId="478"/>
          <ac:spMkLst>
            <pc:docMk/>
            <pc:sldMk cId="3307759000" sldId="328"/>
            <ac:spMk id="22" creationId="{796A17F9-0CB7-3BC8-A112-3E48ECC07663}"/>
          </ac:spMkLst>
        </pc:spChg>
        <pc:spChg chg="del mod">
          <ac:chgData name="Thomas Wang" userId="8f8f01fa8073da85" providerId="LiveId" clId="{0F32DE8C-AD1B-47EB-A3EE-6DBF6A79CB9A}" dt="2022-10-08T20:11:21.718" v="2115" actId="478"/>
          <ac:spMkLst>
            <pc:docMk/>
            <pc:sldMk cId="3307759000" sldId="328"/>
            <ac:spMk id="23" creationId="{BE1EDA7E-43A6-B726-7BC0-BABA880E11F2}"/>
          </ac:spMkLst>
        </pc:spChg>
        <pc:spChg chg="del mod">
          <ac:chgData name="Thomas Wang" userId="8f8f01fa8073da85" providerId="LiveId" clId="{0F32DE8C-AD1B-47EB-A3EE-6DBF6A79CB9A}" dt="2022-10-08T20:11:21.718" v="2115" actId="478"/>
          <ac:spMkLst>
            <pc:docMk/>
            <pc:sldMk cId="3307759000" sldId="328"/>
            <ac:spMk id="24" creationId="{92D7F8F5-3223-9307-7435-FF78E32BE3A5}"/>
          </ac:spMkLst>
        </pc:spChg>
        <pc:spChg chg="add del mod">
          <ac:chgData name="Thomas Wang" userId="8f8f01fa8073da85" providerId="LiveId" clId="{0F32DE8C-AD1B-47EB-A3EE-6DBF6A79CB9A}" dt="2022-10-08T20:11:21.718" v="2115" actId="478"/>
          <ac:spMkLst>
            <pc:docMk/>
            <pc:sldMk cId="3307759000" sldId="328"/>
            <ac:spMk id="25" creationId="{08E3CC77-023F-EA7C-AA11-A0E3DFEC659B}"/>
          </ac:spMkLst>
        </pc:spChg>
        <pc:spChg chg="del">
          <ac:chgData name="Thomas Wang" userId="8f8f01fa8073da85" providerId="LiveId" clId="{0F32DE8C-AD1B-47EB-A3EE-6DBF6A79CB9A}" dt="2022-10-08T19:52:47.952" v="1903" actId="478"/>
          <ac:spMkLst>
            <pc:docMk/>
            <pc:sldMk cId="3307759000" sldId="328"/>
            <ac:spMk id="26" creationId="{88AC003F-3559-6B1A-1353-EA4DEDB4E644}"/>
          </ac:spMkLst>
        </pc:spChg>
        <pc:spChg chg="del">
          <ac:chgData name="Thomas Wang" userId="8f8f01fa8073da85" providerId="LiveId" clId="{0F32DE8C-AD1B-47EB-A3EE-6DBF6A79CB9A}" dt="2022-10-08T19:52:47.952" v="1903" actId="478"/>
          <ac:spMkLst>
            <pc:docMk/>
            <pc:sldMk cId="3307759000" sldId="328"/>
            <ac:spMk id="27" creationId="{2E119739-5D5F-8A9E-BD2E-79080BFB6A6C}"/>
          </ac:spMkLst>
        </pc:spChg>
        <pc:spChg chg="del">
          <ac:chgData name="Thomas Wang" userId="8f8f01fa8073da85" providerId="LiveId" clId="{0F32DE8C-AD1B-47EB-A3EE-6DBF6A79CB9A}" dt="2022-10-08T19:52:47.952" v="1903" actId="478"/>
          <ac:spMkLst>
            <pc:docMk/>
            <pc:sldMk cId="3307759000" sldId="328"/>
            <ac:spMk id="29" creationId="{03EE88E7-A6E7-69A4-7485-FC3BBBD2A68E}"/>
          </ac:spMkLst>
        </pc:spChg>
        <pc:spChg chg="add del mod">
          <ac:chgData name="Thomas Wang" userId="8f8f01fa8073da85" providerId="LiveId" clId="{0F32DE8C-AD1B-47EB-A3EE-6DBF6A79CB9A}" dt="2022-10-08T20:11:00.644" v="2095" actId="478"/>
          <ac:spMkLst>
            <pc:docMk/>
            <pc:sldMk cId="3307759000" sldId="328"/>
            <ac:spMk id="30" creationId="{34C343CE-AE57-7DFE-129C-D1CFDDC38BC4}"/>
          </ac:spMkLst>
        </pc:spChg>
        <pc:spChg chg="del">
          <ac:chgData name="Thomas Wang" userId="8f8f01fa8073da85" providerId="LiveId" clId="{0F32DE8C-AD1B-47EB-A3EE-6DBF6A79CB9A}" dt="2022-10-08T19:52:47.952" v="1903" actId="478"/>
          <ac:spMkLst>
            <pc:docMk/>
            <pc:sldMk cId="3307759000" sldId="328"/>
            <ac:spMk id="31" creationId="{1DF924FE-382B-2EE1-A53C-0B8B2D60BB43}"/>
          </ac:spMkLst>
        </pc:spChg>
        <pc:spChg chg="del mod">
          <ac:chgData name="Thomas Wang" userId="8f8f01fa8073da85" providerId="LiveId" clId="{0F32DE8C-AD1B-47EB-A3EE-6DBF6A79CB9A}" dt="2022-10-08T20:11:00.644" v="2095" actId="478"/>
          <ac:spMkLst>
            <pc:docMk/>
            <pc:sldMk cId="3307759000" sldId="328"/>
            <ac:spMk id="33" creationId="{1D80A5AD-B12D-8A8C-7918-4CBE96D13788}"/>
          </ac:spMkLst>
        </pc:spChg>
        <pc:spChg chg="add del mod">
          <ac:chgData name="Thomas Wang" userId="8f8f01fa8073da85" providerId="LiveId" clId="{0F32DE8C-AD1B-47EB-A3EE-6DBF6A79CB9A}" dt="2022-10-08T20:11:21.718" v="2115" actId="478"/>
          <ac:spMkLst>
            <pc:docMk/>
            <pc:sldMk cId="3307759000" sldId="328"/>
            <ac:spMk id="34" creationId="{DC1DFBE9-BCBC-8708-E963-CFEC732050AD}"/>
          </ac:spMkLst>
        </pc:spChg>
        <pc:spChg chg="add del mod">
          <ac:chgData name="Thomas Wang" userId="8f8f01fa8073da85" providerId="LiveId" clId="{0F32DE8C-AD1B-47EB-A3EE-6DBF6A79CB9A}" dt="2022-10-08T20:11:21.718" v="2115" actId="478"/>
          <ac:spMkLst>
            <pc:docMk/>
            <pc:sldMk cId="3307759000" sldId="328"/>
            <ac:spMk id="35" creationId="{038EE1DA-AF98-BBEB-D308-804AE212150E}"/>
          </ac:spMkLst>
        </pc:spChg>
        <pc:spChg chg="add del mod">
          <ac:chgData name="Thomas Wang" userId="8f8f01fa8073da85" providerId="LiveId" clId="{0F32DE8C-AD1B-47EB-A3EE-6DBF6A79CB9A}" dt="2022-10-08T20:00:48.643" v="2051" actId="478"/>
          <ac:spMkLst>
            <pc:docMk/>
            <pc:sldMk cId="3307759000" sldId="328"/>
            <ac:spMk id="37" creationId="{DA07DDE5-213C-1E75-4E37-D976642E0C53}"/>
          </ac:spMkLst>
        </pc:spChg>
        <pc:spChg chg="add mod">
          <ac:chgData name="Thomas Wang" userId="8f8f01fa8073da85" providerId="LiveId" clId="{0F32DE8C-AD1B-47EB-A3EE-6DBF6A79CB9A}" dt="2022-10-08T20:12:30.274" v="2135" actId="1076"/>
          <ac:spMkLst>
            <pc:docMk/>
            <pc:sldMk cId="3307759000" sldId="328"/>
            <ac:spMk id="42" creationId="{1C54FE9E-F294-DE60-6660-84D48F2ACB22}"/>
          </ac:spMkLst>
        </pc:spChg>
        <pc:spChg chg="add mod">
          <ac:chgData name="Thomas Wang" userId="8f8f01fa8073da85" providerId="LiveId" clId="{0F32DE8C-AD1B-47EB-A3EE-6DBF6A79CB9A}" dt="2022-10-08T20:12:51.099" v="2147" actId="1076"/>
          <ac:spMkLst>
            <pc:docMk/>
            <pc:sldMk cId="3307759000" sldId="328"/>
            <ac:spMk id="44" creationId="{66991A20-FAF6-61AF-BA59-BD515EEBB0DA}"/>
          </ac:spMkLst>
        </pc:spChg>
        <pc:graphicFrameChg chg="add mod modGraphic">
          <ac:chgData name="Thomas Wang" userId="8f8f01fa8073da85" providerId="LiveId" clId="{0F32DE8C-AD1B-47EB-A3EE-6DBF6A79CB9A}" dt="2022-10-08T20:12:41.002" v="2137" actId="1076"/>
          <ac:graphicFrameMkLst>
            <pc:docMk/>
            <pc:sldMk cId="3307759000" sldId="328"/>
            <ac:graphicFrameMk id="39" creationId="{F9797CAB-94EE-676A-EE54-72B5CFE9297B}"/>
          </ac:graphicFrameMkLst>
        </pc:graphicFrameChg>
        <pc:picChg chg="del">
          <ac:chgData name="Thomas Wang" userId="8f8f01fa8073da85" providerId="LiveId" clId="{0F32DE8C-AD1B-47EB-A3EE-6DBF6A79CB9A}" dt="2022-10-08T20:11:00.644" v="2095" actId="478"/>
          <ac:picMkLst>
            <pc:docMk/>
            <pc:sldMk cId="3307759000" sldId="328"/>
            <ac:picMk id="5" creationId="{8AAD6137-A561-269B-FDB0-48AD1C7CD30C}"/>
          </ac:picMkLst>
        </pc:picChg>
        <pc:picChg chg="add mod">
          <ac:chgData name="Thomas Wang" userId="8f8f01fa8073da85" providerId="LiveId" clId="{0F32DE8C-AD1B-47EB-A3EE-6DBF6A79CB9A}" dt="2022-10-08T20:12:38.219" v="2136" actId="1076"/>
          <ac:picMkLst>
            <pc:docMk/>
            <pc:sldMk cId="3307759000" sldId="328"/>
            <ac:picMk id="38" creationId="{E8817576-B4B4-2CD5-5D7B-BEBAC3936088}"/>
          </ac:picMkLst>
        </pc:picChg>
        <pc:picChg chg="add mod">
          <ac:chgData name="Thomas Wang" userId="8f8f01fa8073da85" providerId="LiveId" clId="{0F32DE8C-AD1B-47EB-A3EE-6DBF6A79CB9A}" dt="2022-10-08T20:11:59.002" v="2129" actId="1076"/>
          <ac:picMkLst>
            <pc:docMk/>
            <pc:sldMk cId="3307759000" sldId="328"/>
            <ac:picMk id="40" creationId="{CA755DE0-F2F1-BCE6-33FE-4D01AA63F124}"/>
          </ac:picMkLst>
        </pc:picChg>
      </pc:sldChg>
      <pc:sldChg chg="modSp add mod ord">
        <pc:chgData name="Thomas Wang" userId="8f8f01fa8073da85" providerId="LiveId" clId="{0F32DE8C-AD1B-47EB-A3EE-6DBF6A79CB9A}" dt="2022-10-08T20:01:33.345" v="2079"/>
        <pc:sldMkLst>
          <pc:docMk/>
          <pc:sldMk cId="3603007466" sldId="329"/>
        </pc:sldMkLst>
        <pc:spChg chg="mod">
          <ac:chgData name="Thomas Wang" userId="8f8f01fa8073da85" providerId="LiveId" clId="{0F32DE8C-AD1B-47EB-A3EE-6DBF6A79CB9A}" dt="2022-10-08T20:01:26.336" v="2077" actId="14100"/>
          <ac:spMkLst>
            <pc:docMk/>
            <pc:sldMk cId="3603007466" sldId="329"/>
            <ac:spMk id="33" creationId="{1D80A5AD-B12D-8A8C-7918-4CBE96D13788}"/>
          </ac:spMkLst>
        </pc:spChg>
      </pc:sldChg>
    </pc:docChg>
  </pc:docChgLst>
  <pc:docChgLst>
    <pc:chgData name="Thomas Wang" userId="8f8f01fa8073da85" providerId="LiveId" clId="{FA38DB53-ECFF-4DE9-B96E-D6D634B2A304}"/>
    <pc:docChg chg="undo custSel addSld delSld modSld sldOrd">
      <pc:chgData name="Thomas Wang" userId="8f8f01fa8073da85" providerId="LiveId" clId="{FA38DB53-ECFF-4DE9-B96E-D6D634B2A304}" dt="2022-10-09T14:28:55.232" v="1444" actId="14100"/>
      <pc:docMkLst>
        <pc:docMk/>
      </pc:docMkLst>
      <pc:sldChg chg="modSp">
        <pc:chgData name="Thomas Wang" userId="8f8f01fa8073da85" providerId="LiveId" clId="{FA38DB53-ECFF-4DE9-B96E-D6D634B2A304}" dt="2022-10-08T20:27:00.578" v="15" actId="20577"/>
        <pc:sldMkLst>
          <pc:docMk/>
          <pc:sldMk cId="4034178080" sldId="258"/>
        </pc:sldMkLst>
        <pc:spChg chg="mod">
          <ac:chgData name="Thomas Wang" userId="8f8f01fa8073da85" providerId="LiveId" clId="{FA38DB53-ECFF-4DE9-B96E-D6D634B2A304}" dt="2022-10-08T20:27:00.578" v="15" actId="20577"/>
          <ac:spMkLst>
            <pc:docMk/>
            <pc:sldMk cId="4034178080" sldId="258"/>
            <ac:spMk id="3" creationId="{8C27660D-EDE2-3A7E-C8A6-4BEC53F82B72}"/>
          </ac:spMkLst>
        </pc:spChg>
      </pc:sldChg>
      <pc:sldChg chg="addSp delSp modSp mod">
        <pc:chgData name="Thomas Wang" userId="8f8f01fa8073da85" providerId="LiveId" clId="{FA38DB53-ECFF-4DE9-B96E-D6D634B2A304}" dt="2022-10-08T23:49:45.591" v="101" actId="20577"/>
        <pc:sldMkLst>
          <pc:docMk/>
          <pc:sldMk cId="3287720028" sldId="262"/>
        </pc:sldMkLst>
        <pc:spChg chg="mod">
          <ac:chgData name="Thomas Wang" userId="8f8f01fa8073da85" providerId="LiveId" clId="{FA38DB53-ECFF-4DE9-B96E-D6D634B2A304}" dt="2022-10-08T23:49:45.591" v="101" actId="20577"/>
          <ac:spMkLst>
            <pc:docMk/>
            <pc:sldMk cId="3287720028" sldId="262"/>
            <ac:spMk id="2" creationId="{0C4CADB7-8D0D-A26E-60B0-4A431540C9A4}"/>
          </ac:spMkLst>
        </pc:spChg>
        <pc:spChg chg="del">
          <ac:chgData name="Thomas Wang" userId="8f8f01fa8073da85" providerId="LiveId" clId="{FA38DB53-ECFF-4DE9-B96E-D6D634B2A304}" dt="2022-10-08T20:27:23.661" v="21" actId="478"/>
          <ac:spMkLst>
            <pc:docMk/>
            <pc:sldMk cId="3287720028" sldId="262"/>
            <ac:spMk id="4" creationId="{87B04CD6-33AE-7FCC-72AC-DBD96470B46A}"/>
          </ac:spMkLst>
        </pc:spChg>
        <pc:spChg chg="del">
          <ac:chgData name="Thomas Wang" userId="8f8f01fa8073da85" providerId="LiveId" clId="{FA38DB53-ECFF-4DE9-B96E-D6D634B2A304}" dt="2022-10-08T20:27:23.661" v="21" actId="478"/>
          <ac:spMkLst>
            <pc:docMk/>
            <pc:sldMk cId="3287720028" sldId="262"/>
            <ac:spMk id="6" creationId="{C75BF35B-4205-473B-DBB3-BF67FDCF1A54}"/>
          </ac:spMkLst>
        </pc:spChg>
        <pc:spChg chg="add mod">
          <ac:chgData name="Thomas Wang" userId="8f8f01fa8073da85" providerId="LiveId" clId="{FA38DB53-ECFF-4DE9-B96E-D6D634B2A304}" dt="2022-10-08T23:48:03.727" v="90" actId="14100"/>
          <ac:spMkLst>
            <pc:docMk/>
            <pc:sldMk cId="3287720028" sldId="262"/>
            <ac:spMk id="7" creationId="{EE1D7787-61C3-91CA-EE35-A0DD954DC22E}"/>
          </ac:spMkLst>
        </pc:spChg>
        <pc:spChg chg="del">
          <ac:chgData name="Thomas Wang" userId="8f8f01fa8073da85" providerId="LiveId" clId="{FA38DB53-ECFF-4DE9-B96E-D6D634B2A304}" dt="2022-10-08T20:27:23.661" v="21" actId="478"/>
          <ac:spMkLst>
            <pc:docMk/>
            <pc:sldMk cId="3287720028" sldId="262"/>
            <ac:spMk id="8" creationId="{4AF61A13-65CB-96B7-324F-0E64AB246BCE}"/>
          </ac:spMkLst>
        </pc:spChg>
        <pc:spChg chg="del">
          <ac:chgData name="Thomas Wang" userId="8f8f01fa8073da85" providerId="LiveId" clId="{FA38DB53-ECFF-4DE9-B96E-D6D634B2A304}" dt="2022-10-08T20:27:25.115" v="22" actId="478"/>
          <ac:spMkLst>
            <pc:docMk/>
            <pc:sldMk cId="3287720028" sldId="262"/>
            <ac:spMk id="10" creationId="{BE63C18D-CC8D-F514-9129-C67699F71034}"/>
          </ac:spMkLst>
        </pc:spChg>
        <pc:spChg chg="add mod">
          <ac:chgData name="Thomas Wang" userId="8f8f01fa8073da85" providerId="LiveId" clId="{FA38DB53-ECFF-4DE9-B96E-D6D634B2A304}" dt="2022-10-08T23:48:05.350" v="91" actId="1076"/>
          <ac:spMkLst>
            <pc:docMk/>
            <pc:sldMk cId="3287720028" sldId="262"/>
            <ac:spMk id="11" creationId="{6235D6A1-922A-0A3D-D69D-0CA8EB8DADA5}"/>
          </ac:spMkLst>
        </pc:spChg>
        <pc:spChg chg="mod">
          <ac:chgData name="Thomas Wang" userId="8f8f01fa8073da85" providerId="LiveId" clId="{FA38DB53-ECFF-4DE9-B96E-D6D634B2A304}" dt="2022-10-08T23:47:59.008" v="87" actId="14100"/>
          <ac:spMkLst>
            <pc:docMk/>
            <pc:sldMk cId="3287720028" sldId="262"/>
            <ac:spMk id="13" creationId="{6A9A8476-F444-B059-C869-1948FB3EDEFA}"/>
          </ac:spMkLst>
        </pc:spChg>
        <pc:spChg chg="del">
          <ac:chgData name="Thomas Wang" userId="8f8f01fa8073da85" providerId="LiveId" clId="{FA38DB53-ECFF-4DE9-B96E-D6D634B2A304}" dt="2022-10-08T20:27:23.661" v="21" actId="478"/>
          <ac:spMkLst>
            <pc:docMk/>
            <pc:sldMk cId="3287720028" sldId="262"/>
            <ac:spMk id="14" creationId="{A5423C49-7E6C-965B-D830-DF271E9F8BB8}"/>
          </ac:spMkLst>
        </pc:spChg>
        <pc:spChg chg="add mod">
          <ac:chgData name="Thomas Wang" userId="8f8f01fa8073da85" providerId="LiveId" clId="{FA38DB53-ECFF-4DE9-B96E-D6D634B2A304}" dt="2022-10-08T23:48:09.568" v="93" actId="1076"/>
          <ac:spMkLst>
            <pc:docMk/>
            <pc:sldMk cId="3287720028" sldId="262"/>
            <ac:spMk id="15" creationId="{620B5B82-3D3D-620D-E3E6-BE4407A76089}"/>
          </ac:spMkLst>
        </pc:spChg>
        <pc:spChg chg="del">
          <ac:chgData name="Thomas Wang" userId="8f8f01fa8073da85" providerId="LiveId" clId="{FA38DB53-ECFF-4DE9-B96E-D6D634B2A304}" dt="2022-10-08T20:27:23.661" v="21" actId="478"/>
          <ac:spMkLst>
            <pc:docMk/>
            <pc:sldMk cId="3287720028" sldId="262"/>
            <ac:spMk id="16" creationId="{4AE0E8A1-0E37-0DEE-5181-9B0D5206DC56}"/>
          </ac:spMkLst>
        </pc:spChg>
        <pc:spChg chg="del">
          <ac:chgData name="Thomas Wang" userId="8f8f01fa8073da85" providerId="LiveId" clId="{FA38DB53-ECFF-4DE9-B96E-D6D634B2A304}" dt="2022-10-08T20:27:23.661" v="21" actId="478"/>
          <ac:spMkLst>
            <pc:docMk/>
            <pc:sldMk cId="3287720028" sldId="262"/>
            <ac:spMk id="18" creationId="{26AD1347-A5A1-0122-7F71-ACB365FB02FA}"/>
          </ac:spMkLst>
        </pc:spChg>
        <pc:spChg chg="add mod">
          <ac:chgData name="Thomas Wang" userId="8f8f01fa8073da85" providerId="LiveId" clId="{FA38DB53-ECFF-4DE9-B96E-D6D634B2A304}" dt="2022-10-08T23:47:53.840" v="86" actId="1076"/>
          <ac:spMkLst>
            <pc:docMk/>
            <pc:sldMk cId="3287720028" sldId="262"/>
            <ac:spMk id="19" creationId="{E280F03C-0BF0-AE59-15B2-B78CA4B3E9D5}"/>
          </ac:spMkLst>
        </pc:spChg>
        <pc:picChg chg="add mod">
          <ac:chgData name="Thomas Wang" userId="8f8f01fa8073da85" providerId="LiveId" clId="{FA38DB53-ECFF-4DE9-B96E-D6D634B2A304}" dt="2022-10-08T23:48:06.816" v="92" actId="1076"/>
          <ac:picMkLst>
            <pc:docMk/>
            <pc:sldMk cId="3287720028" sldId="262"/>
            <ac:picMk id="3" creationId="{13DBED13-0BC8-5ACF-CB03-AAD6CC31B01D}"/>
          </ac:picMkLst>
        </pc:picChg>
        <pc:picChg chg="del">
          <ac:chgData name="Thomas Wang" userId="8f8f01fa8073da85" providerId="LiveId" clId="{FA38DB53-ECFF-4DE9-B96E-D6D634B2A304}" dt="2022-10-08T20:27:23.661" v="21" actId="478"/>
          <ac:picMkLst>
            <pc:docMk/>
            <pc:sldMk cId="3287720028" sldId="262"/>
            <ac:picMk id="5" creationId="{41FE2E86-1B12-26AA-A682-F7A3ECC784BA}"/>
          </ac:picMkLst>
        </pc:picChg>
      </pc:sldChg>
      <pc:sldChg chg="del">
        <pc:chgData name="Thomas Wang" userId="8f8f01fa8073da85" providerId="LiveId" clId="{FA38DB53-ECFF-4DE9-B96E-D6D634B2A304}" dt="2022-10-09T00:45:44.441" v="704" actId="47"/>
        <pc:sldMkLst>
          <pc:docMk/>
          <pc:sldMk cId="2096563383" sldId="286"/>
        </pc:sldMkLst>
      </pc:sldChg>
      <pc:sldChg chg="del">
        <pc:chgData name="Thomas Wang" userId="8f8f01fa8073da85" providerId="LiveId" clId="{FA38DB53-ECFF-4DE9-B96E-D6D634B2A304}" dt="2022-10-09T00:45:44.441" v="704" actId="47"/>
        <pc:sldMkLst>
          <pc:docMk/>
          <pc:sldMk cId="4160666298" sldId="287"/>
        </pc:sldMkLst>
      </pc:sldChg>
      <pc:sldChg chg="del">
        <pc:chgData name="Thomas Wang" userId="8f8f01fa8073da85" providerId="LiveId" clId="{FA38DB53-ECFF-4DE9-B96E-D6D634B2A304}" dt="2022-10-09T00:45:44.441" v="704" actId="47"/>
        <pc:sldMkLst>
          <pc:docMk/>
          <pc:sldMk cId="1040653063" sldId="319"/>
        </pc:sldMkLst>
      </pc:sldChg>
      <pc:sldChg chg="del">
        <pc:chgData name="Thomas Wang" userId="8f8f01fa8073da85" providerId="LiveId" clId="{FA38DB53-ECFF-4DE9-B96E-D6D634B2A304}" dt="2022-10-09T00:45:44.441" v="704" actId="47"/>
        <pc:sldMkLst>
          <pc:docMk/>
          <pc:sldMk cId="1797852009" sldId="320"/>
        </pc:sldMkLst>
      </pc:sldChg>
      <pc:sldChg chg="del">
        <pc:chgData name="Thomas Wang" userId="8f8f01fa8073da85" providerId="LiveId" clId="{FA38DB53-ECFF-4DE9-B96E-D6D634B2A304}" dt="2022-10-09T00:45:44.441" v="704" actId="47"/>
        <pc:sldMkLst>
          <pc:docMk/>
          <pc:sldMk cId="3740457776" sldId="321"/>
        </pc:sldMkLst>
      </pc:sldChg>
      <pc:sldChg chg="del">
        <pc:chgData name="Thomas Wang" userId="8f8f01fa8073da85" providerId="LiveId" clId="{FA38DB53-ECFF-4DE9-B96E-D6D634B2A304}" dt="2022-10-09T00:45:44.441" v="704" actId="47"/>
        <pc:sldMkLst>
          <pc:docMk/>
          <pc:sldMk cId="3278207280" sldId="322"/>
        </pc:sldMkLst>
      </pc:sldChg>
      <pc:sldChg chg="del">
        <pc:chgData name="Thomas Wang" userId="8f8f01fa8073da85" providerId="LiveId" clId="{FA38DB53-ECFF-4DE9-B96E-D6D634B2A304}" dt="2022-10-09T00:45:44.441" v="704" actId="47"/>
        <pc:sldMkLst>
          <pc:docMk/>
          <pc:sldMk cId="4204854954" sldId="323"/>
        </pc:sldMkLst>
      </pc:sldChg>
      <pc:sldChg chg="del">
        <pc:chgData name="Thomas Wang" userId="8f8f01fa8073da85" providerId="LiveId" clId="{FA38DB53-ECFF-4DE9-B96E-D6D634B2A304}" dt="2022-10-09T00:45:44.441" v="704" actId="47"/>
        <pc:sldMkLst>
          <pc:docMk/>
          <pc:sldMk cId="1058035752" sldId="324"/>
        </pc:sldMkLst>
      </pc:sldChg>
      <pc:sldChg chg="del">
        <pc:chgData name="Thomas Wang" userId="8f8f01fa8073da85" providerId="LiveId" clId="{FA38DB53-ECFF-4DE9-B96E-D6D634B2A304}" dt="2022-10-09T00:45:44.441" v="704" actId="47"/>
        <pc:sldMkLst>
          <pc:docMk/>
          <pc:sldMk cId="2448223911" sldId="325"/>
        </pc:sldMkLst>
      </pc:sldChg>
      <pc:sldChg chg="del">
        <pc:chgData name="Thomas Wang" userId="8f8f01fa8073da85" providerId="LiveId" clId="{FA38DB53-ECFF-4DE9-B96E-D6D634B2A304}" dt="2022-10-09T00:45:44.441" v="704" actId="47"/>
        <pc:sldMkLst>
          <pc:docMk/>
          <pc:sldMk cId="1490422763" sldId="326"/>
        </pc:sldMkLst>
      </pc:sldChg>
      <pc:sldChg chg="del">
        <pc:chgData name="Thomas Wang" userId="8f8f01fa8073da85" providerId="LiveId" clId="{FA38DB53-ECFF-4DE9-B96E-D6D634B2A304}" dt="2022-10-09T00:45:44.441" v="704" actId="47"/>
        <pc:sldMkLst>
          <pc:docMk/>
          <pc:sldMk cId="4125708229" sldId="327"/>
        </pc:sldMkLst>
      </pc:sldChg>
      <pc:sldChg chg="del">
        <pc:chgData name="Thomas Wang" userId="8f8f01fa8073da85" providerId="LiveId" clId="{FA38DB53-ECFF-4DE9-B96E-D6D634B2A304}" dt="2022-10-09T00:45:44.441" v="704" actId="47"/>
        <pc:sldMkLst>
          <pc:docMk/>
          <pc:sldMk cId="3307759000" sldId="328"/>
        </pc:sldMkLst>
      </pc:sldChg>
      <pc:sldChg chg="del">
        <pc:chgData name="Thomas Wang" userId="8f8f01fa8073da85" providerId="LiveId" clId="{FA38DB53-ECFF-4DE9-B96E-D6D634B2A304}" dt="2022-10-09T00:45:44.441" v="704" actId="47"/>
        <pc:sldMkLst>
          <pc:docMk/>
          <pc:sldMk cId="3603007466" sldId="329"/>
        </pc:sldMkLst>
      </pc:sldChg>
      <pc:sldChg chg="addSp delSp modSp add mod">
        <pc:chgData name="Thomas Wang" userId="8f8f01fa8073da85" providerId="LiveId" clId="{FA38DB53-ECFF-4DE9-B96E-D6D634B2A304}" dt="2022-10-09T00:06:42.827" v="278" actId="6549"/>
        <pc:sldMkLst>
          <pc:docMk/>
          <pc:sldMk cId="2612100983" sldId="330"/>
        </pc:sldMkLst>
        <pc:spChg chg="mod">
          <ac:chgData name="Thomas Wang" userId="8f8f01fa8073da85" providerId="LiveId" clId="{FA38DB53-ECFF-4DE9-B96E-D6D634B2A304}" dt="2022-10-08T23:49:50.844" v="104" actId="20577"/>
          <ac:spMkLst>
            <pc:docMk/>
            <pc:sldMk cId="2612100983" sldId="330"/>
            <ac:spMk id="2" creationId="{0C4CADB7-8D0D-A26E-60B0-4A431540C9A4}"/>
          </ac:spMkLst>
        </pc:spChg>
        <pc:spChg chg="add mod">
          <ac:chgData name="Thomas Wang" userId="8f8f01fa8073da85" providerId="LiveId" clId="{FA38DB53-ECFF-4DE9-B96E-D6D634B2A304}" dt="2022-10-09T00:02:08.416" v="265" actId="1036"/>
          <ac:spMkLst>
            <pc:docMk/>
            <pc:sldMk cId="2612100983" sldId="330"/>
            <ac:spMk id="5" creationId="{F3778E68-2C54-3784-8302-13FEA7660488}"/>
          </ac:spMkLst>
        </pc:spChg>
        <pc:spChg chg="del">
          <ac:chgData name="Thomas Wang" userId="8f8f01fa8073da85" providerId="LiveId" clId="{FA38DB53-ECFF-4DE9-B96E-D6D634B2A304}" dt="2022-10-08T23:50:04.120" v="107" actId="478"/>
          <ac:spMkLst>
            <pc:docMk/>
            <pc:sldMk cId="2612100983" sldId="330"/>
            <ac:spMk id="7" creationId="{EE1D7787-61C3-91CA-EE35-A0DD954DC22E}"/>
          </ac:spMkLst>
        </pc:spChg>
        <pc:spChg chg="del">
          <ac:chgData name="Thomas Wang" userId="8f8f01fa8073da85" providerId="LiveId" clId="{FA38DB53-ECFF-4DE9-B96E-D6D634B2A304}" dt="2022-10-08T23:50:03.756" v="106" actId="478"/>
          <ac:spMkLst>
            <pc:docMk/>
            <pc:sldMk cId="2612100983" sldId="330"/>
            <ac:spMk id="11" creationId="{6235D6A1-922A-0A3D-D69D-0CA8EB8DADA5}"/>
          </ac:spMkLst>
        </pc:spChg>
        <pc:spChg chg="add mod">
          <ac:chgData name="Thomas Wang" userId="8f8f01fa8073da85" providerId="LiveId" clId="{FA38DB53-ECFF-4DE9-B96E-D6D634B2A304}" dt="2022-10-09T00:02:08.416" v="265" actId="1036"/>
          <ac:spMkLst>
            <pc:docMk/>
            <pc:sldMk cId="2612100983" sldId="330"/>
            <ac:spMk id="12" creationId="{B07C6466-FEF4-07AB-815D-962E300250A0}"/>
          </ac:spMkLst>
        </pc:spChg>
        <pc:spChg chg="mod">
          <ac:chgData name="Thomas Wang" userId="8f8f01fa8073da85" providerId="LiveId" clId="{FA38DB53-ECFF-4DE9-B96E-D6D634B2A304}" dt="2022-10-09T00:02:08.416" v="265" actId="1036"/>
          <ac:spMkLst>
            <pc:docMk/>
            <pc:sldMk cId="2612100983" sldId="330"/>
            <ac:spMk id="13" creationId="{6A9A8476-F444-B059-C869-1948FB3EDEFA}"/>
          </ac:spMkLst>
        </pc:spChg>
        <pc:spChg chg="del">
          <ac:chgData name="Thomas Wang" userId="8f8f01fa8073da85" providerId="LiveId" clId="{FA38DB53-ECFF-4DE9-B96E-D6D634B2A304}" dt="2022-10-09T00:00:50.873" v="244" actId="478"/>
          <ac:spMkLst>
            <pc:docMk/>
            <pc:sldMk cId="2612100983" sldId="330"/>
            <ac:spMk id="15" creationId="{620B5B82-3D3D-620D-E3E6-BE4407A76089}"/>
          </ac:spMkLst>
        </pc:spChg>
        <pc:spChg chg="add mod">
          <ac:chgData name="Thomas Wang" userId="8f8f01fa8073da85" providerId="LiveId" clId="{FA38DB53-ECFF-4DE9-B96E-D6D634B2A304}" dt="2022-10-09T00:02:08.416" v="265" actId="1036"/>
          <ac:spMkLst>
            <pc:docMk/>
            <pc:sldMk cId="2612100983" sldId="330"/>
            <ac:spMk id="16" creationId="{F9A7685B-69A2-137F-B811-16FB98A98089}"/>
          </ac:spMkLst>
        </pc:spChg>
        <pc:spChg chg="add mod">
          <ac:chgData name="Thomas Wang" userId="8f8f01fa8073da85" providerId="LiveId" clId="{FA38DB53-ECFF-4DE9-B96E-D6D634B2A304}" dt="2022-10-09T00:02:08.416" v="265" actId="1036"/>
          <ac:spMkLst>
            <pc:docMk/>
            <pc:sldMk cId="2612100983" sldId="330"/>
            <ac:spMk id="18" creationId="{87E51A2A-4318-4605-FEDD-C9D60402EE66}"/>
          </ac:spMkLst>
        </pc:spChg>
        <pc:spChg chg="del">
          <ac:chgData name="Thomas Wang" userId="8f8f01fa8073da85" providerId="LiveId" clId="{FA38DB53-ECFF-4DE9-B96E-D6D634B2A304}" dt="2022-10-09T00:02:03.594" v="249" actId="478"/>
          <ac:spMkLst>
            <pc:docMk/>
            <pc:sldMk cId="2612100983" sldId="330"/>
            <ac:spMk id="19" creationId="{E280F03C-0BF0-AE59-15B2-B78CA4B3E9D5}"/>
          </ac:spMkLst>
        </pc:spChg>
        <pc:spChg chg="add mod">
          <ac:chgData name="Thomas Wang" userId="8f8f01fa8073da85" providerId="LiveId" clId="{FA38DB53-ECFF-4DE9-B96E-D6D634B2A304}" dt="2022-10-09T00:02:08.416" v="265" actId="1036"/>
          <ac:spMkLst>
            <pc:docMk/>
            <pc:sldMk cId="2612100983" sldId="330"/>
            <ac:spMk id="21" creationId="{B65CBE19-2890-09AF-5312-55B262F6F560}"/>
          </ac:spMkLst>
        </pc:spChg>
        <pc:spChg chg="add del mod">
          <ac:chgData name="Thomas Wang" userId="8f8f01fa8073da85" providerId="LiveId" clId="{FA38DB53-ECFF-4DE9-B96E-D6D634B2A304}" dt="2022-10-08T23:58:43.466" v="160" actId="478"/>
          <ac:spMkLst>
            <pc:docMk/>
            <pc:sldMk cId="2612100983" sldId="330"/>
            <ac:spMk id="22" creationId="{326EBAC0-5D77-72A8-960C-D28ABA0A1D70}"/>
          </ac:spMkLst>
        </pc:spChg>
        <pc:spChg chg="add mod">
          <ac:chgData name="Thomas Wang" userId="8f8f01fa8073da85" providerId="LiveId" clId="{FA38DB53-ECFF-4DE9-B96E-D6D634B2A304}" dt="2022-10-09T00:02:08.416" v="265" actId="1036"/>
          <ac:spMkLst>
            <pc:docMk/>
            <pc:sldMk cId="2612100983" sldId="330"/>
            <ac:spMk id="24" creationId="{BD4B1E42-AB85-73D8-6F43-97EDB4C01088}"/>
          </ac:spMkLst>
        </pc:spChg>
        <pc:spChg chg="add mod">
          <ac:chgData name="Thomas Wang" userId="8f8f01fa8073da85" providerId="LiveId" clId="{FA38DB53-ECFF-4DE9-B96E-D6D634B2A304}" dt="2022-10-09T00:02:08.416" v="265" actId="1036"/>
          <ac:spMkLst>
            <pc:docMk/>
            <pc:sldMk cId="2612100983" sldId="330"/>
            <ac:spMk id="26" creationId="{B7E1DD1A-F11B-6359-2D3A-5E8FB6ECDEA2}"/>
          </ac:spMkLst>
        </pc:spChg>
        <pc:spChg chg="add mod">
          <ac:chgData name="Thomas Wang" userId="8f8f01fa8073da85" providerId="LiveId" clId="{FA38DB53-ECFF-4DE9-B96E-D6D634B2A304}" dt="2022-10-09T00:02:08.416" v="265" actId="1036"/>
          <ac:spMkLst>
            <pc:docMk/>
            <pc:sldMk cId="2612100983" sldId="330"/>
            <ac:spMk id="28" creationId="{89102743-3A40-C4F9-E38A-6E0FFBC65E43}"/>
          </ac:spMkLst>
        </pc:spChg>
        <pc:spChg chg="add mod">
          <ac:chgData name="Thomas Wang" userId="8f8f01fa8073da85" providerId="LiveId" clId="{FA38DB53-ECFF-4DE9-B96E-D6D634B2A304}" dt="2022-10-09T00:02:08.416" v="265" actId="1036"/>
          <ac:spMkLst>
            <pc:docMk/>
            <pc:sldMk cId="2612100983" sldId="330"/>
            <ac:spMk id="29" creationId="{BB66B1A9-7945-B587-D2DF-BCB1206D8E9C}"/>
          </ac:spMkLst>
        </pc:spChg>
        <pc:spChg chg="add mod">
          <ac:chgData name="Thomas Wang" userId="8f8f01fa8073da85" providerId="LiveId" clId="{FA38DB53-ECFF-4DE9-B96E-D6D634B2A304}" dt="2022-10-09T00:02:08.416" v="265" actId="1036"/>
          <ac:spMkLst>
            <pc:docMk/>
            <pc:sldMk cId="2612100983" sldId="330"/>
            <ac:spMk id="30" creationId="{652322E1-D75C-166A-0ACD-6FCA754E89A4}"/>
          </ac:spMkLst>
        </pc:spChg>
        <pc:spChg chg="add mod">
          <ac:chgData name="Thomas Wang" userId="8f8f01fa8073da85" providerId="LiveId" clId="{FA38DB53-ECFF-4DE9-B96E-D6D634B2A304}" dt="2022-10-09T00:02:08.416" v="265" actId="1036"/>
          <ac:spMkLst>
            <pc:docMk/>
            <pc:sldMk cId="2612100983" sldId="330"/>
            <ac:spMk id="32" creationId="{AD56838B-BA64-7C3D-5AAA-B93938AD09B4}"/>
          </ac:spMkLst>
        </pc:spChg>
        <pc:spChg chg="add mod">
          <ac:chgData name="Thomas Wang" userId="8f8f01fa8073da85" providerId="LiveId" clId="{FA38DB53-ECFF-4DE9-B96E-D6D634B2A304}" dt="2022-10-09T00:06:42.827" v="278" actId="6549"/>
          <ac:spMkLst>
            <pc:docMk/>
            <pc:sldMk cId="2612100983" sldId="330"/>
            <ac:spMk id="34" creationId="{D454348B-4BF4-396B-10CC-392B8788B000}"/>
          </ac:spMkLst>
        </pc:spChg>
        <pc:spChg chg="add del">
          <ac:chgData name="Thomas Wang" userId="8f8f01fa8073da85" providerId="LiveId" clId="{FA38DB53-ECFF-4DE9-B96E-D6D634B2A304}" dt="2022-10-09T00:02:20.711" v="267" actId="22"/>
          <ac:spMkLst>
            <pc:docMk/>
            <pc:sldMk cId="2612100983" sldId="330"/>
            <ac:spMk id="36" creationId="{2EAADC40-40B0-6DF5-B0AB-A226E0E64F7D}"/>
          </ac:spMkLst>
        </pc:spChg>
        <pc:picChg chg="del">
          <ac:chgData name="Thomas Wang" userId="8f8f01fa8073da85" providerId="LiveId" clId="{FA38DB53-ECFF-4DE9-B96E-D6D634B2A304}" dt="2022-10-08T23:50:13.723" v="109" actId="478"/>
          <ac:picMkLst>
            <pc:docMk/>
            <pc:sldMk cId="2612100983" sldId="330"/>
            <ac:picMk id="3" creationId="{13DBED13-0BC8-5ACF-CB03-AAD6CC31B01D}"/>
          </ac:picMkLst>
        </pc:picChg>
        <pc:cxnChg chg="add mod">
          <ac:chgData name="Thomas Wang" userId="8f8f01fa8073da85" providerId="LiveId" clId="{FA38DB53-ECFF-4DE9-B96E-D6D634B2A304}" dt="2022-10-09T00:02:08.416" v="265" actId="1036"/>
          <ac:cxnSpMkLst>
            <pc:docMk/>
            <pc:sldMk cId="2612100983" sldId="330"/>
            <ac:cxnSpMk id="6" creationId="{6863DCD8-3399-A9FE-F01D-4FE0789B7AEB}"/>
          </ac:cxnSpMkLst>
        </pc:cxnChg>
      </pc:sldChg>
      <pc:sldChg chg="addSp delSp modSp add mod ord">
        <pc:chgData name="Thomas Wang" userId="8f8f01fa8073da85" providerId="LiveId" clId="{FA38DB53-ECFF-4DE9-B96E-D6D634B2A304}" dt="2022-10-09T00:22:13.974" v="363" actId="1076"/>
        <pc:sldMkLst>
          <pc:docMk/>
          <pc:sldMk cId="4068422851" sldId="331"/>
        </pc:sldMkLst>
        <pc:spChg chg="mod">
          <ac:chgData name="Thomas Wang" userId="8f8f01fa8073da85" providerId="LiveId" clId="{FA38DB53-ECFF-4DE9-B96E-D6D634B2A304}" dt="2022-10-09T00:02:34.285" v="271"/>
          <ac:spMkLst>
            <pc:docMk/>
            <pc:sldMk cId="4068422851" sldId="331"/>
            <ac:spMk id="2" creationId="{0C4CADB7-8D0D-A26E-60B0-4A431540C9A4}"/>
          </ac:spMkLst>
        </pc:spChg>
        <pc:spChg chg="del">
          <ac:chgData name="Thomas Wang" userId="8f8f01fa8073da85" providerId="LiveId" clId="{FA38DB53-ECFF-4DE9-B96E-D6D634B2A304}" dt="2022-10-09T00:07:02.532" v="280" actId="478"/>
          <ac:spMkLst>
            <pc:docMk/>
            <pc:sldMk cId="4068422851" sldId="331"/>
            <ac:spMk id="5" creationId="{F3778E68-2C54-3784-8302-13FEA7660488}"/>
          </ac:spMkLst>
        </pc:spChg>
        <pc:spChg chg="add mod">
          <ac:chgData name="Thomas Wang" userId="8f8f01fa8073da85" providerId="LiveId" clId="{FA38DB53-ECFF-4DE9-B96E-D6D634B2A304}" dt="2022-10-09T00:10:24.847" v="292" actId="1076"/>
          <ac:spMkLst>
            <pc:docMk/>
            <pc:sldMk cId="4068422851" sldId="331"/>
            <ac:spMk id="7" creationId="{1F6BA49A-17A7-7A00-E5B1-635F78FD4963}"/>
          </ac:spMkLst>
        </pc:spChg>
        <pc:spChg chg="add mod">
          <ac:chgData name="Thomas Wang" userId="8f8f01fa8073da85" providerId="LiveId" clId="{FA38DB53-ECFF-4DE9-B96E-D6D634B2A304}" dt="2022-10-09T00:10:36.253" v="296" actId="14100"/>
          <ac:spMkLst>
            <pc:docMk/>
            <pc:sldMk cId="4068422851" sldId="331"/>
            <ac:spMk id="9" creationId="{30D0EB87-100A-12E6-A860-512CAB583232}"/>
          </ac:spMkLst>
        </pc:spChg>
        <pc:spChg chg="add mod">
          <ac:chgData name="Thomas Wang" userId="8f8f01fa8073da85" providerId="LiveId" clId="{FA38DB53-ECFF-4DE9-B96E-D6D634B2A304}" dt="2022-10-09T00:19:59.903" v="357" actId="1076"/>
          <ac:spMkLst>
            <pc:docMk/>
            <pc:sldMk cId="4068422851" sldId="331"/>
            <ac:spMk id="11" creationId="{65AFB6FC-69FB-C486-A178-38480000000D}"/>
          </ac:spMkLst>
        </pc:spChg>
        <pc:spChg chg="del">
          <ac:chgData name="Thomas Wang" userId="8f8f01fa8073da85" providerId="LiveId" clId="{FA38DB53-ECFF-4DE9-B96E-D6D634B2A304}" dt="2022-10-09T00:07:03.403" v="281" actId="478"/>
          <ac:spMkLst>
            <pc:docMk/>
            <pc:sldMk cId="4068422851" sldId="331"/>
            <ac:spMk id="12" creationId="{B07C6466-FEF4-07AB-815D-962E300250A0}"/>
          </ac:spMkLst>
        </pc:spChg>
        <pc:spChg chg="mod">
          <ac:chgData name="Thomas Wang" userId="8f8f01fa8073da85" providerId="LiveId" clId="{FA38DB53-ECFF-4DE9-B96E-D6D634B2A304}" dt="2022-10-09T00:10:24.847" v="292" actId="1076"/>
          <ac:spMkLst>
            <pc:docMk/>
            <pc:sldMk cId="4068422851" sldId="331"/>
            <ac:spMk id="13" creationId="{6A9A8476-F444-B059-C869-1948FB3EDEFA}"/>
          </ac:spMkLst>
        </pc:spChg>
        <pc:spChg chg="del">
          <ac:chgData name="Thomas Wang" userId="8f8f01fa8073da85" providerId="LiveId" clId="{FA38DB53-ECFF-4DE9-B96E-D6D634B2A304}" dt="2022-10-09T00:10:07.521" v="286" actId="478"/>
          <ac:spMkLst>
            <pc:docMk/>
            <pc:sldMk cId="4068422851" sldId="331"/>
            <ac:spMk id="16" creationId="{F9A7685B-69A2-137F-B811-16FB98A98089}"/>
          </ac:spMkLst>
        </pc:spChg>
        <pc:spChg chg="del">
          <ac:chgData name="Thomas Wang" userId="8f8f01fa8073da85" providerId="LiveId" clId="{FA38DB53-ECFF-4DE9-B96E-D6D634B2A304}" dt="2022-10-09T00:10:05.258" v="284" actId="478"/>
          <ac:spMkLst>
            <pc:docMk/>
            <pc:sldMk cId="4068422851" sldId="331"/>
            <ac:spMk id="18" creationId="{87E51A2A-4318-4605-FEDD-C9D60402EE66}"/>
          </ac:spMkLst>
        </pc:spChg>
        <pc:spChg chg="add mod">
          <ac:chgData name="Thomas Wang" userId="8f8f01fa8073da85" providerId="LiveId" clId="{FA38DB53-ECFF-4DE9-B96E-D6D634B2A304}" dt="2022-10-09T00:11:32.073" v="314" actId="1076"/>
          <ac:spMkLst>
            <pc:docMk/>
            <pc:sldMk cId="4068422851" sldId="331"/>
            <ac:spMk id="20" creationId="{4899DE94-39B1-295C-6509-3B88A1658B84}"/>
          </ac:spMkLst>
        </pc:spChg>
        <pc:spChg chg="del">
          <ac:chgData name="Thomas Wang" userId="8f8f01fa8073da85" providerId="LiveId" clId="{FA38DB53-ECFF-4DE9-B96E-D6D634B2A304}" dt="2022-10-09T00:10:06.699" v="285" actId="478"/>
          <ac:spMkLst>
            <pc:docMk/>
            <pc:sldMk cId="4068422851" sldId="331"/>
            <ac:spMk id="21" creationId="{B65CBE19-2890-09AF-5312-55B262F6F560}"/>
          </ac:spMkLst>
        </pc:spChg>
        <pc:spChg chg="add mod">
          <ac:chgData name="Thomas Wang" userId="8f8f01fa8073da85" providerId="LiveId" clId="{FA38DB53-ECFF-4DE9-B96E-D6D634B2A304}" dt="2022-10-09T00:12:12.272" v="322" actId="14100"/>
          <ac:spMkLst>
            <pc:docMk/>
            <pc:sldMk cId="4068422851" sldId="331"/>
            <ac:spMk id="23" creationId="{DD62E503-98BA-23B3-8B7D-667171520B37}"/>
          </ac:spMkLst>
        </pc:spChg>
        <pc:spChg chg="del">
          <ac:chgData name="Thomas Wang" userId="8f8f01fa8073da85" providerId="LiveId" clId="{FA38DB53-ECFF-4DE9-B96E-D6D634B2A304}" dt="2022-10-09T00:10:05.258" v="284" actId="478"/>
          <ac:spMkLst>
            <pc:docMk/>
            <pc:sldMk cId="4068422851" sldId="331"/>
            <ac:spMk id="24" creationId="{BD4B1E42-AB85-73D8-6F43-97EDB4C01088}"/>
          </ac:spMkLst>
        </pc:spChg>
        <pc:spChg chg="del">
          <ac:chgData name="Thomas Wang" userId="8f8f01fa8073da85" providerId="LiveId" clId="{FA38DB53-ECFF-4DE9-B96E-D6D634B2A304}" dt="2022-10-09T00:10:05.258" v="284" actId="478"/>
          <ac:spMkLst>
            <pc:docMk/>
            <pc:sldMk cId="4068422851" sldId="331"/>
            <ac:spMk id="26" creationId="{B7E1DD1A-F11B-6359-2D3A-5E8FB6ECDEA2}"/>
          </ac:spMkLst>
        </pc:spChg>
        <pc:spChg chg="add mod">
          <ac:chgData name="Thomas Wang" userId="8f8f01fa8073da85" providerId="LiveId" clId="{FA38DB53-ECFF-4DE9-B96E-D6D634B2A304}" dt="2022-10-09T00:12:36.311" v="347" actId="1076"/>
          <ac:spMkLst>
            <pc:docMk/>
            <pc:sldMk cId="4068422851" sldId="331"/>
            <ac:spMk id="27" creationId="{D5430BEE-85CF-EAF7-F254-BF3A6302745B}"/>
          </ac:spMkLst>
        </pc:spChg>
        <pc:spChg chg="del">
          <ac:chgData name="Thomas Wang" userId="8f8f01fa8073da85" providerId="LiveId" clId="{FA38DB53-ECFF-4DE9-B96E-D6D634B2A304}" dt="2022-10-09T00:10:05.258" v="284" actId="478"/>
          <ac:spMkLst>
            <pc:docMk/>
            <pc:sldMk cId="4068422851" sldId="331"/>
            <ac:spMk id="28" creationId="{89102743-3A40-C4F9-E38A-6E0FFBC65E43}"/>
          </ac:spMkLst>
        </pc:spChg>
        <pc:spChg chg="del">
          <ac:chgData name="Thomas Wang" userId="8f8f01fa8073da85" providerId="LiveId" clId="{FA38DB53-ECFF-4DE9-B96E-D6D634B2A304}" dt="2022-10-09T00:10:05.258" v="284" actId="478"/>
          <ac:spMkLst>
            <pc:docMk/>
            <pc:sldMk cId="4068422851" sldId="331"/>
            <ac:spMk id="29" creationId="{BB66B1A9-7945-B587-D2DF-BCB1206D8E9C}"/>
          </ac:spMkLst>
        </pc:spChg>
        <pc:spChg chg="del">
          <ac:chgData name="Thomas Wang" userId="8f8f01fa8073da85" providerId="LiveId" clId="{FA38DB53-ECFF-4DE9-B96E-D6D634B2A304}" dt="2022-10-09T00:10:05.258" v="284" actId="478"/>
          <ac:spMkLst>
            <pc:docMk/>
            <pc:sldMk cId="4068422851" sldId="331"/>
            <ac:spMk id="30" creationId="{652322E1-D75C-166A-0ACD-6FCA754E89A4}"/>
          </ac:spMkLst>
        </pc:spChg>
        <pc:spChg chg="add mod">
          <ac:chgData name="Thomas Wang" userId="8f8f01fa8073da85" providerId="LiveId" clId="{FA38DB53-ECFF-4DE9-B96E-D6D634B2A304}" dt="2022-10-09T00:19:39.275" v="353" actId="12"/>
          <ac:spMkLst>
            <pc:docMk/>
            <pc:sldMk cId="4068422851" sldId="331"/>
            <ac:spMk id="31" creationId="{62D6ADD0-D4D2-D5DB-34C0-C8B8BC601B4A}"/>
          </ac:spMkLst>
        </pc:spChg>
        <pc:spChg chg="del">
          <ac:chgData name="Thomas Wang" userId="8f8f01fa8073da85" providerId="LiveId" clId="{FA38DB53-ECFF-4DE9-B96E-D6D634B2A304}" dt="2022-10-09T00:10:05.258" v="284" actId="478"/>
          <ac:spMkLst>
            <pc:docMk/>
            <pc:sldMk cId="4068422851" sldId="331"/>
            <ac:spMk id="32" creationId="{AD56838B-BA64-7C3D-5AAA-B93938AD09B4}"/>
          </ac:spMkLst>
        </pc:spChg>
        <pc:spChg chg="del mod">
          <ac:chgData name="Thomas Wang" userId="8f8f01fa8073da85" providerId="LiveId" clId="{FA38DB53-ECFF-4DE9-B96E-D6D634B2A304}" dt="2022-10-09T00:10:08.534" v="287" actId="478"/>
          <ac:spMkLst>
            <pc:docMk/>
            <pc:sldMk cId="4068422851" sldId="331"/>
            <ac:spMk id="34" creationId="{D454348B-4BF4-396B-10CC-392B8788B000}"/>
          </ac:spMkLst>
        </pc:spChg>
        <pc:spChg chg="add mod">
          <ac:chgData name="Thomas Wang" userId="8f8f01fa8073da85" providerId="LiveId" clId="{FA38DB53-ECFF-4DE9-B96E-D6D634B2A304}" dt="2022-10-09T00:19:37.120" v="352" actId="1076"/>
          <ac:spMkLst>
            <pc:docMk/>
            <pc:sldMk cId="4068422851" sldId="331"/>
            <ac:spMk id="35" creationId="{2223DAA8-1D08-5AEB-97C4-ACFE5FF74901}"/>
          </ac:spMkLst>
        </pc:spChg>
        <pc:spChg chg="add mod">
          <ac:chgData name="Thomas Wang" userId="8f8f01fa8073da85" providerId="LiveId" clId="{FA38DB53-ECFF-4DE9-B96E-D6D634B2A304}" dt="2022-10-09T00:19:52.215" v="356" actId="1076"/>
          <ac:spMkLst>
            <pc:docMk/>
            <pc:sldMk cId="4068422851" sldId="331"/>
            <ac:spMk id="37" creationId="{A408EF04-E5E8-4FC4-F9F8-F41D08F587E6}"/>
          </ac:spMkLst>
        </pc:spChg>
        <pc:spChg chg="add mod">
          <ac:chgData name="Thomas Wang" userId="8f8f01fa8073da85" providerId="LiveId" clId="{FA38DB53-ECFF-4DE9-B96E-D6D634B2A304}" dt="2022-10-09T00:22:06.064" v="361" actId="14100"/>
          <ac:spMkLst>
            <pc:docMk/>
            <pc:sldMk cId="4068422851" sldId="331"/>
            <ac:spMk id="39" creationId="{1DAD15FB-3F4C-3BC3-F577-44FA8EBDD1D7}"/>
          </ac:spMkLst>
        </pc:spChg>
        <pc:spChg chg="add mod">
          <ac:chgData name="Thomas Wang" userId="8f8f01fa8073da85" providerId="LiveId" clId="{FA38DB53-ECFF-4DE9-B96E-D6D634B2A304}" dt="2022-10-09T00:22:13.974" v="363" actId="1076"/>
          <ac:spMkLst>
            <pc:docMk/>
            <pc:sldMk cId="4068422851" sldId="331"/>
            <ac:spMk id="41" creationId="{EE9AAD2F-16E9-512E-0199-8387F3A78CCF}"/>
          </ac:spMkLst>
        </pc:spChg>
        <pc:cxnChg chg="del mod">
          <ac:chgData name="Thomas Wang" userId="8f8f01fa8073da85" providerId="LiveId" clId="{FA38DB53-ECFF-4DE9-B96E-D6D634B2A304}" dt="2022-10-09T00:07:04.339" v="282" actId="478"/>
          <ac:cxnSpMkLst>
            <pc:docMk/>
            <pc:sldMk cId="4068422851" sldId="331"/>
            <ac:cxnSpMk id="6" creationId="{6863DCD8-3399-A9FE-F01D-4FE0789B7AEB}"/>
          </ac:cxnSpMkLst>
        </pc:cxnChg>
        <pc:cxnChg chg="add mod">
          <ac:chgData name="Thomas Wang" userId="8f8f01fa8073da85" providerId="LiveId" clId="{FA38DB53-ECFF-4DE9-B96E-D6D634B2A304}" dt="2022-10-09T00:11:19.768" v="308" actId="14100"/>
          <ac:cxnSpMkLst>
            <pc:docMk/>
            <pc:sldMk cId="4068422851" sldId="331"/>
            <ac:cxnSpMk id="14" creationId="{D09ACAC4-E45C-AAAB-6DD4-9ECC6FBAB445}"/>
          </ac:cxnSpMkLst>
        </pc:cxnChg>
        <pc:cxnChg chg="add mod">
          <ac:chgData name="Thomas Wang" userId="8f8f01fa8073da85" providerId="LiveId" clId="{FA38DB53-ECFF-4DE9-B96E-D6D634B2A304}" dt="2022-10-09T00:11:41.330" v="315" actId="571"/>
          <ac:cxnSpMkLst>
            <pc:docMk/>
            <pc:sldMk cId="4068422851" sldId="331"/>
            <ac:cxnSpMk id="22" creationId="{76CDAF14-9FFF-99A9-4B38-E4AD38C729F6}"/>
          </ac:cxnSpMkLst>
        </pc:cxnChg>
        <pc:cxnChg chg="add mod">
          <ac:chgData name="Thomas Wang" userId="8f8f01fa8073da85" providerId="LiveId" clId="{FA38DB53-ECFF-4DE9-B96E-D6D634B2A304}" dt="2022-10-09T00:12:23.014" v="323" actId="571"/>
          <ac:cxnSpMkLst>
            <pc:docMk/>
            <pc:sldMk cId="4068422851" sldId="331"/>
            <ac:cxnSpMk id="25" creationId="{49197A14-1004-F592-D410-5669774D2887}"/>
          </ac:cxnSpMkLst>
        </pc:cxnChg>
      </pc:sldChg>
      <pc:sldChg chg="addSp delSp modSp add mod">
        <pc:chgData name="Thomas Wang" userId="8f8f01fa8073da85" providerId="LiveId" clId="{FA38DB53-ECFF-4DE9-B96E-D6D634B2A304}" dt="2022-10-09T00:38:44.144" v="479" actId="20577"/>
        <pc:sldMkLst>
          <pc:docMk/>
          <pc:sldMk cId="2073427915" sldId="332"/>
        </pc:sldMkLst>
        <pc:spChg chg="mod">
          <ac:chgData name="Thomas Wang" userId="8f8f01fa8073da85" providerId="LiveId" clId="{FA38DB53-ECFF-4DE9-B96E-D6D634B2A304}" dt="2022-10-09T00:22:28.913" v="399" actId="20577"/>
          <ac:spMkLst>
            <pc:docMk/>
            <pc:sldMk cId="2073427915" sldId="332"/>
            <ac:spMk id="2" creationId="{0C4CADB7-8D0D-A26E-60B0-4A431540C9A4}"/>
          </ac:spMkLst>
        </pc:spChg>
        <pc:spChg chg="add mod">
          <ac:chgData name="Thomas Wang" userId="8f8f01fa8073da85" providerId="LiveId" clId="{FA38DB53-ECFF-4DE9-B96E-D6D634B2A304}" dt="2022-10-09T00:34:38.016" v="413" actId="12"/>
          <ac:spMkLst>
            <pc:docMk/>
            <pc:sldMk cId="2073427915" sldId="332"/>
            <ac:spMk id="5" creationId="{97C52118-B157-82D4-5D11-1CFE415D2B37}"/>
          </ac:spMkLst>
        </pc:spChg>
        <pc:spChg chg="del">
          <ac:chgData name="Thomas Wang" userId="8f8f01fa8073da85" providerId="LiveId" clId="{FA38DB53-ECFF-4DE9-B96E-D6D634B2A304}" dt="2022-10-09T00:22:32.427" v="400" actId="478"/>
          <ac:spMkLst>
            <pc:docMk/>
            <pc:sldMk cId="2073427915" sldId="332"/>
            <ac:spMk id="7" creationId="{1F6BA49A-17A7-7A00-E5B1-635F78FD4963}"/>
          </ac:spMkLst>
        </pc:spChg>
        <pc:spChg chg="del">
          <ac:chgData name="Thomas Wang" userId="8f8f01fa8073da85" providerId="LiveId" clId="{FA38DB53-ECFF-4DE9-B96E-D6D634B2A304}" dt="2022-10-09T00:22:32.427" v="400" actId="478"/>
          <ac:spMkLst>
            <pc:docMk/>
            <pc:sldMk cId="2073427915" sldId="332"/>
            <ac:spMk id="9" creationId="{30D0EB87-100A-12E6-A860-512CAB583232}"/>
          </ac:spMkLst>
        </pc:spChg>
        <pc:spChg chg="del">
          <ac:chgData name="Thomas Wang" userId="8f8f01fa8073da85" providerId="LiveId" clId="{FA38DB53-ECFF-4DE9-B96E-D6D634B2A304}" dt="2022-10-09T00:22:32.427" v="400" actId="478"/>
          <ac:spMkLst>
            <pc:docMk/>
            <pc:sldMk cId="2073427915" sldId="332"/>
            <ac:spMk id="11" creationId="{65AFB6FC-69FB-C486-A178-38480000000D}"/>
          </ac:spMkLst>
        </pc:spChg>
        <pc:spChg chg="del">
          <ac:chgData name="Thomas Wang" userId="8f8f01fa8073da85" providerId="LiveId" clId="{FA38DB53-ECFF-4DE9-B96E-D6D634B2A304}" dt="2022-10-09T00:22:32.427" v="400" actId="478"/>
          <ac:spMkLst>
            <pc:docMk/>
            <pc:sldMk cId="2073427915" sldId="332"/>
            <ac:spMk id="13" creationId="{6A9A8476-F444-B059-C869-1948FB3EDEFA}"/>
          </ac:spMkLst>
        </pc:spChg>
        <pc:spChg chg="add mod">
          <ac:chgData name="Thomas Wang" userId="8f8f01fa8073da85" providerId="LiveId" clId="{FA38DB53-ECFF-4DE9-B96E-D6D634B2A304}" dt="2022-10-09T00:35:13.158" v="433" actId="1076"/>
          <ac:spMkLst>
            <pc:docMk/>
            <pc:sldMk cId="2073427915" sldId="332"/>
            <ac:spMk id="17" creationId="{E9085A28-F4CA-AE89-3BE5-49EE79E2D403}"/>
          </ac:spMkLst>
        </pc:spChg>
        <pc:spChg chg="add mod">
          <ac:chgData name="Thomas Wang" userId="8f8f01fa8073da85" providerId="LiveId" clId="{FA38DB53-ECFF-4DE9-B96E-D6D634B2A304}" dt="2022-10-09T00:35:18.686" v="440" actId="6549"/>
          <ac:spMkLst>
            <pc:docMk/>
            <pc:sldMk cId="2073427915" sldId="332"/>
            <ac:spMk id="18" creationId="{143331DB-575C-5D88-CD5A-9A9153D17508}"/>
          </ac:spMkLst>
        </pc:spChg>
        <pc:spChg chg="del">
          <ac:chgData name="Thomas Wang" userId="8f8f01fa8073da85" providerId="LiveId" clId="{FA38DB53-ECFF-4DE9-B96E-D6D634B2A304}" dt="2022-10-09T00:22:32.427" v="400" actId="478"/>
          <ac:spMkLst>
            <pc:docMk/>
            <pc:sldMk cId="2073427915" sldId="332"/>
            <ac:spMk id="20" creationId="{4899DE94-39B1-295C-6509-3B88A1658B84}"/>
          </ac:spMkLst>
        </pc:spChg>
        <pc:spChg chg="add mod">
          <ac:chgData name="Thomas Wang" userId="8f8f01fa8073da85" providerId="LiveId" clId="{FA38DB53-ECFF-4DE9-B96E-D6D634B2A304}" dt="2022-10-09T00:37:21.446" v="459" actId="1076"/>
          <ac:spMkLst>
            <pc:docMk/>
            <pc:sldMk cId="2073427915" sldId="332"/>
            <ac:spMk id="21" creationId="{588077A4-5B0F-68F6-76FF-6581ACA610DD}"/>
          </ac:spMkLst>
        </pc:spChg>
        <pc:spChg chg="del">
          <ac:chgData name="Thomas Wang" userId="8f8f01fa8073da85" providerId="LiveId" clId="{FA38DB53-ECFF-4DE9-B96E-D6D634B2A304}" dt="2022-10-09T00:22:32.427" v="400" actId="478"/>
          <ac:spMkLst>
            <pc:docMk/>
            <pc:sldMk cId="2073427915" sldId="332"/>
            <ac:spMk id="23" creationId="{DD62E503-98BA-23B3-8B7D-667171520B37}"/>
          </ac:spMkLst>
        </pc:spChg>
        <pc:spChg chg="add mod">
          <ac:chgData name="Thomas Wang" userId="8f8f01fa8073da85" providerId="LiveId" clId="{FA38DB53-ECFF-4DE9-B96E-D6D634B2A304}" dt="2022-10-09T00:37:21.446" v="459" actId="1076"/>
          <ac:spMkLst>
            <pc:docMk/>
            <pc:sldMk cId="2073427915" sldId="332"/>
            <ac:spMk id="26" creationId="{E99978E3-9F40-8A24-4622-6C58CF8CBCA7}"/>
          </ac:spMkLst>
        </pc:spChg>
        <pc:spChg chg="del">
          <ac:chgData name="Thomas Wang" userId="8f8f01fa8073da85" providerId="LiveId" clId="{FA38DB53-ECFF-4DE9-B96E-D6D634B2A304}" dt="2022-10-09T00:22:32.427" v="400" actId="478"/>
          <ac:spMkLst>
            <pc:docMk/>
            <pc:sldMk cId="2073427915" sldId="332"/>
            <ac:spMk id="27" creationId="{D5430BEE-85CF-EAF7-F254-BF3A6302745B}"/>
          </ac:spMkLst>
        </pc:spChg>
        <pc:spChg chg="add mod">
          <ac:chgData name="Thomas Wang" userId="8f8f01fa8073da85" providerId="LiveId" clId="{FA38DB53-ECFF-4DE9-B96E-D6D634B2A304}" dt="2022-10-09T00:37:21.446" v="459" actId="1076"/>
          <ac:spMkLst>
            <pc:docMk/>
            <pc:sldMk cId="2073427915" sldId="332"/>
            <ac:spMk id="28" creationId="{7235E4CC-89FC-DF45-4AA3-87A4F2C8F579}"/>
          </ac:spMkLst>
        </pc:spChg>
        <pc:spChg chg="add mod">
          <ac:chgData name="Thomas Wang" userId="8f8f01fa8073da85" providerId="LiveId" clId="{FA38DB53-ECFF-4DE9-B96E-D6D634B2A304}" dt="2022-10-09T00:38:44.144" v="479" actId="20577"/>
          <ac:spMkLst>
            <pc:docMk/>
            <pc:sldMk cId="2073427915" sldId="332"/>
            <ac:spMk id="30" creationId="{14F05F7B-9643-3151-DF9F-D9F4A30C7D21}"/>
          </ac:spMkLst>
        </pc:spChg>
        <pc:spChg chg="del">
          <ac:chgData name="Thomas Wang" userId="8f8f01fa8073da85" providerId="LiveId" clId="{FA38DB53-ECFF-4DE9-B96E-D6D634B2A304}" dt="2022-10-09T00:22:32.427" v="400" actId="478"/>
          <ac:spMkLst>
            <pc:docMk/>
            <pc:sldMk cId="2073427915" sldId="332"/>
            <ac:spMk id="31" creationId="{62D6ADD0-D4D2-D5DB-34C0-C8B8BC601B4A}"/>
          </ac:spMkLst>
        </pc:spChg>
        <pc:spChg chg="del">
          <ac:chgData name="Thomas Wang" userId="8f8f01fa8073da85" providerId="LiveId" clId="{FA38DB53-ECFF-4DE9-B96E-D6D634B2A304}" dt="2022-10-09T00:22:32.427" v="400" actId="478"/>
          <ac:spMkLst>
            <pc:docMk/>
            <pc:sldMk cId="2073427915" sldId="332"/>
            <ac:spMk id="35" creationId="{2223DAA8-1D08-5AEB-97C4-ACFE5FF74901}"/>
          </ac:spMkLst>
        </pc:spChg>
        <pc:spChg chg="del">
          <ac:chgData name="Thomas Wang" userId="8f8f01fa8073da85" providerId="LiveId" clId="{FA38DB53-ECFF-4DE9-B96E-D6D634B2A304}" dt="2022-10-09T00:22:32.427" v="400" actId="478"/>
          <ac:spMkLst>
            <pc:docMk/>
            <pc:sldMk cId="2073427915" sldId="332"/>
            <ac:spMk id="37" creationId="{A408EF04-E5E8-4FC4-F9F8-F41D08F587E6}"/>
          </ac:spMkLst>
        </pc:spChg>
        <pc:spChg chg="del">
          <ac:chgData name="Thomas Wang" userId="8f8f01fa8073da85" providerId="LiveId" clId="{FA38DB53-ECFF-4DE9-B96E-D6D634B2A304}" dt="2022-10-09T00:22:32.427" v="400" actId="478"/>
          <ac:spMkLst>
            <pc:docMk/>
            <pc:sldMk cId="2073427915" sldId="332"/>
            <ac:spMk id="39" creationId="{1DAD15FB-3F4C-3BC3-F577-44FA8EBDD1D7}"/>
          </ac:spMkLst>
        </pc:spChg>
        <pc:spChg chg="del">
          <ac:chgData name="Thomas Wang" userId="8f8f01fa8073da85" providerId="LiveId" clId="{FA38DB53-ECFF-4DE9-B96E-D6D634B2A304}" dt="2022-10-09T00:22:32.427" v="400" actId="478"/>
          <ac:spMkLst>
            <pc:docMk/>
            <pc:sldMk cId="2073427915" sldId="332"/>
            <ac:spMk id="41" creationId="{EE9AAD2F-16E9-512E-0199-8387F3A78CCF}"/>
          </ac:spMkLst>
        </pc:spChg>
        <pc:picChg chg="add mod">
          <ac:chgData name="Thomas Wang" userId="8f8f01fa8073da85" providerId="LiveId" clId="{FA38DB53-ECFF-4DE9-B96E-D6D634B2A304}" dt="2022-10-09T00:37:18.144" v="458" actId="1076"/>
          <ac:picMkLst>
            <pc:docMk/>
            <pc:sldMk cId="2073427915" sldId="332"/>
            <ac:picMk id="3" creationId="{199E9E13-11AA-77AF-3F23-62883E1B404E}"/>
          </ac:picMkLst>
        </pc:picChg>
        <pc:cxnChg chg="add mod">
          <ac:chgData name="Thomas Wang" userId="8f8f01fa8073da85" providerId="LiveId" clId="{FA38DB53-ECFF-4DE9-B96E-D6D634B2A304}" dt="2022-10-09T00:34:54.967" v="420" actId="1076"/>
          <ac:cxnSpMkLst>
            <pc:docMk/>
            <pc:sldMk cId="2073427915" sldId="332"/>
            <ac:cxnSpMk id="6" creationId="{CD30EA4B-B747-6DB5-E171-11235554B7BD}"/>
          </ac:cxnSpMkLst>
        </pc:cxnChg>
        <pc:cxnChg chg="add mod">
          <ac:chgData name="Thomas Wang" userId="8f8f01fa8073da85" providerId="LiveId" clId="{FA38DB53-ECFF-4DE9-B96E-D6D634B2A304}" dt="2022-10-09T00:34:53.143" v="419" actId="14100"/>
          <ac:cxnSpMkLst>
            <pc:docMk/>
            <pc:sldMk cId="2073427915" sldId="332"/>
            <ac:cxnSpMk id="8" creationId="{BB095212-3693-5206-BBAA-80BE77C44031}"/>
          </ac:cxnSpMkLst>
        </pc:cxnChg>
        <pc:cxnChg chg="del">
          <ac:chgData name="Thomas Wang" userId="8f8f01fa8073da85" providerId="LiveId" clId="{FA38DB53-ECFF-4DE9-B96E-D6D634B2A304}" dt="2022-10-09T00:22:32.427" v="400" actId="478"/>
          <ac:cxnSpMkLst>
            <pc:docMk/>
            <pc:sldMk cId="2073427915" sldId="332"/>
            <ac:cxnSpMk id="14" creationId="{D09ACAC4-E45C-AAAB-6DD4-9ECC6FBAB445}"/>
          </ac:cxnSpMkLst>
        </pc:cxnChg>
        <pc:cxnChg chg="del">
          <ac:chgData name="Thomas Wang" userId="8f8f01fa8073da85" providerId="LiveId" clId="{FA38DB53-ECFF-4DE9-B96E-D6D634B2A304}" dt="2022-10-09T00:22:32.427" v="400" actId="478"/>
          <ac:cxnSpMkLst>
            <pc:docMk/>
            <pc:sldMk cId="2073427915" sldId="332"/>
            <ac:cxnSpMk id="22" creationId="{76CDAF14-9FFF-99A9-4B38-E4AD38C729F6}"/>
          </ac:cxnSpMkLst>
        </pc:cxnChg>
        <pc:cxnChg chg="del">
          <ac:chgData name="Thomas Wang" userId="8f8f01fa8073da85" providerId="LiveId" clId="{FA38DB53-ECFF-4DE9-B96E-D6D634B2A304}" dt="2022-10-09T00:22:32.427" v="400" actId="478"/>
          <ac:cxnSpMkLst>
            <pc:docMk/>
            <pc:sldMk cId="2073427915" sldId="332"/>
            <ac:cxnSpMk id="25" creationId="{49197A14-1004-F592-D410-5669774D2887}"/>
          </ac:cxnSpMkLst>
        </pc:cxnChg>
      </pc:sldChg>
      <pc:sldChg chg="addSp delSp modSp add mod">
        <pc:chgData name="Thomas Wang" userId="8f8f01fa8073da85" providerId="LiveId" clId="{FA38DB53-ECFF-4DE9-B96E-D6D634B2A304}" dt="2022-10-09T00:45:12.804" v="703"/>
        <pc:sldMkLst>
          <pc:docMk/>
          <pc:sldMk cId="2514586870" sldId="333"/>
        </pc:sldMkLst>
        <pc:spChg chg="mod">
          <ac:chgData name="Thomas Wang" userId="8f8f01fa8073da85" providerId="LiveId" clId="{FA38DB53-ECFF-4DE9-B96E-D6D634B2A304}" dt="2022-10-09T00:39:01.461" v="482" actId="20577"/>
          <ac:spMkLst>
            <pc:docMk/>
            <pc:sldMk cId="2514586870" sldId="333"/>
            <ac:spMk id="2" creationId="{0C4CADB7-8D0D-A26E-60B0-4A431540C9A4}"/>
          </ac:spMkLst>
        </pc:spChg>
        <pc:spChg chg="mod">
          <ac:chgData name="Thomas Wang" userId="8f8f01fa8073da85" providerId="LiveId" clId="{FA38DB53-ECFF-4DE9-B96E-D6D634B2A304}" dt="2022-10-09T00:44:58.659" v="699" actId="207"/>
          <ac:spMkLst>
            <pc:docMk/>
            <pc:sldMk cId="2514586870" sldId="333"/>
            <ac:spMk id="5" creationId="{97C52118-B157-82D4-5D11-1CFE415D2B37}"/>
          </ac:spMkLst>
        </pc:spChg>
        <pc:spChg chg="add del">
          <ac:chgData name="Thomas Wang" userId="8f8f01fa8073da85" providerId="LiveId" clId="{FA38DB53-ECFF-4DE9-B96E-D6D634B2A304}" dt="2022-10-09T00:40:11.245" v="501" actId="478"/>
          <ac:spMkLst>
            <pc:docMk/>
            <pc:sldMk cId="2514586870" sldId="333"/>
            <ac:spMk id="7" creationId="{39037929-1E1B-10A5-241C-296105DF2D36}"/>
          </ac:spMkLst>
        </pc:spChg>
        <pc:spChg chg="add del mod">
          <ac:chgData name="Thomas Wang" userId="8f8f01fa8073da85" providerId="LiveId" clId="{FA38DB53-ECFF-4DE9-B96E-D6D634B2A304}" dt="2022-10-09T00:45:12.804" v="703"/>
          <ac:spMkLst>
            <pc:docMk/>
            <pc:sldMk cId="2514586870" sldId="333"/>
            <ac:spMk id="10" creationId="{A8CD0870-B6BF-E56C-9253-155C8501E585}"/>
          </ac:spMkLst>
        </pc:spChg>
        <pc:spChg chg="del">
          <ac:chgData name="Thomas Wang" userId="8f8f01fa8073da85" providerId="LiveId" clId="{FA38DB53-ECFF-4DE9-B96E-D6D634B2A304}" dt="2022-10-09T00:39:33.938" v="490" actId="478"/>
          <ac:spMkLst>
            <pc:docMk/>
            <pc:sldMk cId="2514586870" sldId="333"/>
            <ac:spMk id="17" creationId="{E9085A28-F4CA-AE89-3BE5-49EE79E2D403}"/>
          </ac:spMkLst>
        </pc:spChg>
        <pc:spChg chg="del">
          <ac:chgData name="Thomas Wang" userId="8f8f01fa8073da85" providerId="LiveId" clId="{FA38DB53-ECFF-4DE9-B96E-D6D634B2A304}" dt="2022-10-09T00:39:33.938" v="490" actId="478"/>
          <ac:spMkLst>
            <pc:docMk/>
            <pc:sldMk cId="2514586870" sldId="333"/>
            <ac:spMk id="18" creationId="{143331DB-575C-5D88-CD5A-9A9153D17508}"/>
          </ac:spMkLst>
        </pc:spChg>
        <pc:spChg chg="del">
          <ac:chgData name="Thomas Wang" userId="8f8f01fa8073da85" providerId="LiveId" clId="{FA38DB53-ECFF-4DE9-B96E-D6D634B2A304}" dt="2022-10-09T00:39:12.596" v="483" actId="478"/>
          <ac:spMkLst>
            <pc:docMk/>
            <pc:sldMk cId="2514586870" sldId="333"/>
            <ac:spMk id="21" creationId="{588077A4-5B0F-68F6-76FF-6581ACA610DD}"/>
          </ac:spMkLst>
        </pc:spChg>
        <pc:spChg chg="del">
          <ac:chgData name="Thomas Wang" userId="8f8f01fa8073da85" providerId="LiveId" clId="{FA38DB53-ECFF-4DE9-B96E-D6D634B2A304}" dt="2022-10-09T00:39:12.596" v="483" actId="478"/>
          <ac:spMkLst>
            <pc:docMk/>
            <pc:sldMk cId="2514586870" sldId="333"/>
            <ac:spMk id="26" creationId="{E99978E3-9F40-8A24-4622-6C58CF8CBCA7}"/>
          </ac:spMkLst>
        </pc:spChg>
        <pc:spChg chg="del">
          <ac:chgData name="Thomas Wang" userId="8f8f01fa8073da85" providerId="LiveId" clId="{FA38DB53-ECFF-4DE9-B96E-D6D634B2A304}" dt="2022-10-09T00:39:12.596" v="483" actId="478"/>
          <ac:spMkLst>
            <pc:docMk/>
            <pc:sldMk cId="2514586870" sldId="333"/>
            <ac:spMk id="28" creationId="{7235E4CC-89FC-DF45-4AA3-87A4F2C8F579}"/>
          </ac:spMkLst>
        </pc:spChg>
        <pc:spChg chg="del">
          <ac:chgData name="Thomas Wang" userId="8f8f01fa8073da85" providerId="LiveId" clId="{FA38DB53-ECFF-4DE9-B96E-D6D634B2A304}" dt="2022-10-09T00:39:14.584" v="485" actId="478"/>
          <ac:spMkLst>
            <pc:docMk/>
            <pc:sldMk cId="2514586870" sldId="333"/>
            <ac:spMk id="30" creationId="{14F05F7B-9643-3151-DF9F-D9F4A30C7D21}"/>
          </ac:spMkLst>
        </pc:spChg>
        <pc:picChg chg="del">
          <ac:chgData name="Thomas Wang" userId="8f8f01fa8073da85" providerId="LiveId" clId="{FA38DB53-ECFF-4DE9-B96E-D6D634B2A304}" dt="2022-10-09T00:39:13.229" v="484" actId="478"/>
          <ac:picMkLst>
            <pc:docMk/>
            <pc:sldMk cId="2514586870" sldId="333"/>
            <ac:picMk id="3" creationId="{199E9E13-11AA-77AF-3F23-62883E1B404E}"/>
          </ac:picMkLst>
        </pc:picChg>
        <pc:picChg chg="add mod">
          <ac:chgData name="Thomas Wang" userId="8f8f01fa8073da85" providerId="LiveId" clId="{FA38DB53-ECFF-4DE9-B96E-D6D634B2A304}" dt="2022-10-09T00:44:54.127" v="698" actId="1076"/>
          <ac:picMkLst>
            <pc:docMk/>
            <pc:sldMk cId="2514586870" sldId="333"/>
            <ac:picMk id="4" creationId="{EDA713B8-292C-06C5-6E2C-389C1323872C}"/>
          </ac:picMkLst>
        </pc:picChg>
        <pc:cxnChg chg="del">
          <ac:chgData name="Thomas Wang" userId="8f8f01fa8073da85" providerId="LiveId" clId="{FA38DB53-ECFF-4DE9-B96E-D6D634B2A304}" dt="2022-10-09T00:39:33.938" v="490" actId="478"/>
          <ac:cxnSpMkLst>
            <pc:docMk/>
            <pc:sldMk cId="2514586870" sldId="333"/>
            <ac:cxnSpMk id="6" creationId="{CD30EA4B-B747-6DB5-E171-11235554B7BD}"/>
          </ac:cxnSpMkLst>
        </pc:cxnChg>
        <pc:cxnChg chg="del">
          <ac:chgData name="Thomas Wang" userId="8f8f01fa8073da85" providerId="LiveId" clId="{FA38DB53-ECFF-4DE9-B96E-D6D634B2A304}" dt="2022-10-09T00:39:33.938" v="490" actId="478"/>
          <ac:cxnSpMkLst>
            <pc:docMk/>
            <pc:sldMk cId="2514586870" sldId="333"/>
            <ac:cxnSpMk id="8" creationId="{BB095212-3693-5206-BBAA-80BE77C44031}"/>
          </ac:cxnSpMkLst>
        </pc:cxnChg>
        <pc:cxnChg chg="add del mod">
          <ac:chgData name="Thomas Wang" userId="8f8f01fa8073da85" providerId="LiveId" clId="{FA38DB53-ECFF-4DE9-B96E-D6D634B2A304}" dt="2022-10-09T00:45:12.804" v="703"/>
          <ac:cxnSpMkLst>
            <pc:docMk/>
            <pc:sldMk cId="2514586870" sldId="333"/>
            <ac:cxnSpMk id="9" creationId="{6DB79298-7110-A998-E678-0C6FABC70399}"/>
          </ac:cxnSpMkLst>
        </pc:cxnChg>
      </pc:sldChg>
      <pc:sldChg chg="addSp delSp modSp add mod">
        <pc:chgData name="Thomas Wang" userId="8f8f01fa8073da85" providerId="LiveId" clId="{FA38DB53-ECFF-4DE9-B96E-D6D634B2A304}" dt="2022-10-09T03:37:49.628" v="991" actId="403"/>
        <pc:sldMkLst>
          <pc:docMk/>
          <pc:sldMk cId="1004353734" sldId="334"/>
        </pc:sldMkLst>
        <pc:spChg chg="mod">
          <ac:chgData name="Thomas Wang" userId="8f8f01fa8073da85" providerId="LiveId" clId="{FA38DB53-ECFF-4DE9-B96E-D6D634B2A304}" dt="2022-10-09T00:45:57.144" v="710" actId="20577"/>
          <ac:spMkLst>
            <pc:docMk/>
            <pc:sldMk cId="1004353734" sldId="334"/>
            <ac:spMk id="2" creationId="{0C4CADB7-8D0D-A26E-60B0-4A431540C9A4}"/>
          </ac:spMkLst>
        </pc:spChg>
        <pc:spChg chg="mod">
          <ac:chgData name="Thomas Wang" userId="8f8f01fa8073da85" providerId="LiveId" clId="{FA38DB53-ECFF-4DE9-B96E-D6D634B2A304}" dt="2022-10-09T03:32:05.059" v="960" actId="404"/>
          <ac:spMkLst>
            <pc:docMk/>
            <pc:sldMk cId="1004353734" sldId="334"/>
            <ac:spMk id="5" creationId="{97C52118-B157-82D4-5D11-1CFE415D2B37}"/>
          </ac:spMkLst>
        </pc:spChg>
        <pc:spChg chg="add mod">
          <ac:chgData name="Thomas Wang" userId="8f8f01fa8073da85" providerId="LiveId" clId="{FA38DB53-ECFF-4DE9-B96E-D6D634B2A304}" dt="2022-10-09T03:32:01.730" v="959" actId="404"/>
          <ac:spMkLst>
            <pc:docMk/>
            <pc:sldMk cId="1004353734" sldId="334"/>
            <ac:spMk id="7" creationId="{EB6A1CCD-BFA1-2CB1-CFA3-173C5FBE0898}"/>
          </ac:spMkLst>
        </pc:spChg>
        <pc:spChg chg="add mod">
          <ac:chgData name="Thomas Wang" userId="8f8f01fa8073da85" providerId="LiveId" clId="{FA38DB53-ECFF-4DE9-B96E-D6D634B2A304}" dt="2022-10-09T03:32:09.609" v="961" actId="1076"/>
          <ac:spMkLst>
            <pc:docMk/>
            <pc:sldMk cId="1004353734" sldId="334"/>
            <ac:spMk id="9" creationId="{F355BCFD-D71F-98F6-2985-C37E029F6DAF}"/>
          </ac:spMkLst>
        </pc:spChg>
        <pc:spChg chg="add mod">
          <ac:chgData name="Thomas Wang" userId="8f8f01fa8073da85" providerId="LiveId" clId="{FA38DB53-ECFF-4DE9-B96E-D6D634B2A304}" dt="2022-10-09T03:32:09.609" v="961" actId="1076"/>
          <ac:spMkLst>
            <pc:docMk/>
            <pc:sldMk cId="1004353734" sldId="334"/>
            <ac:spMk id="10" creationId="{F64A6291-B362-8BB1-70A1-AC4EF485DBE1}"/>
          </ac:spMkLst>
        </pc:spChg>
        <pc:spChg chg="add mod">
          <ac:chgData name="Thomas Wang" userId="8f8f01fa8073da85" providerId="LiveId" clId="{FA38DB53-ECFF-4DE9-B96E-D6D634B2A304}" dt="2022-10-09T03:32:09.609" v="961" actId="1076"/>
          <ac:spMkLst>
            <pc:docMk/>
            <pc:sldMk cId="1004353734" sldId="334"/>
            <ac:spMk id="11" creationId="{42298FF2-752F-6B4A-F627-8CD83B06B79E}"/>
          </ac:spMkLst>
        </pc:spChg>
        <pc:spChg chg="add mod">
          <ac:chgData name="Thomas Wang" userId="8f8f01fa8073da85" providerId="LiveId" clId="{FA38DB53-ECFF-4DE9-B96E-D6D634B2A304}" dt="2022-10-09T03:32:09.609" v="961" actId="1076"/>
          <ac:spMkLst>
            <pc:docMk/>
            <pc:sldMk cId="1004353734" sldId="334"/>
            <ac:spMk id="13" creationId="{CBF3853F-1B79-E56A-FA3D-ABD148A3D668}"/>
          </ac:spMkLst>
        </pc:spChg>
        <pc:spChg chg="add mod">
          <ac:chgData name="Thomas Wang" userId="8f8f01fa8073da85" providerId="LiveId" clId="{FA38DB53-ECFF-4DE9-B96E-D6D634B2A304}" dt="2022-10-09T03:32:09.609" v="961" actId="1076"/>
          <ac:spMkLst>
            <pc:docMk/>
            <pc:sldMk cId="1004353734" sldId="334"/>
            <ac:spMk id="14" creationId="{1454AC7E-E2EE-602F-F344-1AA855516E98}"/>
          </ac:spMkLst>
        </pc:spChg>
        <pc:spChg chg="add mod">
          <ac:chgData name="Thomas Wang" userId="8f8f01fa8073da85" providerId="LiveId" clId="{FA38DB53-ECFF-4DE9-B96E-D6D634B2A304}" dt="2022-10-09T03:32:09.609" v="961" actId="1076"/>
          <ac:spMkLst>
            <pc:docMk/>
            <pc:sldMk cId="1004353734" sldId="334"/>
            <ac:spMk id="15" creationId="{48B6B733-5735-00AC-735E-D44B3F6BD0C5}"/>
          </ac:spMkLst>
        </pc:spChg>
        <pc:spChg chg="add mod">
          <ac:chgData name="Thomas Wang" userId="8f8f01fa8073da85" providerId="LiveId" clId="{FA38DB53-ECFF-4DE9-B96E-D6D634B2A304}" dt="2022-10-09T03:32:09.609" v="961" actId="1076"/>
          <ac:spMkLst>
            <pc:docMk/>
            <pc:sldMk cId="1004353734" sldId="334"/>
            <ac:spMk id="18" creationId="{CEC3904F-C1DB-4DCF-FCBB-A1FC457E73D0}"/>
          </ac:spMkLst>
        </pc:spChg>
        <pc:spChg chg="add mod">
          <ac:chgData name="Thomas Wang" userId="8f8f01fa8073da85" providerId="LiveId" clId="{FA38DB53-ECFF-4DE9-B96E-D6D634B2A304}" dt="2022-10-09T03:32:09.609" v="961" actId="1076"/>
          <ac:spMkLst>
            <pc:docMk/>
            <pc:sldMk cId="1004353734" sldId="334"/>
            <ac:spMk id="20" creationId="{B0A0FD7A-8ECC-0584-AF89-DE82D106FB19}"/>
          </ac:spMkLst>
        </pc:spChg>
        <pc:spChg chg="add mod">
          <ac:chgData name="Thomas Wang" userId="8f8f01fa8073da85" providerId="LiveId" clId="{FA38DB53-ECFF-4DE9-B96E-D6D634B2A304}" dt="2022-10-09T03:32:09.609" v="961" actId="1076"/>
          <ac:spMkLst>
            <pc:docMk/>
            <pc:sldMk cId="1004353734" sldId="334"/>
            <ac:spMk id="22" creationId="{084FD1F4-E555-14C8-1E33-137692CA8438}"/>
          </ac:spMkLst>
        </pc:spChg>
        <pc:spChg chg="add mod">
          <ac:chgData name="Thomas Wang" userId="8f8f01fa8073da85" providerId="LiveId" clId="{FA38DB53-ECFF-4DE9-B96E-D6D634B2A304}" dt="2022-10-09T03:37:46" v="989" actId="403"/>
          <ac:spMkLst>
            <pc:docMk/>
            <pc:sldMk cId="1004353734" sldId="334"/>
            <ac:spMk id="27" creationId="{0390BFDB-D8AD-8ADE-8984-10F4062D7475}"/>
          </ac:spMkLst>
        </pc:spChg>
        <pc:spChg chg="add mod">
          <ac:chgData name="Thomas Wang" userId="8f8f01fa8073da85" providerId="LiveId" clId="{FA38DB53-ECFF-4DE9-B96E-D6D634B2A304}" dt="2022-10-09T03:37:49.628" v="991" actId="403"/>
          <ac:spMkLst>
            <pc:docMk/>
            <pc:sldMk cId="1004353734" sldId="334"/>
            <ac:spMk id="29" creationId="{E6B4E79A-156C-5666-C305-371B97FF8959}"/>
          </ac:spMkLst>
        </pc:spChg>
        <pc:picChg chg="add mod">
          <ac:chgData name="Thomas Wang" userId="8f8f01fa8073da85" providerId="LiveId" clId="{FA38DB53-ECFF-4DE9-B96E-D6D634B2A304}" dt="2022-10-09T00:52:09.430" v="721" actId="1076"/>
          <ac:picMkLst>
            <pc:docMk/>
            <pc:sldMk cId="1004353734" sldId="334"/>
            <ac:picMk id="3" creationId="{E9D67418-CD6A-77B5-574A-244845217479}"/>
          </ac:picMkLst>
        </pc:picChg>
        <pc:picChg chg="del">
          <ac:chgData name="Thomas Wang" userId="8f8f01fa8073da85" providerId="LiveId" clId="{FA38DB53-ECFF-4DE9-B96E-D6D634B2A304}" dt="2022-10-09T00:52:11.153" v="722" actId="478"/>
          <ac:picMkLst>
            <pc:docMk/>
            <pc:sldMk cId="1004353734" sldId="334"/>
            <ac:picMk id="4" creationId="{EDA713B8-292C-06C5-6E2C-389C1323872C}"/>
          </ac:picMkLst>
        </pc:picChg>
        <pc:cxnChg chg="add mod">
          <ac:chgData name="Thomas Wang" userId="8f8f01fa8073da85" providerId="LiveId" clId="{FA38DB53-ECFF-4DE9-B96E-D6D634B2A304}" dt="2022-10-09T03:18:30.753" v="891" actId="14100"/>
          <ac:cxnSpMkLst>
            <pc:docMk/>
            <pc:sldMk cId="1004353734" sldId="334"/>
            <ac:cxnSpMk id="6" creationId="{5B302DE9-A3FD-5E47-67BE-1F8325E0C09E}"/>
          </ac:cxnSpMkLst>
        </pc:cxnChg>
        <pc:cxnChg chg="add mod">
          <ac:chgData name="Thomas Wang" userId="8f8f01fa8073da85" providerId="LiveId" clId="{FA38DB53-ECFF-4DE9-B96E-D6D634B2A304}" dt="2022-10-09T03:32:09.609" v="961" actId="1076"/>
          <ac:cxnSpMkLst>
            <pc:docMk/>
            <pc:sldMk cId="1004353734" sldId="334"/>
            <ac:cxnSpMk id="23" creationId="{736E723A-BCFC-41FC-740E-FBA356E10008}"/>
          </ac:cxnSpMkLst>
        </pc:cxnChg>
      </pc:sldChg>
      <pc:sldChg chg="addSp delSp modSp add mod">
        <pc:chgData name="Thomas Wang" userId="8f8f01fa8073da85" providerId="LiveId" clId="{FA38DB53-ECFF-4DE9-B96E-D6D634B2A304}" dt="2022-10-09T04:00:13.132" v="1281" actId="21"/>
        <pc:sldMkLst>
          <pc:docMk/>
          <pc:sldMk cId="226118187" sldId="335"/>
        </pc:sldMkLst>
        <pc:spChg chg="del">
          <ac:chgData name="Thomas Wang" userId="8f8f01fa8073da85" providerId="LiveId" clId="{FA38DB53-ECFF-4DE9-B96E-D6D634B2A304}" dt="2022-10-09T03:38:09" v="993" actId="478"/>
          <ac:spMkLst>
            <pc:docMk/>
            <pc:sldMk cId="226118187" sldId="335"/>
            <ac:spMk id="5" creationId="{97C52118-B157-82D4-5D11-1CFE415D2B37}"/>
          </ac:spMkLst>
        </pc:spChg>
        <pc:spChg chg="del">
          <ac:chgData name="Thomas Wang" userId="8f8f01fa8073da85" providerId="LiveId" clId="{FA38DB53-ECFF-4DE9-B96E-D6D634B2A304}" dt="2022-10-09T03:38:09" v="993" actId="478"/>
          <ac:spMkLst>
            <pc:docMk/>
            <pc:sldMk cId="226118187" sldId="335"/>
            <ac:spMk id="7" creationId="{EB6A1CCD-BFA1-2CB1-CFA3-173C5FBE0898}"/>
          </ac:spMkLst>
        </pc:spChg>
        <pc:spChg chg="del">
          <ac:chgData name="Thomas Wang" userId="8f8f01fa8073da85" providerId="LiveId" clId="{FA38DB53-ECFF-4DE9-B96E-D6D634B2A304}" dt="2022-10-09T03:38:09" v="993" actId="478"/>
          <ac:spMkLst>
            <pc:docMk/>
            <pc:sldMk cId="226118187" sldId="335"/>
            <ac:spMk id="9" creationId="{F355BCFD-D71F-98F6-2985-C37E029F6DAF}"/>
          </ac:spMkLst>
        </pc:spChg>
        <pc:spChg chg="del">
          <ac:chgData name="Thomas Wang" userId="8f8f01fa8073da85" providerId="LiveId" clId="{FA38DB53-ECFF-4DE9-B96E-D6D634B2A304}" dt="2022-10-09T03:38:09" v="993" actId="478"/>
          <ac:spMkLst>
            <pc:docMk/>
            <pc:sldMk cId="226118187" sldId="335"/>
            <ac:spMk id="10" creationId="{F64A6291-B362-8BB1-70A1-AC4EF485DBE1}"/>
          </ac:spMkLst>
        </pc:spChg>
        <pc:spChg chg="del">
          <ac:chgData name="Thomas Wang" userId="8f8f01fa8073da85" providerId="LiveId" clId="{FA38DB53-ECFF-4DE9-B96E-D6D634B2A304}" dt="2022-10-09T03:38:09" v="993" actId="478"/>
          <ac:spMkLst>
            <pc:docMk/>
            <pc:sldMk cId="226118187" sldId="335"/>
            <ac:spMk id="11" creationId="{42298FF2-752F-6B4A-F627-8CD83B06B79E}"/>
          </ac:spMkLst>
        </pc:spChg>
        <pc:spChg chg="add mod">
          <ac:chgData name="Thomas Wang" userId="8f8f01fa8073da85" providerId="LiveId" clId="{FA38DB53-ECFF-4DE9-B96E-D6D634B2A304}" dt="2022-10-09T03:38:58.519" v="1010" actId="1076"/>
          <ac:spMkLst>
            <pc:docMk/>
            <pc:sldMk cId="226118187" sldId="335"/>
            <ac:spMk id="12" creationId="{729EA7B0-5200-AFFB-4AA3-14DBC8A3475F}"/>
          </ac:spMkLst>
        </pc:spChg>
        <pc:spChg chg="del">
          <ac:chgData name="Thomas Wang" userId="8f8f01fa8073da85" providerId="LiveId" clId="{FA38DB53-ECFF-4DE9-B96E-D6D634B2A304}" dt="2022-10-09T03:38:09" v="993" actId="478"/>
          <ac:spMkLst>
            <pc:docMk/>
            <pc:sldMk cId="226118187" sldId="335"/>
            <ac:spMk id="13" creationId="{CBF3853F-1B79-E56A-FA3D-ABD148A3D668}"/>
          </ac:spMkLst>
        </pc:spChg>
        <pc:spChg chg="del">
          <ac:chgData name="Thomas Wang" userId="8f8f01fa8073da85" providerId="LiveId" clId="{FA38DB53-ECFF-4DE9-B96E-D6D634B2A304}" dt="2022-10-09T03:38:09" v="993" actId="478"/>
          <ac:spMkLst>
            <pc:docMk/>
            <pc:sldMk cId="226118187" sldId="335"/>
            <ac:spMk id="14" creationId="{1454AC7E-E2EE-602F-F344-1AA855516E98}"/>
          </ac:spMkLst>
        </pc:spChg>
        <pc:spChg chg="del">
          <ac:chgData name="Thomas Wang" userId="8f8f01fa8073da85" providerId="LiveId" clId="{FA38DB53-ECFF-4DE9-B96E-D6D634B2A304}" dt="2022-10-09T03:38:09" v="993" actId="478"/>
          <ac:spMkLst>
            <pc:docMk/>
            <pc:sldMk cId="226118187" sldId="335"/>
            <ac:spMk id="15" creationId="{48B6B733-5735-00AC-735E-D44B3F6BD0C5}"/>
          </ac:spMkLst>
        </pc:spChg>
        <pc:spChg chg="add mod">
          <ac:chgData name="Thomas Wang" userId="8f8f01fa8073da85" providerId="LiveId" clId="{FA38DB53-ECFF-4DE9-B96E-D6D634B2A304}" dt="2022-10-09T03:48:09.616" v="1025" actId="1076"/>
          <ac:spMkLst>
            <pc:docMk/>
            <pc:sldMk cId="226118187" sldId="335"/>
            <ac:spMk id="17" creationId="{CB3E8E62-F3DA-36A2-4BA7-262F957406B5}"/>
          </ac:spMkLst>
        </pc:spChg>
        <pc:spChg chg="del">
          <ac:chgData name="Thomas Wang" userId="8f8f01fa8073da85" providerId="LiveId" clId="{FA38DB53-ECFF-4DE9-B96E-D6D634B2A304}" dt="2022-10-09T03:38:09" v="993" actId="478"/>
          <ac:spMkLst>
            <pc:docMk/>
            <pc:sldMk cId="226118187" sldId="335"/>
            <ac:spMk id="18" creationId="{CEC3904F-C1DB-4DCF-FCBB-A1FC457E73D0}"/>
          </ac:spMkLst>
        </pc:spChg>
        <pc:spChg chg="del">
          <ac:chgData name="Thomas Wang" userId="8f8f01fa8073da85" providerId="LiveId" clId="{FA38DB53-ECFF-4DE9-B96E-D6D634B2A304}" dt="2022-10-09T03:38:09" v="993" actId="478"/>
          <ac:spMkLst>
            <pc:docMk/>
            <pc:sldMk cId="226118187" sldId="335"/>
            <ac:spMk id="20" creationId="{B0A0FD7A-8ECC-0584-AF89-DE82D106FB19}"/>
          </ac:spMkLst>
        </pc:spChg>
        <pc:spChg chg="del">
          <ac:chgData name="Thomas Wang" userId="8f8f01fa8073da85" providerId="LiveId" clId="{FA38DB53-ECFF-4DE9-B96E-D6D634B2A304}" dt="2022-10-09T03:38:09" v="993" actId="478"/>
          <ac:spMkLst>
            <pc:docMk/>
            <pc:sldMk cId="226118187" sldId="335"/>
            <ac:spMk id="22" creationId="{084FD1F4-E555-14C8-1E33-137692CA8438}"/>
          </ac:spMkLst>
        </pc:spChg>
        <pc:spChg chg="add mod">
          <ac:chgData name="Thomas Wang" userId="8f8f01fa8073da85" providerId="LiveId" clId="{FA38DB53-ECFF-4DE9-B96E-D6D634B2A304}" dt="2022-10-09T03:47:45.911" v="1020" actId="1076"/>
          <ac:spMkLst>
            <pc:docMk/>
            <pc:sldMk cId="226118187" sldId="335"/>
            <ac:spMk id="25" creationId="{EAA95EE6-A3D8-9D9F-DE75-2DF71BE9BA5A}"/>
          </ac:spMkLst>
        </pc:spChg>
        <pc:spChg chg="add mod">
          <ac:chgData name="Thomas Wang" userId="8f8f01fa8073da85" providerId="LiveId" clId="{FA38DB53-ECFF-4DE9-B96E-D6D634B2A304}" dt="2022-10-09T03:48:04.389" v="1024"/>
          <ac:spMkLst>
            <pc:docMk/>
            <pc:sldMk cId="226118187" sldId="335"/>
            <ac:spMk id="26" creationId="{D9D65EC0-13D7-F39E-DAA9-3607065664B0}"/>
          </ac:spMkLst>
        </pc:spChg>
        <pc:spChg chg="del">
          <ac:chgData name="Thomas Wang" userId="8f8f01fa8073da85" providerId="LiveId" clId="{FA38DB53-ECFF-4DE9-B96E-D6D634B2A304}" dt="2022-10-09T03:38:09" v="993" actId="478"/>
          <ac:spMkLst>
            <pc:docMk/>
            <pc:sldMk cId="226118187" sldId="335"/>
            <ac:spMk id="27" creationId="{0390BFDB-D8AD-8ADE-8984-10F4062D7475}"/>
          </ac:spMkLst>
        </pc:spChg>
        <pc:spChg chg="add del mod">
          <ac:chgData name="Thomas Wang" userId="8f8f01fa8073da85" providerId="LiveId" clId="{FA38DB53-ECFF-4DE9-B96E-D6D634B2A304}" dt="2022-10-09T03:47:52.082" v="1023" actId="478"/>
          <ac:spMkLst>
            <pc:docMk/>
            <pc:sldMk cId="226118187" sldId="335"/>
            <ac:spMk id="28" creationId="{55827A6A-5667-089C-F255-6B0B92FFF5E5}"/>
          </ac:spMkLst>
        </pc:spChg>
        <pc:spChg chg="del">
          <ac:chgData name="Thomas Wang" userId="8f8f01fa8073da85" providerId="LiveId" clId="{FA38DB53-ECFF-4DE9-B96E-D6D634B2A304}" dt="2022-10-09T03:38:09" v="993" actId="478"/>
          <ac:spMkLst>
            <pc:docMk/>
            <pc:sldMk cId="226118187" sldId="335"/>
            <ac:spMk id="29" creationId="{E6B4E79A-156C-5666-C305-371B97FF8959}"/>
          </ac:spMkLst>
        </pc:spChg>
        <pc:spChg chg="add del mod">
          <ac:chgData name="Thomas Wang" userId="8f8f01fa8073da85" providerId="LiveId" clId="{FA38DB53-ECFF-4DE9-B96E-D6D634B2A304}" dt="2022-10-09T04:00:13.132" v="1281" actId="21"/>
          <ac:spMkLst>
            <pc:docMk/>
            <pc:sldMk cId="226118187" sldId="335"/>
            <ac:spMk id="30" creationId="{4DD269E0-A0A8-9F03-AA1C-68B1F507ECF4}"/>
          </ac:spMkLst>
        </pc:spChg>
        <pc:picChg chg="del">
          <ac:chgData name="Thomas Wang" userId="8f8f01fa8073da85" providerId="LiveId" clId="{FA38DB53-ECFF-4DE9-B96E-D6D634B2A304}" dt="2022-10-09T03:38:18.091" v="997" actId="478"/>
          <ac:picMkLst>
            <pc:docMk/>
            <pc:sldMk cId="226118187" sldId="335"/>
            <ac:picMk id="3" creationId="{E9D67418-CD6A-77B5-574A-244845217479}"/>
          </ac:picMkLst>
        </pc:picChg>
        <pc:picChg chg="add mod">
          <ac:chgData name="Thomas Wang" userId="8f8f01fa8073da85" providerId="LiveId" clId="{FA38DB53-ECFF-4DE9-B96E-D6D634B2A304}" dt="2022-10-09T03:48:39.104" v="1027" actId="1076"/>
          <ac:picMkLst>
            <pc:docMk/>
            <pc:sldMk cId="226118187" sldId="335"/>
            <ac:picMk id="4" creationId="{198F38CD-2931-2D73-BBEB-A94A5720F7BA}"/>
          </ac:picMkLst>
        </pc:picChg>
        <pc:cxnChg chg="del">
          <ac:chgData name="Thomas Wang" userId="8f8f01fa8073da85" providerId="LiveId" clId="{FA38DB53-ECFF-4DE9-B96E-D6D634B2A304}" dt="2022-10-09T03:38:09" v="993" actId="478"/>
          <ac:cxnSpMkLst>
            <pc:docMk/>
            <pc:sldMk cId="226118187" sldId="335"/>
            <ac:cxnSpMk id="6" creationId="{5B302DE9-A3FD-5E47-67BE-1F8325E0C09E}"/>
          </ac:cxnSpMkLst>
        </pc:cxnChg>
        <pc:cxnChg chg="add">
          <ac:chgData name="Thomas Wang" userId="8f8f01fa8073da85" providerId="LiveId" clId="{FA38DB53-ECFF-4DE9-B96E-D6D634B2A304}" dt="2022-10-09T03:39:04.629" v="1011" actId="11529"/>
          <ac:cxnSpMkLst>
            <pc:docMk/>
            <pc:sldMk cId="226118187" sldId="335"/>
            <ac:cxnSpMk id="21" creationId="{23500AC8-8E86-1087-0CB9-28BF2263CFF5}"/>
          </ac:cxnSpMkLst>
        </pc:cxnChg>
        <pc:cxnChg chg="del">
          <ac:chgData name="Thomas Wang" userId="8f8f01fa8073da85" providerId="LiveId" clId="{FA38DB53-ECFF-4DE9-B96E-D6D634B2A304}" dt="2022-10-09T03:38:09" v="993" actId="478"/>
          <ac:cxnSpMkLst>
            <pc:docMk/>
            <pc:sldMk cId="226118187" sldId="335"/>
            <ac:cxnSpMk id="23" creationId="{736E723A-BCFC-41FC-740E-FBA356E10008}"/>
          </ac:cxnSpMkLst>
        </pc:cxnChg>
      </pc:sldChg>
      <pc:sldChg chg="addSp delSp modSp add mod">
        <pc:chgData name="Thomas Wang" userId="8f8f01fa8073da85" providerId="LiveId" clId="{FA38DB53-ECFF-4DE9-B96E-D6D634B2A304}" dt="2022-10-09T04:00:16.423" v="1283" actId="1076"/>
        <pc:sldMkLst>
          <pc:docMk/>
          <pc:sldMk cId="3530063103" sldId="336"/>
        </pc:sldMkLst>
        <pc:spChg chg="mod">
          <ac:chgData name="Thomas Wang" userId="8f8f01fa8073da85" providerId="LiveId" clId="{FA38DB53-ECFF-4DE9-B96E-D6D634B2A304}" dt="2022-10-09T03:49:13.900" v="1095" actId="20577"/>
          <ac:spMkLst>
            <pc:docMk/>
            <pc:sldMk cId="3530063103" sldId="336"/>
            <ac:spMk id="2" creationId="{0C4CADB7-8D0D-A26E-60B0-4A431540C9A4}"/>
          </ac:spMkLst>
        </pc:spChg>
        <pc:spChg chg="add mod">
          <ac:chgData name="Thomas Wang" userId="8f8f01fa8073da85" providerId="LiveId" clId="{FA38DB53-ECFF-4DE9-B96E-D6D634B2A304}" dt="2022-10-09T03:50:01.813" v="1138" actId="404"/>
          <ac:spMkLst>
            <pc:docMk/>
            <pc:sldMk cId="3530063103" sldId="336"/>
            <ac:spMk id="5" creationId="{2B10DE73-ED2F-B563-413B-88DA5EFD46B0}"/>
          </ac:spMkLst>
        </pc:spChg>
        <pc:spChg chg="add mod">
          <ac:chgData name="Thomas Wang" userId="8f8f01fa8073da85" providerId="LiveId" clId="{FA38DB53-ECFF-4DE9-B96E-D6D634B2A304}" dt="2022-10-09T03:49:41.215" v="1130" actId="1076"/>
          <ac:spMkLst>
            <pc:docMk/>
            <pc:sldMk cId="3530063103" sldId="336"/>
            <ac:spMk id="7" creationId="{FC69E490-487D-7362-84B5-37D30DF3A77E}"/>
          </ac:spMkLst>
        </pc:spChg>
        <pc:spChg chg="add mod">
          <ac:chgData name="Thomas Wang" userId="8f8f01fa8073da85" providerId="LiveId" clId="{FA38DB53-ECFF-4DE9-B96E-D6D634B2A304}" dt="2022-10-09T03:50:06.071" v="1140" actId="1076"/>
          <ac:spMkLst>
            <pc:docMk/>
            <pc:sldMk cId="3530063103" sldId="336"/>
            <ac:spMk id="9" creationId="{55E5AB8C-911D-5A17-47CE-EA2EC93FC71A}"/>
          </ac:spMkLst>
        </pc:spChg>
        <pc:spChg chg="add mod">
          <ac:chgData name="Thomas Wang" userId="8f8f01fa8073da85" providerId="LiveId" clId="{FA38DB53-ECFF-4DE9-B96E-D6D634B2A304}" dt="2022-10-09T03:57:28.951" v="1144" actId="1076"/>
          <ac:spMkLst>
            <pc:docMk/>
            <pc:sldMk cId="3530063103" sldId="336"/>
            <ac:spMk id="11" creationId="{05066E21-59C8-B412-1956-C48528728659}"/>
          </ac:spMkLst>
        </pc:spChg>
        <pc:spChg chg="del">
          <ac:chgData name="Thomas Wang" userId="8f8f01fa8073da85" providerId="LiveId" clId="{FA38DB53-ECFF-4DE9-B96E-D6D634B2A304}" dt="2022-10-09T03:49:19.555" v="1096" actId="478"/>
          <ac:spMkLst>
            <pc:docMk/>
            <pc:sldMk cId="3530063103" sldId="336"/>
            <ac:spMk id="12" creationId="{729EA7B0-5200-AFFB-4AA3-14DBC8A3475F}"/>
          </ac:spMkLst>
        </pc:spChg>
        <pc:spChg chg="add mod">
          <ac:chgData name="Thomas Wang" userId="8f8f01fa8073da85" providerId="LiveId" clId="{FA38DB53-ECFF-4DE9-B96E-D6D634B2A304}" dt="2022-10-09T03:59:04.456" v="1219" actId="14100"/>
          <ac:spMkLst>
            <pc:docMk/>
            <pc:sldMk cId="3530063103" sldId="336"/>
            <ac:spMk id="14" creationId="{D8FF0CD3-BD51-7A26-0E09-5F713B583363}"/>
          </ac:spMkLst>
        </pc:spChg>
        <pc:spChg chg="add mod">
          <ac:chgData name="Thomas Wang" userId="8f8f01fa8073da85" providerId="LiveId" clId="{FA38DB53-ECFF-4DE9-B96E-D6D634B2A304}" dt="2022-10-09T03:59:17.026" v="1263" actId="20577"/>
          <ac:spMkLst>
            <pc:docMk/>
            <pc:sldMk cId="3530063103" sldId="336"/>
            <ac:spMk id="15" creationId="{82435864-0336-EF16-B13E-F0F576974579}"/>
          </ac:spMkLst>
        </pc:spChg>
        <pc:spChg chg="del">
          <ac:chgData name="Thomas Wang" userId="8f8f01fa8073da85" providerId="LiveId" clId="{FA38DB53-ECFF-4DE9-B96E-D6D634B2A304}" dt="2022-10-09T03:49:19.555" v="1096" actId="478"/>
          <ac:spMkLst>
            <pc:docMk/>
            <pc:sldMk cId="3530063103" sldId="336"/>
            <ac:spMk id="17" creationId="{CB3E8E62-F3DA-36A2-4BA7-262F957406B5}"/>
          </ac:spMkLst>
        </pc:spChg>
        <pc:spChg chg="add del mod">
          <ac:chgData name="Thomas Wang" userId="8f8f01fa8073da85" providerId="LiveId" clId="{FA38DB53-ECFF-4DE9-B96E-D6D634B2A304}" dt="2022-10-09T03:59:34.281" v="1267" actId="478"/>
          <ac:spMkLst>
            <pc:docMk/>
            <pc:sldMk cId="3530063103" sldId="336"/>
            <ac:spMk id="18" creationId="{4CFC2771-F34D-D577-BBEF-EBE96F4F8841}"/>
          </ac:spMkLst>
        </pc:spChg>
        <pc:spChg chg="add del mod">
          <ac:chgData name="Thomas Wang" userId="8f8f01fa8073da85" providerId="LiveId" clId="{FA38DB53-ECFF-4DE9-B96E-D6D634B2A304}" dt="2022-10-09T03:59:50.427" v="1272" actId="478"/>
          <ac:spMkLst>
            <pc:docMk/>
            <pc:sldMk cId="3530063103" sldId="336"/>
            <ac:spMk id="20" creationId="{319C801F-08CD-B400-90A0-8E5B7670A3AF}"/>
          </ac:spMkLst>
        </pc:spChg>
        <pc:spChg chg="add mod">
          <ac:chgData name="Thomas Wang" userId="8f8f01fa8073da85" providerId="LiveId" clId="{FA38DB53-ECFF-4DE9-B96E-D6D634B2A304}" dt="2022-10-09T04:00:07.191" v="1280" actId="5793"/>
          <ac:spMkLst>
            <pc:docMk/>
            <pc:sldMk cId="3530063103" sldId="336"/>
            <ac:spMk id="23" creationId="{B89BDFCE-3B32-A37D-E50A-BB3BCCE10EC2}"/>
          </ac:spMkLst>
        </pc:spChg>
        <pc:spChg chg="add mod">
          <ac:chgData name="Thomas Wang" userId="8f8f01fa8073da85" providerId="LiveId" clId="{FA38DB53-ECFF-4DE9-B96E-D6D634B2A304}" dt="2022-10-09T04:00:16.423" v="1283" actId="1076"/>
          <ac:spMkLst>
            <pc:docMk/>
            <pc:sldMk cId="3530063103" sldId="336"/>
            <ac:spMk id="24" creationId="{79902283-0A26-AA33-A3D1-03E3066B3031}"/>
          </ac:spMkLst>
        </pc:spChg>
        <pc:spChg chg="del">
          <ac:chgData name="Thomas Wang" userId="8f8f01fa8073da85" providerId="LiveId" clId="{FA38DB53-ECFF-4DE9-B96E-D6D634B2A304}" dt="2022-10-09T03:49:19.555" v="1096" actId="478"/>
          <ac:spMkLst>
            <pc:docMk/>
            <pc:sldMk cId="3530063103" sldId="336"/>
            <ac:spMk id="25" creationId="{EAA95EE6-A3D8-9D9F-DE75-2DF71BE9BA5A}"/>
          </ac:spMkLst>
        </pc:spChg>
        <pc:spChg chg="del">
          <ac:chgData name="Thomas Wang" userId="8f8f01fa8073da85" providerId="LiveId" clId="{FA38DB53-ECFF-4DE9-B96E-D6D634B2A304}" dt="2022-10-09T03:49:19.555" v="1096" actId="478"/>
          <ac:spMkLst>
            <pc:docMk/>
            <pc:sldMk cId="3530063103" sldId="336"/>
            <ac:spMk id="26" creationId="{D9D65EC0-13D7-F39E-DAA9-3607065664B0}"/>
          </ac:spMkLst>
        </pc:spChg>
        <pc:spChg chg="del">
          <ac:chgData name="Thomas Wang" userId="8f8f01fa8073da85" providerId="LiveId" clId="{FA38DB53-ECFF-4DE9-B96E-D6D634B2A304}" dt="2022-10-09T03:49:19.555" v="1096" actId="478"/>
          <ac:spMkLst>
            <pc:docMk/>
            <pc:sldMk cId="3530063103" sldId="336"/>
            <ac:spMk id="30" creationId="{4DD269E0-A0A8-9F03-AA1C-68B1F507ECF4}"/>
          </ac:spMkLst>
        </pc:spChg>
        <pc:graphicFrameChg chg="add mod modGraphic">
          <ac:chgData name="Thomas Wang" userId="8f8f01fa8073da85" providerId="LiveId" clId="{FA38DB53-ECFF-4DE9-B96E-D6D634B2A304}" dt="2022-10-09T03:58:56.847" v="1217" actId="14100"/>
          <ac:graphicFrameMkLst>
            <pc:docMk/>
            <pc:sldMk cId="3530063103" sldId="336"/>
            <ac:graphicFrameMk id="13" creationId="{CA15620E-B6C5-CF38-E426-E38F6E425B85}"/>
          </ac:graphicFrameMkLst>
        </pc:graphicFrameChg>
        <pc:picChg chg="del">
          <ac:chgData name="Thomas Wang" userId="8f8f01fa8073da85" providerId="LiveId" clId="{FA38DB53-ECFF-4DE9-B96E-D6D634B2A304}" dt="2022-10-09T03:49:19.555" v="1096" actId="478"/>
          <ac:picMkLst>
            <pc:docMk/>
            <pc:sldMk cId="3530063103" sldId="336"/>
            <ac:picMk id="4" creationId="{198F38CD-2931-2D73-BBEB-A94A5720F7BA}"/>
          </ac:picMkLst>
        </pc:picChg>
        <pc:cxnChg chg="del">
          <ac:chgData name="Thomas Wang" userId="8f8f01fa8073da85" providerId="LiveId" clId="{FA38DB53-ECFF-4DE9-B96E-D6D634B2A304}" dt="2022-10-09T03:49:19.555" v="1096" actId="478"/>
          <ac:cxnSpMkLst>
            <pc:docMk/>
            <pc:sldMk cId="3530063103" sldId="336"/>
            <ac:cxnSpMk id="21" creationId="{23500AC8-8E86-1087-0CB9-28BF2263CFF5}"/>
          </ac:cxnSpMkLst>
        </pc:cxnChg>
      </pc:sldChg>
      <pc:sldChg chg="addSp delSp modSp add mod">
        <pc:chgData name="Thomas Wang" userId="8f8f01fa8073da85" providerId="LiveId" clId="{FA38DB53-ECFF-4DE9-B96E-D6D634B2A304}" dt="2022-10-09T14:28:55.232" v="1444" actId="14100"/>
        <pc:sldMkLst>
          <pc:docMk/>
          <pc:sldMk cId="3331889481" sldId="337"/>
        </pc:sldMkLst>
        <pc:spChg chg="mod">
          <ac:chgData name="Thomas Wang" userId="8f8f01fa8073da85" providerId="LiveId" clId="{FA38DB53-ECFF-4DE9-B96E-D6D634B2A304}" dt="2022-10-09T14:24:57.357" v="1300" actId="20577"/>
          <ac:spMkLst>
            <pc:docMk/>
            <pc:sldMk cId="3331889481" sldId="337"/>
            <ac:spMk id="2" creationId="{0C4CADB7-8D0D-A26E-60B0-4A431540C9A4}"/>
          </ac:spMkLst>
        </pc:spChg>
        <pc:spChg chg="del">
          <ac:chgData name="Thomas Wang" userId="8f8f01fa8073da85" providerId="LiveId" clId="{FA38DB53-ECFF-4DE9-B96E-D6D634B2A304}" dt="2022-10-09T14:25:00.696" v="1301" actId="478"/>
          <ac:spMkLst>
            <pc:docMk/>
            <pc:sldMk cId="3331889481" sldId="337"/>
            <ac:spMk id="5" creationId="{2B10DE73-ED2F-B563-413B-88DA5EFD46B0}"/>
          </ac:spMkLst>
        </pc:spChg>
        <pc:spChg chg="add mod">
          <ac:chgData name="Thomas Wang" userId="8f8f01fa8073da85" providerId="LiveId" clId="{FA38DB53-ECFF-4DE9-B96E-D6D634B2A304}" dt="2022-10-09T14:25:35.024" v="1327" actId="1076"/>
          <ac:spMkLst>
            <pc:docMk/>
            <pc:sldMk cId="3331889481" sldId="337"/>
            <ac:spMk id="6" creationId="{F6A882D8-1859-8517-05C0-2D3A89CAEA7B}"/>
          </ac:spMkLst>
        </pc:spChg>
        <pc:spChg chg="mod">
          <ac:chgData name="Thomas Wang" userId="8f8f01fa8073da85" providerId="LiveId" clId="{FA38DB53-ECFF-4DE9-B96E-D6D634B2A304}" dt="2022-10-09T14:25:09.072" v="1315" actId="20577"/>
          <ac:spMkLst>
            <pc:docMk/>
            <pc:sldMk cId="3331889481" sldId="337"/>
            <ac:spMk id="7" creationId="{FC69E490-487D-7362-84B5-37D30DF3A77E}"/>
          </ac:spMkLst>
        </pc:spChg>
        <pc:spChg chg="del">
          <ac:chgData name="Thomas Wang" userId="8f8f01fa8073da85" providerId="LiveId" clId="{FA38DB53-ECFF-4DE9-B96E-D6D634B2A304}" dt="2022-10-09T14:25:00.696" v="1301" actId="478"/>
          <ac:spMkLst>
            <pc:docMk/>
            <pc:sldMk cId="3331889481" sldId="337"/>
            <ac:spMk id="9" creationId="{55E5AB8C-911D-5A17-47CE-EA2EC93FC71A}"/>
          </ac:spMkLst>
        </pc:spChg>
        <pc:spChg chg="add mod">
          <ac:chgData name="Thomas Wang" userId="8f8f01fa8073da85" providerId="LiveId" clId="{FA38DB53-ECFF-4DE9-B96E-D6D634B2A304}" dt="2022-10-09T14:26:00.504" v="1353" actId="14100"/>
          <ac:spMkLst>
            <pc:docMk/>
            <pc:sldMk cId="3331889481" sldId="337"/>
            <ac:spMk id="10" creationId="{E6A814B0-A264-B250-268B-AC326C5A68E4}"/>
          </ac:spMkLst>
        </pc:spChg>
        <pc:spChg chg="del">
          <ac:chgData name="Thomas Wang" userId="8f8f01fa8073da85" providerId="LiveId" clId="{FA38DB53-ECFF-4DE9-B96E-D6D634B2A304}" dt="2022-10-09T14:25:00.696" v="1301" actId="478"/>
          <ac:spMkLst>
            <pc:docMk/>
            <pc:sldMk cId="3331889481" sldId="337"/>
            <ac:spMk id="11" creationId="{05066E21-59C8-B412-1956-C48528728659}"/>
          </ac:spMkLst>
        </pc:spChg>
        <pc:spChg chg="del">
          <ac:chgData name="Thomas Wang" userId="8f8f01fa8073da85" providerId="LiveId" clId="{FA38DB53-ECFF-4DE9-B96E-D6D634B2A304}" dt="2022-10-09T14:25:00.696" v="1301" actId="478"/>
          <ac:spMkLst>
            <pc:docMk/>
            <pc:sldMk cId="3331889481" sldId="337"/>
            <ac:spMk id="14" creationId="{D8FF0CD3-BD51-7A26-0E09-5F713B583363}"/>
          </ac:spMkLst>
        </pc:spChg>
        <pc:spChg chg="del">
          <ac:chgData name="Thomas Wang" userId="8f8f01fa8073da85" providerId="LiveId" clId="{FA38DB53-ECFF-4DE9-B96E-D6D634B2A304}" dt="2022-10-09T14:25:00.696" v="1301" actId="478"/>
          <ac:spMkLst>
            <pc:docMk/>
            <pc:sldMk cId="3331889481" sldId="337"/>
            <ac:spMk id="15" creationId="{82435864-0336-EF16-B13E-F0F576974579}"/>
          </ac:spMkLst>
        </pc:spChg>
        <pc:spChg chg="add mod">
          <ac:chgData name="Thomas Wang" userId="8f8f01fa8073da85" providerId="LiveId" clId="{FA38DB53-ECFF-4DE9-B96E-D6D634B2A304}" dt="2022-10-09T14:26:25.992" v="1361" actId="1076"/>
          <ac:spMkLst>
            <pc:docMk/>
            <pc:sldMk cId="3331889481" sldId="337"/>
            <ac:spMk id="19" creationId="{1F69F718-17DE-6CC2-DDA1-866A221C535B}"/>
          </ac:spMkLst>
        </pc:spChg>
        <pc:spChg chg="add mod">
          <ac:chgData name="Thomas Wang" userId="8f8f01fa8073da85" providerId="LiveId" clId="{FA38DB53-ECFF-4DE9-B96E-D6D634B2A304}" dt="2022-10-09T14:26:35.333" v="1389" actId="20577"/>
          <ac:spMkLst>
            <pc:docMk/>
            <pc:sldMk cId="3331889481" sldId="337"/>
            <ac:spMk id="20" creationId="{8A16E6B5-2676-CB3A-A786-8445D60AEAD7}"/>
          </ac:spMkLst>
        </pc:spChg>
        <pc:spChg chg="add mod">
          <ac:chgData name="Thomas Wang" userId="8f8f01fa8073da85" providerId="LiveId" clId="{FA38DB53-ECFF-4DE9-B96E-D6D634B2A304}" dt="2022-10-09T14:26:59.649" v="1391" actId="1076"/>
          <ac:spMkLst>
            <pc:docMk/>
            <pc:sldMk cId="3331889481" sldId="337"/>
            <ac:spMk id="21" creationId="{2DA0396E-5949-1BAB-7636-9EBFBBDBC5BC}"/>
          </ac:spMkLst>
        </pc:spChg>
        <pc:spChg chg="del">
          <ac:chgData name="Thomas Wang" userId="8f8f01fa8073da85" providerId="LiveId" clId="{FA38DB53-ECFF-4DE9-B96E-D6D634B2A304}" dt="2022-10-09T14:25:00.696" v="1301" actId="478"/>
          <ac:spMkLst>
            <pc:docMk/>
            <pc:sldMk cId="3331889481" sldId="337"/>
            <ac:spMk id="23" creationId="{B89BDFCE-3B32-A37D-E50A-BB3BCCE10EC2}"/>
          </ac:spMkLst>
        </pc:spChg>
        <pc:spChg chg="del">
          <ac:chgData name="Thomas Wang" userId="8f8f01fa8073da85" providerId="LiveId" clId="{FA38DB53-ECFF-4DE9-B96E-D6D634B2A304}" dt="2022-10-09T14:25:00.696" v="1301" actId="478"/>
          <ac:spMkLst>
            <pc:docMk/>
            <pc:sldMk cId="3331889481" sldId="337"/>
            <ac:spMk id="24" creationId="{79902283-0A26-AA33-A3D1-03E3066B3031}"/>
          </ac:spMkLst>
        </pc:spChg>
        <pc:spChg chg="add mod">
          <ac:chgData name="Thomas Wang" userId="8f8f01fa8073da85" providerId="LiveId" clId="{FA38DB53-ECFF-4DE9-B96E-D6D634B2A304}" dt="2022-10-09T14:27:22.750" v="1396" actId="207"/>
          <ac:spMkLst>
            <pc:docMk/>
            <pc:sldMk cId="3331889481" sldId="337"/>
            <ac:spMk id="25" creationId="{60C56457-2083-36EF-BDC2-8FB75D6A6681}"/>
          </ac:spMkLst>
        </pc:spChg>
        <pc:spChg chg="add mod">
          <ac:chgData name="Thomas Wang" userId="8f8f01fa8073da85" providerId="LiveId" clId="{FA38DB53-ECFF-4DE9-B96E-D6D634B2A304}" dt="2022-10-09T14:28:19.217" v="1432" actId="1076"/>
          <ac:spMkLst>
            <pc:docMk/>
            <pc:sldMk cId="3331889481" sldId="337"/>
            <ac:spMk id="27" creationId="{621732E1-F4A3-857F-46F5-1116AF16A14D}"/>
          </ac:spMkLst>
        </pc:spChg>
        <pc:spChg chg="add mod">
          <ac:chgData name="Thomas Wang" userId="8f8f01fa8073da85" providerId="LiveId" clId="{FA38DB53-ECFF-4DE9-B96E-D6D634B2A304}" dt="2022-10-09T14:27:47.656" v="1414" actId="1076"/>
          <ac:spMkLst>
            <pc:docMk/>
            <pc:sldMk cId="3331889481" sldId="337"/>
            <ac:spMk id="31" creationId="{D48F35C7-5DF8-F8E9-81A6-82D99B791BEC}"/>
          </ac:spMkLst>
        </pc:spChg>
        <pc:spChg chg="add mod">
          <ac:chgData name="Thomas Wang" userId="8f8f01fa8073da85" providerId="LiveId" clId="{FA38DB53-ECFF-4DE9-B96E-D6D634B2A304}" dt="2022-10-09T14:28:00.736" v="1428" actId="1076"/>
          <ac:spMkLst>
            <pc:docMk/>
            <pc:sldMk cId="3331889481" sldId="337"/>
            <ac:spMk id="33" creationId="{115A0B12-EF9A-CF66-9BA6-92868ABB4028}"/>
          </ac:spMkLst>
        </pc:spChg>
        <pc:spChg chg="add mod">
          <ac:chgData name="Thomas Wang" userId="8f8f01fa8073da85" providerId="LiveId" clId="{FA38DB53-ECFF-4DE9-B96E-D6D634B2A304}" dt="2022-10-09T14:28:49.649" v="1441" actId="1076"/>
          <ac:spMkLst>
            <pc:docMk/>
            <pc:sldMk cId="3331889481" sldId="337"/>
            <ac:spMk id="36" creationId="{766FE131-1320-B3E6-EDE7-E18EA85B0EBC}"/>
          </ac:spMkLst>
        </pc:spChg>
        <pc:graphicFrameChg chg="del">
          <ac:chgData name="Thomas Wang" userId="8f8f01fa8073da85" providerId="LiveId" clId="{FA38DB53-ECFF-4DE9-B96E-D6D634B2A304}" dt="2022-10-09T14:25:00.696" v="1301" actId="478"/>
          <ac:graphicFrameMkLst>
            <pc:docMk/>
            <pc:sldMk cId="3331889481" sldId="337"/>
            <ac:graphicFrameMk id="13" creationId="{CA15620E-B6C5-CF38-E426-E38F6E425B85}"/>
          </ac:graphicFrameMkLst>
        </pc:graphicFrameChg>
        <pc:picChg chg="add mod">
          <ac:chgData name="Thomas Wang" userId="8f8f01fa8073da85" providerId="LiveId" clId="{FA38DB53-ECFF-4DE9-B96E-D6D634B2A304}" dt="2022-10-09T14:25:14.050" v="1318" actId="14100"/>
          <ac:picMkLst>
            <pc:docMk/>
            <pc:sldMk cId="3331889481" sldId="337"/>
            <ac:picMk id="3" creationId="{EC6E8BED-3F03-8D7F-B83C-C17F8A0594AB}"/>
          </ac:picMkLst>
        </pc:picChg>
        <pc:cxnChg chg="add mod">
          <ac:chgData name="Thomas Wang" userId="8f8f01fa8073da85" providerId="LiveId" clId="{FA38DB53-ECFF-4DE9-B96E-D6D634B2A304}" dt="2022-10-09T14:25:48.689" v="1330" actId="14100"/>
          <ac:cxnSpMkLst>
            <pc:docMk/>
            <pc:sldMk cId="3331889481" sldId="337"/>
            <ac:cxnSpMk id="8" creationId="{77586662-10B9-D568-E98E-7CD2AC7D14C5}"/>
          </ac:cxnSpMkLst>
        </pc:cxnChg>
        <pc:cxnChg chg="add mod">
          <ac:chgData name="Thomas Wang" userId="8f8f01fa8073da85" providerId="LiveId" clId="{FA38DB53-ECFF-4DE9-B96E-D6D634B2A304}" dt="2022-10-09T14:26:06.496" v="1355" actId="14100"/>
          <ac:cxnSpMkLst>
            <pc:docMk/>
            <pc:sldMk cId="3331889481" sldId="337"/>
            <ac:cxnSpMk id="16" creationId="{5604E131-2C04-C04A-0508-994D7F03D4FE}"/>
          </ac:cxnSpMkLst>
        </pc:cxnChg>
        <pc:cxnChg chg="add mod">
          <ac:chgData name="Thomas Wang" userId="8f8f01fa8073da85" providerId="LiveId" clId="{FA38DB53-ECFF-4DE9-B96E-D6D634B2A304}" dt="2022-10-09T14:27:36.255" v="1401" actId="14100"/>
          <ac:cxnSpMkLst>
            <pc:docMk/>
            <pc:sldMk cId="3331889481" sldId="337"/>
            <ac:cxnSpMk id="28" creationId="{F31EB2F7-E866-2A08-09C4-4F52D0D40799}"/>
          </ac:cxnSpMkLst>
        </pc:cxnChg>
        <pc:cxnChg chg="add mod">
          <ac:chgData name="Thomas Wang" userId="8f8f01fa8073da85" providerId="LiveId" clId="{FA38DB53-ECFF-4DE9-B96E-D6D634B2A304}" dt="2022-10-09T14:28:04.056" v="1429" actId="14100"/>
          <ac:cxnSpMkLst>
            <pc:docMk/>
            <pc:sldMk cId="3331889481" sldId="337"/>
            <ac:cxnSpMk id="32" creationId="{B87E3BD2-23EA-928E-5309-FA3F31BCDD77}"/>
          </ac:cxnSpMkLst>
        </pc:cxnChg>
        <pc:cxnChg chg="add mod">
          <ac:chgData name="Thomas Wang" userId="8f8f01fa8073da85" providerId="LiveId" clId="{FA38DB53-ECFF-4DE9-B96E-D6D634B2A304}" dt="2022-10-09T14:28:55.232" v="1444" actId="14100"/>
          <ac:cxnSpMkLst>
            <pc:docMk/>
            <pc:sldMk cId="3331889481" sldId="337"/>
            <ac:cxnSpMk id="37" creationId="{69F9F753-24BA-8627-E2B4-BF676CC30CC6}"/>
          </ac:cxnSpMkLst>
        </pc:cxnChg>
      </pc:sldChg>
    </pc:docChg>
  </pc:docChgLst>
  <pc:docChgLst>
    <pc:chgData name="Thomas Wang" userId="8f8f01fa8073da85" providerId="LiveId" clId="{44B16C16-08F7-49CA-A558-A0D194D00DD2}"/>
    <pc:docChg chg="undo redo custSel addSld delSld modSld sldOrd">
      <pc:chgData name="Thomas Wang" userId="8f8f01fa8073da85" providerId="LiveId" clId="{44B16C16-08F7-49CA-A558-A0D194D00DD2}" dt="2022-10-07T16:08:46.259" v="3558" actId="1076"/>
      <pc:docMkLst>
        <pc:docMk/>
      </pc:docMkLst>
      <pc:sldChg chg="modSp modAnim">
        <pc:chgData name="Thomas Wang" userId="8f8f01fa8073da85" providerId="LiveId" clId="{44B16C16-08F7-49CA-A558-A0D194D00DD2}" dt="2022-09-20T03:26:50.530" v="13" actId="20577"/>
        <pc:sldMkLst>
          <pc:docMk/>
          <pc:sldMk cId="4034178080" sldId="258"/>
        </pc:sldMkLst>
        <pc:spChg chg="mod">
          <ac:chgData name="Thomas Wang" userId="8f8f01fa8073da85" providerId="LiveId" clId="{44B16C16-08F7-49CA-A558-A0D194D00DD2}" dt="2022-09-20T03:26:50.530" v="13" actId="20577"/>
          <ac:spMkLst>
            <pc:docMk/>
            <pc:sldMk cId="4034178080" sldId="258"/>
            <ac:spMk id="3" creationId="{8C27660D-EDE2-3A7E-C8A6-4BEC53F82B72}"/>
          </ac:spMkLst>
        </pc:spChg>
      </pc:sldChg>
      <pc:sldChg chg="addSp delSp modSp mod">
        <pc:chgData name="Thomas Wang" userId="8f8f01fa8073da85" providerId="LiveId" clId="{44B16C16-08F7-49CA-A558-A0D194D00DD2}" dt="2022-09-20T23:16:27.621" v="519" actId="1076"/>
        <pc:sldMkLst>
          <pc:docMk/>
          <pc:sldMk cId="3287720028" sldId="262"/>
        </pc:sldMkLst>
        <pc:spChg chg="mod">
          <ac:chgData name="Thomas Wang" userId="8f8f01fa8073da85" providerId="LiveId" clId="{44B16C16-08F7-49CA-A558-A0D194D00DD2}" dt="2022-09-20T03:56:13.603" v="354" actId="20577"/>
          <ac:spMkLst>
            <pc:docMk/>
            <pc:sldMk cId="3287720028" sldId="262"/>
            <ac:spMk id="2" creationId="{0C4CADB7-8D0D-A26E-60B0-4A431540C9A4}"/>
          </ac:spMkLst>
        </pc:spChg>
        <pc:spChg chg="mod">
          <ac:chgData name="Thomas Wang" userId="8f8f01fa8073da85" providerId="LiveId" clId="{44B16C16-08F7-49CA-A558-A0D194D00DD2}" dt="2022-09-20T23:10:47.101" v="390" actId="20577"/>
          <ac:spMkLst>
            <pc:docMk/>
            <pc:sldMk cId="3287720028" sldId="262"/>
            <ac:spMk id="4" creationId="{87B04CD6-33AE-7FCC-72AC-DBD96470B46A}"/>
          </ac:spMkLst>
        </pc:spChg>
        <pc:spChg chg="add mod">
          <ac:chgData name="Thomas Wang" userId="8f8f01fa8073da85" providerId="LiveId" clId="{44B16C16-08F7-49CA-A558-A0D194D00DD2}" dt="2022-09-20T23:11:15.238" v="398" actId="14100"/>
          <ac:spMkLst>
            <pc:docMk/>
            <pc:sldMk cId="3287720028" sldId="262"/>
            <ac:spMk id="5" creationId="{484E598D-277B-6A42-F819-419FEC1038C6}"/>
          </ac:spMkLst>
        </pc:spChg>
        <pc:spChg chg="add mod">
          <ac:chgData name="Thomas Wang" userId="8f8f01fa8073da85" providerId="LiveId" clId="{44B16C16-08F7-49CA-A558-A0D194D00DD2}" dt="2022-09-20T23:10:16.080" v="382" actId="207"/>
          <ac:spMkLst>
            <pc:docMk/>
            <pc:sldMk cId="3287720028" sldId="262"/>
            <ac:spMk id="7" creationId="{3A930C90-6F05-EFA8-C4CD-A75F50F4851A}"/>
          </ac:spMkLst>
        </pc:spChg>
        <pc:spChg chg="add mod">
          <ac:chgData name="Thomas Wang" userId="8f8f01fa8073da85" providerId="LiveId" clId="{44B16C16-08F7-49CA-A558-A0D194D00DD2}" dt="2022-09-20T23:10:32.774" v="387" actId="1076"/>
          <ac:spMkLst>
            <pc:docMk/>
            <pc:sldMk cId="3287720028" sldId="262"/>
            <ac:spMk id="9" creationId="{2FC84F46-828B-1D70-40D5-839EB7A69A33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9" creationId="{B4F91533-67A9-5542-B8C3-20BB58DC0A22}"/>
          </ac:spMkLst>
        </pc:spChg>
        <pc:spChg chg="add mod">
          <ac:chgData name="Thomas Wang" userId="8f8f01fa8073da85" providerId="LiveId" clId="{44B16C16-08F7-49CA-A558-A0D194D00DD2}" dt="2022-09-20T23:10:59.653" v="394" actId="14100"/>
          <ac:spMkLst>
            <pc:docMk/>
            <pc:sldMk cId="3287720028" sldId="262"/>
            <ac:spMk id="10" creationId="{946C33D2-E9B9-0D3F-5322-0359D77745BD}"/>
          </ac:spMkLst>
        </pc:spChg>
        <pc:spChg chg="add mod">
          <ac:chgData name="Thomas Wang" userId="8f8f01fa8073da85" providerId="LiveId" clId="{44B16C16-08F7-49CA-A558-A0D194D00DD2}" dt="2022-09-20T23:11:04.813" v="397" actId="1076"/>
          <ac:spMkLst>
            <pc:docMk/>
            <pc:sldMk cId="3287720028" sldId="262"/>
            <ac:spMk id="11" creationId="{0BAF876E-2697-0762-2908-DE99F063CD4F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12" creationId="{AEECA863-F8B2-F2BD-6A0B-87584CBA236B}"/>
          </ac:spMkLst>
        </pc:spChg>
        <pc:spChg chg="add mod">
          <ac:chgData name="Thomas Wang" userId="8f8f01fa8073da85" providerId="LiveId" clId="{44B16C16-08F7-49CA-A558-A0D194D00DD2}" dt="2022-09-20T23:11:30.469" v="403" actId="1076"/>
          <ac:spMkLst>
            <pc:docMk/>
            <pc:sldMk cId="3287720028" sldId="262"/>
            <ac:spMk id="13" creationId="{0383075B-7FC8-BEBE-9319-D92880B74FB8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13" creationId="{82522272-6192-F096-6EA5-BB2D6471E9DD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14" creationId="{1A5520A3-0957-59DB-1B36-221B926E1ACE}"/>
          </ac:spMkLst>
        </pc:spChg>
        <pc:spChg chg="add">
          <ac:chgData name="Thomas Wang" userId="8f8f01fa8073da85" providerId="LiveId" clId="{44B16C16-08F7-49CA-A558-A0D194D00DD2}" dt="2022-09-20T23:11:37.576" v="404" actId="11529"/>
          <ac:spMkLst>
            <pc:docMk/>
            <pc:sldMk cId="3287720028" sldId="262"/>
            <ac:spMk id="14" creationId="{9AD5530E-4871-27E5-F473-36FB9B4E542A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15" creationId="{6BE285C7-B466-F6DF-4C46-51384A322C6A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16" creationId="{0F7B1D9D-B979-3BC3-6E3F-92AD534DACAF}"/>
          </ac:spMkLst>
        </pc:spChg>
        <pc:spChg chg="add mod">
          <ac:chgData name="Thomas Wang" userId="8f8f01fa8073da85" providerId="LiveId" clId="{44B16C16-08F7-49CA-A558-A0D194D00DD2}" dt="2022-09-20T23:11:49.016" v="407" actId="207"/>
          <ac:spMkLst>
            <pc:docMk/>
            <pc:sldMk cId="3287720028" sldId="262"/>
            <ac:spMk id="16" creationId="{64DE553C-3E79-3B3B-4366-5B90DD88F469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17" creationId="{8E2A96CB-F8F2-75D5-3E91-7A7F70E2E5EE}"/>
          </ac:spMkLst>
        </pc:spChg>
        <pc:spChg chg="add mod">
          <ac:chgData name="Thomas Wang" userId="8f8f01fa8073da85" providerId="LiveId" clId="{44B16C16-08F7-49CA-A558-A0D194D00DD2}" dt="2022-09-20T23:16:27.621" v="519" actId="1076"/>
          <ac:spMkLst>
            <pc:docMk/>
            <pc:sldMk cId="3287720028" sldId="262"/>
            <ac:spMk id="18" creationId="{101CBA3D-010D-FF62-3CF2-5F679594967F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18" creationId="{A0447CE2-C17E-A603-4677-26D3DF7A8B4D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19" creationId="{7061994E-939B-4CBD-56C7-47500F8F3463}"/>
          </ac:spMkLst>
        </pc:spChg>
        <pc:spChg chg="add mod">
          <ac:chgData name="Thomas Wang" userId="8f8f01fa8073da85" providerId="LiveId" clId="{44B16C16-08F7-49CA-A558-A0D194D00DD2}" dt="2022-09-20T23:12:21.276" v="414" actId="14100"/>
          <ac:spMkLst>
            <pc:docMk/>
            <pc:sldMk cId="3287720028" sldId="262"/>
            <ac:spMk id="20" creationId="{3483CEF6-286A-E790-854F-E5CC9175963F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28" creationId="{B1E7BF49-1054-BF96-A103-9327EA275009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29" creationId="{E22786FA-A487-A726-28CD-155E223C0657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30" creationId="{AAB0AD3A-C18B-C96B-7373-D54667B5F252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31" creationId="{8335A187-771B-EE7F-20BC-59353E0826B5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32" creationId="{FEB9EA2E-CBDA-16F6-9D31-AE9D94BF2B85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33" creationId="{B00C9696-7302-E9B1-30B6-F7EE8D58F0AD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35" creationId="{77D5D39A-3B15-8031-D304-D8798A448628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36" creationId="{80C424C5-2E4A-3C57-AF4E-510BECF17D29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37" creationId="{49CA3750-79E3-ED0E-7732-37EFA7DB88FC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38" creationId="{ED083BFE-1533-D29F-DB0D-C57D2E21E7C7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39" creationId="{41D692B2-76A0-091E-B706-40DFDD654982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40" creationId="{12F379A7-806A-3DEE-6736-61324E7DB436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41" creationId="{280334C4-12B5-D494-943C-542A68526CA8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42" creationId="{E4DE7511-3F5A-36B6-D754-E3FF904E6527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45" creationId="{1EEC0C9B-A6F2-A2A6-1700-866826E6CA16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46" creationId="{C71E2EAC-C6AC-91C8-9FC2-C297459E6339}"/>
          </ac:spMkLst>
        </pc:spChg>
        <pc:spChg chg="del">
          <ac:chgData name="Thomas Wang" userId="8f8f01fa8073da85" providerId="LiveId" clId="{44B16C16-08F7-49CA-A558-A0D194D00DD2}" dt="2022-09-20T03:56:28.826" v="356" actId="478"/>
          <ac:spMkLst>
            <pc:docMk/>
            <pc:sldMk cId="3287720028" sldId="262"/>
            <ac:spMk id="48" creationId="{B2870E9C-B7AF-5BB6-7E3A-9C67FDB069BB}"/>
          </ac:spMkLst>
        </pc:spChg>
        <pc:grpChg chg="del">
          <ac:chgData name="Thomas Wang" userId="8f8f01fa8073da85" providerId="LiveId" clId="{44B16C16-08F7-49CA-A558-A0D194D00DD2}" dt="2022-09-20T03:56:31.155" v="357" actId="478"/>
          <ac:grpSpMkLst>
            <pc:docMk/>
            <pc:sldMk cId="3287720028" sldId="262"/>
            <ac:grpSpMk id="20" creationId="{575983E3-28A7-7CD8-E3F5-58A866627A41}"/>
          </ac:grpSpMkLst>
        </pc:grpChg>
        <pc:cxnChg chg="del">
          <ac:chgData name="Thomas Wang" userId="8f8f01fa8073da85" providerId="LiveId" clId="{44B16C16-08F7-49CA-A558-A0D194D00DD2}" dt="2022-09-20T03:56:28.826" v="356" actId="478"/>
          <ac:cxnSpMkLst>
            <pc:docMk/>
            <pc:sldMk cId="3287720028" sldId="262"/>
            <ac:cxnSpMk id="5" creationId="{9C5452B3-F4AC-8621-F298-024F45470867}"/>
          </ac:cxnSpMkLst>
        </pc:cxnChg>
        <pc:cxnChg chg="del">
          <ac:chgData name="Thomas Wang" userId="8f8f01fa8073da85" providerId="LiveId" clId="{44B16C16-08F7-49CA-A558-A0D194D00DD2}" dt="2022-09-20T03:56:28.826" v="356" actId="478"/>
          <ac:cxnSpMkLst>
            <pc:docMk/>
            <pc:sldMk cId="3287720028" sldId="262"/>
            <ac:cxnSpMk id="6" creationId="{6CA53336-D1B3-1606-85C0-CD1AF0238734}"/>
          </ac:cxnSpMkLst>
        </pc:cxnChg>
        <pc:cxnChg chg="del">
          <ac:chgData name="Thomas Wang" userId="8f8f01fa8073da85" providerId="LiveId" clId="{44B16C16-08F7-49CA-A558-A0D194D00DD2}" dt="2022-09-20T03:56:28.826" v="356" actId="478"/>
          <ac:cxnSpMkLst>
            <pc:docMk/>
            <pc:sldMk cId="3287720028" sldId="262"/>
            <ac:cxnSpMk id="7" creationId="{A8BF46A6-BFBE-F786-7D5C-5C7B8149B155}"/>
          </ac:cxnSpMkLst>
        </pc:cxnChg>
        <pc:cxnChg chg="del">
          <ac:chgData name="Thomas Wang" userId="8f8f01fa8073da85" providerId="LiveId" clId="{44B16C16-08F7-49CA-A558-A0D194D00DD2}" dt="2022-09-20T03:56:28.826" v="356" actId="478"/>
          <ac:cxnSpMkLst>
            <pc:docMk/>
            <pc:sldMk cId="3287720028" sldId="262"/>
            <ac:cxnSpMk id="8" creationId="{334F09FA-2834-322A-0152-A1AA335BCB95}"/>
          </ac:cxnSpMkLst>
        </pc:cxnChg>
        <pc:cxnChg chg="del">
          <ac:chgData name="Thomas Wang" userId="8f8f01fa8073da85" providerId="LiveId" clId="{44B16C16-08F7-49CA-A558-A0D194D00DD2}" dt="2022-09-20T03:56:28.826" v="356" actId="478"/>
          <ac:cxnSpMkLst>
            <pc:docMk/>
            <pc:sldMk cId="3287720028" sldId="262"/>
            <ac:cxnSpMk id="10" creationId="{14897861-F9C9-D2A5-267A-8EF88F0A2EB0}"/>
          </ac:cxnSpMkLst>
        </pc:cxnChg>
        <pc:cxnChg chg="del">
          <ac:chgData name="Thomas Wang" userId="8f8f01fa8073da85" providerId="LiveId" clId="{44B16C16-08F7-49CA-A558-A0D194D00DD2}" dt="2022-09-20T03:56:28.826" v="356" actId="478"/>
          <ac:cxnSpMkLst>
            <pc:docMk/>
            <pc:sldMk cId="3287720028" sldId="262"/>
            <ac:cxnSpMk id="11" creationId="{C008ED29-90B6-B3FA-DA7E-F02F0C6A2159}"/>
          </ac:cxnSpMkLst>
        </pc:cxnChg>
        <pc:cxnChg chg="del">
          <ac:chgData name="Thomas Wang" userId="8f8f01fa8073da85" providerId="LiveId" clId="{44B16C16-08F7-49CA-A558-A0D194D00DD2}" dt="2022-09-20T03:56:28.826" v="356" actId="478"/>
          <ac:cxnSpMkLst>
            <pc:docMk/>
            <pc:sldMk cId="3287720028" sldId="262"/>
            <ac:cxnSpMk id="34" creationId="{DC09F071-0B50-70CE-FC84-9BAC7A983601}"/>
          </ac:cxnSpMkLst>
        </pc:cxnChg>
        <pc:cxnChg chg="del">
          <ac:chgData name="Thomas Wang" userId="8f8f01fa8073da85" providerId="LiveId" clId="{44B16C16-08F7-49CA-A558-A0D194D00DD2}" dt="2022-09-20T03:56:28.826" v="356" actId="478"/>
          <ac:cxnSpMkLst>
            <pc:docMk/>
            <pc:sldMk cId="3287720028" sldId="262"/>
            <ac:cxnSpMk id="43" creationId="{D12F6972-CE86-C60D-11CB-972F211F0B6A}"/>
          </ac:cxnSpMkLst>
        </pc:cxnChg>
        <pc:cxnChg chg="del">
          <ac:chgData name="Thomas Wang" userId="8f8f01fa8073da85" providerId="LiveId" clId="{44B16C16-08F7-49CA-A558-A0D194D00DD2}" dt="2022-09-20T03:56:28.826" v="356" actId="478"/>
          <ac:cxnSpMkLst>
            <pc:docMk/>
            <pc:sldMk cId="3287720028" sldId="262"/>
            <ac:cxnSpMk id="44" creationId="{205E98A3-57EC-D3F0-2687-994CC74DBD72}"/>
          </ac:cxnSpMkLst>
        </pc:cxnChg>
      </pc:sldChg>
      <pc:sldChg chg="addSp delSp modSp mod">
        <pc:chgData name="Thomas Wang" userId="8f8f01fa8073da85" providerId="LiveId" clId="{44B16C16-08F7-49CA-A558-A0D194D00DD2}" dt="2022-09-20T03:55:59.978" v="332"/>
        <pc:sldMkLst>
          <pc:docMk/>
          <pc:sldMk cId="3092266422" sldId="263"/>
        </pc:sldMkLst>
        <pc:spChg chg="mod">
          <ac:chgData name="Thomas Wang" userId="8f8f01fa8073da85" providerId="LiveId" clId="{44B16C16-08F7-49CA-A558-A0D194D00DD2}" dt="2022-09-20T03:55:59.978" v="332"/>
          <ac:spMkLst>
            <pc:docMk/>
            <pc:sldMk cId="3092266422" sldId="263"/>
            <ac:spMk id="4" creationId="{23B9F05A-AF4D-C088-93AA-ED69DBA23EDF}"/>
          </ac:spMkLst>
        </pc:spChg>
        <pc:spChg chg="add del">
          <ac:chgData name="Thomas Wang" userId="8f8f01fa8073da85" providerId="LiveId" clId="{44B16C16-08F7-49CA-A558-A0D194D00DD2}" dt="2022-09-20T03:27:31.255" v="25" actId="478"/>
          <ac:spMkLst>
            <pc:docMk/>
            <pc:sldMk cId="3092266422" sldId="263"/>
            <ac:spMk id="5" creationId="{08FB1820-0420-C46D-9C24-D786CA720F62}"/>
          </ac:spMkLst>
        </pc:spChg>
        <pc:spChg chg="add del">
          <ac:chgData name="Thomas Wang" userId="8f8f01fa8073da85" providerId="LiveId" clId="{44B16C16-08F7-49CA-A558-A0D194D00DD2}" dt="2022-09-20T03:27:31.255" v="25" actId="478"/>
          <ac:spMkLst>
            <pc:docMk/>
            <pc:sldMk cId="3092266422" sldId="263"/>
            <ac:spMk id="17" creationId="{FCEE8438-2D2E-3CE4-D08B-BAD2558045B3}"/>
          </ac:spMkLst>
        </pc:spChg>
        <pc:spChg chg="add del">
          <ac:chgData name="Thomas Wang" userId="8f8f01fa8073da85" providerId="LiveId" clId="{44B16C16-08F7-49CA-A558-A0D194D00DD2}" dt="2022-09-20T03:27:31.255" v="25" actId="478"/>
          <ac:spMkLst>
            <pc:docMk/>
            <pc:sldMk cId="3092266422" sldId="263"/>
            <ac:spMk id="19" creationId="{7BE1193E-9656-61DE-4A1A-5AA5FB22CFB3}"/>
          </ac:spMkLst>
        </pc:spChg>
        <pc:spChg chg="add del">
          <ac:chgData name="Thomas Wang" userId="8f8f01fa8073da85" providerId="LiveId" clId="{44B16C16-08F7-49CA-A558-A0D194D00DD2}" dt="2022-09-20T03:27:31.255" v="25" actId="478"/>
          <ac:spMkLst>
            <pc:docMk/>
            <pc:sldMk cId="3092266422" sldId="263"/>
            <ac:spMk id="20" creationId="{DF32889B-79BF-F627-F949-47619B004D5F}"/>
          </ac:spMkLst>
        </pc:spChg>
        <pc:spChg chg="add del">
          <ac:chgData name="Thomas Wang" userId="8f8f01fa8073da85" providerId="LiveId" clId="{44B16C16-08F7-49CA-A558-A0D194D00DD2}" dt="2022-09-20T03:27:31.255" v="25" actId="478"/>
          <ac:spMkLst>
            <pc:docMk/>
            <pc:sldMk cId="3092266422" sldId="263"/>
            <ac:spMk id="21" creationId="{D6CBA425-2F46-5353-A4D2-2A900497251F}"/>
          </ac:spMkLst>
        </pc:spChg>
        <pc:spChg chg="add del">
          <ac:chgData name="Thomas Wang" userId="8f8f01fa8073da85" providerId="LiveId" clId="{44B16C16-08F7-49CA-A558-A0D194D00DD2}" dt="2022-09-20T03:27:31.255" v="25" actId="478"/>
          <ac:spMkLst>
            <pc:docMk/>
            <pc:sldMk cId="3092266422" sldId="263"/>
            <ac:spMk id="22" creationId="{ECE424A9-6C6E-AC82-21B4-7609CD5B1411}"/>
          </ac:spMkLst>
        </pc:spChg>
        <pc:spChg chg="add del">
          <ac:chgData name="Thomas Wang" userId="8f8f01fa8073da85" providerId="LiveId" clId="{44B16C16-08F7-49CA-A558-A0D194D00DD2}" dt="2022-09-20T03:27:31.255" v="25" actId="478"/>
          <ac:spMkLst>
            <pc:docMk/>
            <pc:sldMk cId="3092266422" sldId="263"/>
            <ac:spMk id="36" creationId="{BB42879B-DE23-FE61-06DC-713E7D09CB4D}"/>
          </ac:spMkLst>
        </pc:spChg>
        <pc:spChg chg="add del">
          <ac:chgData name="Thomas Wang" userId="8f8f01fa8073da85" providerId="LiveId" clId="{44B16C16-08F7-49CA-A558-A0D194D00DD2}" dt="2022-09-20T03:27:31.255" v="25" actId="478"/>
          <ac:spMkLst>
            <pc:docMk/>
            <pc:sldMk cId="3092266422" sldId="263"/>
            <ac:spMk id="37" creationId="{71A1B2B6-5665-EC75-32C5-39B44FD7B9F5}"/>
          </ac:spMkLst>
        </pc:spChg>
        <pc:spChg chg="add del">
          <ac:chgData name="Thomas Wang" userId="8f8f01fa8073da85" providerId="LiveId" clId="{44B16C16-08F7-49CA-A558-A0D194D00DD2}" dt="2022-09-20T03:27:31.255" v="25" actId="478"/>
          <ac:spMkLst>
            <pc:docMk/>
            <pc:sldMk cId="3092266422" sldId="263"/>
            <ac:spMk id="38" creationId="{99192DAF-58B1-80FE-F0B8-B8C51097C6D8}"/>
          </ac:spMkLst>
        </pc:spChg>
        <pc:spChg chg="add del">
          <ac:chgData name="Thomas Wang" userId="8f8f01fa8073da85" providerId="LiveId" clId="{44B16C16-08F7-49CA-A558-A0D194D00DD2}" dt="2022-09-20T03:27:31.255" v="25" actId="478"/>
          <ac:spMkLst>
            <pc:docMk/>
            <pc:sldMk cId="3092266422" sldId="263"/>
            <ac:spMk id="42" creationId="{D82A5FA8-F2E4-7D92-D290-C7002ADEFDC0}"/>
          </ac:spMkLst>
        </pc:spChg>
        <pc:spChg chg="add del">
          <ac:chgData name="Thomas Wang" userId="8f8f01fa8073da85" providerId="LiveId" clId="{44B16C16-08F7-49CA-A558-A0D194D00DD2}" dt="2022-09-20T03:27:31.255" v="25" actId="478"/>
          <ac:spMkLst>
            <pc:docMk/>
            <pc:sldMk cId="3092266422" sldId="263"/>
            <ac:spMk id="43" creationId="{2269ACCD-C177-41BB-D5C6-95FDA4C6AB1F}"/>
          </ac:spMkLst>
        </pc:spChg>
        <pc:spChg chg="add del">
          <ac:chgData name="Thomas Wang" userId="8f8f01fa8073da85" providerId="LiveId" clId="{44B16C16-08F7-49CA-A558-A0D194D00DD2}" dt="2022-09-20T03:27:31.255" v="25" actId="478"/>
          <ac:spMkLst>
            <pc:docMk/>
            <pc:sldMk cId="3092266422" sldId="263"/>
            <ac:spMk id="44" creationId="{EA9F0588-B7C9-FC1D-AEEC-65F3807B1C82}"/>
          </ac:spMkLst>
        </pc:spChg>
        <pc:spChg chg="add del">
          <ac:chgData name="Thomas Wang" userId="8f8f01fa8073da85" providerId="LiveId" clId="{44B16C16-08F7-49CA-A558-A0D194D00DD2}" dt="2022-09-20T03:27:31.255" v="25" actId="478"/>
          <ac:spMkLst>
            <pc:docMk/>
            <pc:sldMk cId="3092266422" sldId="263"/>
            <ac:spMk id="45" creationId="{C2DE9229-718E-5666-E5E9-58DCF70E8B36}"/>
          </ac:spMkLst>
        </pc:spChg>
        <pc:spChg chg="add del">
          <ac:chgData name="Thomas Wang" userId="8f8f01fa8073da85" providerId="LiveId" clId="{44B16C16-08F7-49CA-A558-A0D194D00DD2}" dt="2022-09-20T03:27:31.255" v="25" actId="478"/>
          <ac:spMkLst>
            <pc:docMk/>
            <pc:sldMk cId="3092266422" sldId="263"/>
            <ac:spMk id="46" creationId="{713CB3C6-8299-29A5-E232-F1A343E51FF4}"/>
          </ac:spMkLst>
        </pc:spChg>
        <pc:spChg chg="add del">
          <ac:chgData name="Thomas Wang" userId="8f8f01fa8073da85" providerId="LiveId" clId="{44B16C16-08F7-49CA-A558-A0D194D00DD2}" dt="2022-09-20T03:33:13.290" v="27" actId="478"/>
          <ac:spMkLst>
            <pc:docMk/>
            <pc:sldMk cId="3092266422" sldId="263"/>
            <ac:spMk id="47" creationId="{41A4497B-10FD-11B5-1F76-8CB4304D2AFE}"/>
          </ac:spMkLst>
        </pc:spChg>
        <pc:spChg chg="add del">
          <ac:chgData name="Thomas Wang" userId="8f8f01fa8073da85" providerId="LiveId" clId="{44B16C16-08F7-49CA-A558-A0D194D00DD2}" dt="2022-09-20T03:27:40.732" v="26" actId="478"/>
          <ac:spMkLst>
            <pc:docMk/>
            <pc:sldMk cId="3092266422" sldId="263"/>
            <ac:spMk id="48" creationId="{DEF9DA2D-BDA2-5C09-40DE-CC0A3DEBC604}"/>
          </ac:spMkLst>
        </pc:spChg>
        <pc:spChg chg="mod">
          <ac:chgData name="Thomas Wang" userId="8f8f01fa8073da85" providerId="LiveId" clId="{44B16C16-08F7-49CA-A558-A0D194D00DD2}" dt="2022-09-20T03:35:23.716" v="32"/>
          <ac:spMkLst>
            <pc:docMk/>
            <pc:sldMk cId="3092266422" sldId="263"/>
            <ac:spMk id="56" creationId="{BE6909FB-6C19-BEF7-9060-26D4FDAC7E92}"/>
          </ac:spMkLst>
        </pc:spChg>
        <pc:spChg chg="mod">
          <ac:chgData name="Thomas Wang" userId="8f8f01fa8073da85" providerId="LiveId" clId="{44B16C16-08F7-49CA-A558-A0D194D00DD2}" dt="2022-09-20T03:35:23.716" v="32"/>
          <ac:spMkLst>
            <pc:docMk/>
            <pc:sldMk cId="3092266422" sldId="263"/>
            <ac:spMk id="71" creationId="{B69875A6-5282-67CA-9A0D-CB3BDD3BA78E}"/>
          </ac:spMkLst>
        </pc:spChg>
        <pc:spChg chg="mod">
          <ac:chgData name="Thomas Wang" userId="8f8f01fa8073da85" providerId="LiveId" clId="{44B16C16-08F7-49CA-A558-A0D194D00DD2}" dt="2022-09-20T03:35:23.716" v="32"/>
          <ac:spMkLst>
            <pc:docMk/>
            <pc:sldMk cId="3092266422" sldId="263"/>
            <ac:spMk id="72" creationId="{4C648D23-254A-4CAD-FACC-D786F6912D1B}"/>
          </ac:spMkLst>
        </pc:spChg>
        <pc:spChg chg="mod">
          <ac:chgData name="Thomas Wang" userId="8f8f01fa8073da85" providerId="LiveId" clId="{44B16C16-08F7-49CA-A558-A0D194D00DD2}" dt="2022-09-20T03:35:23.716" v="32"/>
          <ac:spMkLst>
            <pc:docMk/>
            <pc:sldMk cId="3092266422" sldId="263"/>
            <ac:spMk id="74" creationId="{B0BCA976-564A-F727-191A-5A69CD360259}"/>
          </ac:spMkLst>
        </pc:spChg>
        <pc:spChg chg="add mod">
          <ac:chgData name="Thomas Wang" userId="8f8f01fa8073da85" providerId="LiveId" clId="{44B16C16-08F7-49CA-A558-A0D194D00DD2}" dt="2022-09-20T03:37:58.931" v="104" actId="1076"/>
          <ac:spMkLst>
            <pc:docMk/>
            <pc:sldMk cId="3092266422" sldId="263"/>
            <ac:spMk id="75" creationId="{06559E6F-0A40-A487-E899-1987FA6B2E41}"/>
          </ac:spMkLst>
        </pc:spChg>
        <pc:spChg chg="add mod">
          <ac:chgData name="Thomas Wang" userId="8f8f01fa8073da85" providerId="LiveId" clId="{44B16C16-08F7-49CA-A558-A0D194D00DD2}" dt="2022-09-20T03:37:07.587" v="63" actId="1076"/>
          <ac:spMkLst>
            <pc:docMk/>
            <pc:sldMk cId="3092266422" sldId="263"/>
            <ac:spMk id="78" creationId="{40DBF075-B8BE-D90C-F150-47F0F890A286}"/>
          </ac:spMkLst>
        </pc:spChg>
        <pc:spChg chg="add mod">
          <ac:chgData name="Thomas Wang" userId="8f8f01fa8073da85" providerId="LiveId" clId="{44B16C16-08F7-49CA-A558-A0D194D00DD2}" dt="2022-09-20T03:35:42.736" v="38" actId="164"/>
          <ac:spMkLst>
            <pc:docMk/>
            <pc:sldMk cId="3092266422" sldId="263"/>
            <ac:spMk id="80" creationId="{006FDF58-852E-C543-9B70-1A84B84F5BA4}"/>
          </ac:spMkLst>
        </pc:spChg>
        <pc:spChg chg="add mod">
          <ac:chgData name="Thomas Wang" userId="8f8f01fa8073da85" providerId="LiveId" clId="{44B16C16-08F7-49CA-A558-A0D194D00DD2}" dt="2022-09-20T03:35:42.736" v="38" actId="164"/>
          <ac:spMkLst>
            <pc:docMk/>
            <pc:sldMk cId="3092266422" sldId="263"/>
            <ac:spMk id="82" creationId="{A463431C-B6CB-A456-15B8-B0E1F8C9215E}"/>
          </ac:spMkLst>
        </pc:spChg>
        <pc:spChg chg="add mod">
          <ac:chgData name="Thomas Wang" userId="8f8f01fa8073da85" providerId="LiveId" clId="{44B16C16-08F7-49CA-A558-A0D194D00DD2}" dt="2022-09-20T03:35:42.736" v="38" actId="164"/>
          <ac:spMkLst>
            <pc:docMk/>
            <pc:sldMk cId="3092266422" sldId="263"/>
            <ac:spMk id="84" creationId="{2ACF30F6-027D-61CB-C20E-509A12701FE8}"/>
          </ac:spMkLst>
        </pc:spChg>
        <pc:spChg chg="add mod">
          <ac:chgData name="Thomas Wang" userId="8f8f01fa8073da85" providerId="LiveId" clId="{44B16C16-08F7-49CA-A558-A0D194D00DD2}" dt="2022-09-20T03:49:44.777" v="164" actId="1076"/>
          <ac:spMkLst>
            <pc:docMk/>
            <pc:sldMk cId="3092266422" sldId="263"/>
            <ac:spMk id="87" creationId="{31066450-EF6B-3CCA-0462-519772EFE653}"/>
          </ac:spMkLst>
        </pc:spChg>
        <pc:spChg chg="add mod">
          <ac:chgData name="Thomas Wang" userId="8f8f01fa8073da85" providerId="LiveId" clId="{44B16C16-08F7-49CA-A558-A0D194D00DD2}" dt="2022-09-20T03:42:59.682" v="137" actId="1076"/>
          <ac:spMkLst>
            <pc:docMk/>
            <pc:sldMk cId="3092266422" sldId="263"/>
            <ac:spMk id="89" creationId="{E6134B14-D354-89A5-FB3D-9712D105824D}"/>
          </ac:spMkLst>
        </pc:spChg>
        <pc:spChg chg="add mod">
          <ac:chgData name="Thomas Wang" userId="8f8f01fa8073da85" providerId="LiveId" clId="{44B16C16-08F7-49CA-A558-A0D194D00DD2}" dt="2022-09-20T03:47:06.609" v="155" actId="108"/>
          <ac:spMkLst>
            <pc:docMk/>
            <pc:sldMk cId="3092266422" sldId="263"/>
            <ac:spMk id="91" creationId="{524D3C5B-01F1-68A7-AF6C-C16D87DDB376}"/>
          </ac:spMkLst>
        </pc:spChg>
        <pc:spChg chg="add mod">
          <ac:chgData name="Thomas Wang" userId="8f8f01fa8073da85" providerId="LiveId" clId="{44B16C16-08F7-49CA-A558-A0D194D00DD2}" dt="2022-09-20T03:46:24.498" v="143" actId="1076"/>
          <ac:spMkLst>
            <pc:docMk/>
            <pc:sldMk cId="3092266422" sldId="263"/>
            <ac:spMk id="93" creationId="{6212A928-3057-4281-F161-8433EBF4C36A}"/>
          </ac:spMkLst>
        </pc:spChg>
        <pc:spChg chg="add mod">
          <ac:chgData name="Thomas Wang" userId="8f8f01fa8073da85" providerId="LiveId" clId="{44B16C16-08F7-49CA-A558-A0D194D00DD2}" dt="2022-09-20T03:50:12.251" v="185" actId="1076"/>
          <ac:spMkLst>
            <pc:docMk/>
            <pc:sldMk cId="3092266422" sldId="263"/>
            <ac:spMk id="94" creationId="{851FB156-5CB7-558C-7ADE-FCE0788327C9}"/>
          </ac:spMkLst>
        </pc:spChg>
        <pc:spChg chg="add mod">
          <ac:chgData name="Thomas Wang" userId="8f8f01fa8073da85" providerId="LiveId" clId="{44B16C16-08F7-49CA-A558-A0D194D00DD2}" dt="2022-09-20T03:47:10.378" v="156" actId="1076"/>
          <ac:spMkLst>
            <pc:docMk/>
            <pc:sldMk cId="3092266422" sldId="263"/>
            <ac:spMk id="96" creationId="{3679A534-DC59-6EDA-DD0D-3A14A0B19487}"/>
          </ac:spMkLst>
        </pc:spChg>
        <pc:spChg chg="add mod">
          <ac:chgData name="Thomas Wang" userId="8f8f01fa8073da85" providerId="LiveId" clId="{44B16C16-08F7-49CA-A558-A0D194D00DD2}" dt="2022-09-20T03:50:18.523" v="187" actId="255"/>
          <ac:spMkLst>
            <pc:docMk/>
            <pc:sldMk cId="3092266422" sldId="263"/>
            <ac:spMk id="98" creationId="{5D9C1820-965A-D8AB-6A5C-A93EA32EE225}"/>
          </ac:spMkLst>
        </pc:spChg>
        <pc:spChg chg="add mod">
          <ac:chgData name="Thomas Wang" userId="8f8f01fa8073da85" providerId="LiveId" clId="{44B16C16-08F7-49CA-A558-A0D194D00DD2}" dt="2022-09-20T03:50:53.145" v="199" actId="1076"/>
          <ac:spMkLst>
            <pc:docMk/>
            <pc:sldMk cId="3092266422" sldId="263"/>
            <ac:spMk id="99" creationId="{EBD9FA56-36FA-B96E-372C-618E8B73894B}"/>
          </ac:spMkLst>
        </pc:spChg>
        <pc:spChg chg="add mod">
          <ac:chgData name="Thomas Wang" userId="8f8f01fa8073da85" providerId="LiveId" clId="{44B16C16-08F7-49CA-A558-A0D194D00DD2}" dt="2022-09-20T03:50:53.145" v="199" actId="1076"/>
          <ac:spMkLst>
            <pc:docMk/>
            <pc:sldMk cId="3092266422" sldId="263"/>
            <ac:spMk id="102" creationId="{9A5000BD-B940-EF0C-1047-89431FE6518B}"/>
          </ac:spMkLst>
        </pc:spChg>
        <pc:spChg chg="add mod">
          <ac:chgData name="Thomas Wang" userId="8f8f01fa8073da85" providerId="LiveId" clId="{44B16C16-08F7-49CA-A558-A0D194D00DD2}" dt="2022-09-20T03:50:53.145" v="199" actId="1076"/>
          <ac:spMkLst>
            <pc:docMk/>
            <pc:sldMk cId="3092266422" sldId="263"/>
            <ac:spMk id="103" creationId="{91AB94BF-1D1F-4734-3C91-599F9A67CDB1}"/>
          </ac:spMkLst>
        </pc:spChg>
        <pc:spChg chg="add mod">
          <ac:chgData name="Thomas Wang" userId="8f8f01fa8073da85" providerId="LiveId" clId="{44B16C16-08F7-49CA-A558-A0D194D00DD2}" dt="2022-09-20T03:50:53.145" v="199" actId="1076"/>
          <ac:spMkLst>
            <pc:docMk/>
            <pc:sldMk cId="3092266422" sldId="263"/>
            <ac:spMk id="104" creationId="{8E8AEF9C-8AA7-7A25-A41D-8F2241E057A5}"/>
          </ac:spMkLst>
        </pc:spChg>
        <pc:spChg chg="add mod">
          <ac:chgData name="Thomas Wang" userId="8f8f01fa8073da85" providerId="LiveId" clId="{44B16C16-08F7-49CA-A558-A0D194D00DD2}" dt="2022-09-20T03:51:40.469" v="261" actId="113"/>
          <ac:spMkLst>
            <pc:docMk/>
            <pc:sldMk cId="3092266422" sldId="263"/>
            <ac:spMk id="113" creationId="{4C2983B4-310C-F246-7CAB-8D359292859C}"/>
          </ac:spMkLst>
        </pc:spChg>
        <pc:grpChg chg="add mod">
          <ac:chgData name="Thomas Wang" userId="8f8f01fa8073da85" providerId="LiveId" clId="{44B16C16-08F7-49CA-A558-A0D194D00DD2}" dt="2022-09-20T03:38:17.570" v="108" actId="1076"/>
          <ac:grpSpMkLst>
            <pc:docMk/>
            <pc:sldMk cId="3092266422" sldId="263"/>
            <ac:grpSpMk id="2" creationId="{69908FC4-9F91-E03F-CFFE-BCD524345B46}"/>
          </ac:grpSpMkLst>
        </pc:grpChg>
        <pc:grpChg chg="add del">
          <ac:chgData name="Thomas Wang" userId="8f8f01fa8073da85" providerId="LiveId" clId="{44B16C16-08F7-49CA-A558-A0D194D00DD2}" dt="2022-09-20T03:27:31.255" v="25" actId="478"/>
          <ac:grpSpMkLst>
            <pc:docMk/>
            <pc:sldMk cId="3092266422" sldId="263"/>
            <ac:grpSpMk id="6" creationId="{C616E9AF-29E2-87E6-F966-E9992D4A0AC3}"/>
          </ac:grpSpMkLst>
        </pc:grpChg>
        <pc:grpChg chg="add del">
          <ac:chgData name="Thomas Wang" userId="8f8f01fa8073da85" providerId="LiveId" clId="{44B16C16-08F7-49CA-A558-A0D194D00DD2}" dt="2022-09-20T03:27:31.255" v="25" actId="478"/>
          <ac:grpSpMkLst>
            <pc:docMk/>
            <pc:sldMk cId="3092266422" sldId="263"/>
            <ac:grpSpMk id="23" creationId="{E77DDFE3-6E3D-BDBD-D298-922D5311EDF3}"/>
          </ac:grpSpMkLst>
        </pc:grpChg>
        <pc:grpChg chg="add mod">
          <ac:chgData name="Thomas Wang" userId="8f8f01fa8073da85" providerId="LiveId" clId="{44B16C16-08F7-49CA-A558-A0D194D00DD2}" dt="2022-09-20T03:49:44.777" v="164" actId="1076"/>
          <ac:grpSpMkLst>
            <pc:docMk/>
            <pc:sldMk cId="3092266422" sldId="263"/>
            <ac:grpSpMk id="85" creationId="{2A3B8A8B-67EA-A429-9F85-B5BBD693C43E}"/>
          </ac:grpSpMkLst>
        </pc:grpChg>
        <pc:cxnChg chg="mod">
          <ac:chgData name="Thomas Wang" userId="8f8f01fa8073da85" providerId="LiveId" clId="{44B16C16-08F7-49CA-A558-A0D194D00DD2}" dt="2022-09-20T03:35:23.716" v="32"/>
          <ac:cxnSpMkLst>
            <pc:docMk/>
            <pc:sldMk cId="3092266422" sldId="263"/>
            <ac:cxnSpMk id="3" creationId="{AF783A07-F0F1-6429-AB59-0BA639863745}"/>
          </ac:cxnSpMkLst>
        </pc:cxnChg>
        <pc:cxnChg chg="add del mod">
          <ac:chgData name="Thomas Wang" userId="8f8f01fa8073da85" providerId="LiveId" clId="{44B16C16-08F7-49CA-A558-A0D194D00DD2}" dt="2022-09-20T03:27:31.255" v="25" actId="478"/>
          <ac:cxnSpMkLst>
            <pc:docMk/>
            <pc:sldMk cId="3092266422" sldId="263"/>
            <ac:cxnSpMk id="16" creationId="{C2C00524-ABC0-55A9-7B8A-9FC53723D9FA}"/>
          </ac:cxnSpMkLst>
        </pc:cxnChg>
        <pc:cxnChg chg="add del">
          <ac:chgData name="Thomas Wang" userId="8f8f01fa8073da85" providerId="LiveId" clId="{44B16C16-08F7-49CA-A558-A0D194D00DD2}" dt="2022-09-20T03:27:31.255" v="25" actId="478"/>
          <ac:cxnSpMkLst>
            <pc:docMk/>
            <pc:sldMk cId="3092266422" sldId="263"/>
            <ac:cxnSpMk id="18" creationId="{4409A0BD-7C34-DE71-C964-70C478D8A7F5}"/>
          </ac:cxnSpMkLst>
        </pc:cxnChg>
        <pc:cxnChg chg="add del">
          <ac:chgData name="Thomas Wang" userId="8f8f01fa8073da85" providerId="LiveId" clId="{44B16C16-08F7-49CA-A558-A0D194D00DD2}" dt="2022-09-20T03:27:31.255" v="25" actId="478"/>
          <ac:cxnSpMkLst>
            <pc:docMk/>
            <pc:sldMk cId="3092266422" sldId="263"/>
            <ac:cxnSpMk id="39" creationId="{E4C3C7F5-EB6A-F971-C93F-A12C04000D7A}"/>
          </ac:cxnSpMkLst>
        </pc:cxnChg>
        <pc:cxnChg chg="add del">
          <ac:chgData name="Thomas Wang" userId="8f8f01fa8073da85" providerId="LiveId" clId="{44B16C16-08F7-49CA-A558-A0D194D00DD2}" dt="2022-09-20T03:27:31.255" v="25" actId="478"/>
          <ac:cxnSpMkLst>
            <pc:docMk/>
            <pc:sldMk cId="3092266422" sldId="263"/>
            <ac:cxnSpMk id="40" creationId="{A3C540C1-7CD8-F732-5793-6742641CEFC2}"/>
          </ac:cxnSpMkLst>
        </pc:cxnChg>
        <pc:cxnChg chg="add del">
          <ac:chgData name="Thomas Wang" userId="8f8f01fa8073da85" providerId="LiveId" clId="{44B16C16-08F7-49CA-A558-A0D194D00DD2}" dt="2022-09-20T03:27:31.255" v="25" actId="478"/>
          <ac:cxnSpMkLst>
            <pc:docMk/>
            <pc:sldMk cId="3092266422" sldId="263"/>
            <ac:cxnSpMk id="41" creationId="{0E7AE5AA-1765-65CF-914B-456C088999E0}"/>
          </ac:cxnSpMkLst>
        </pc:cxnChg>
        <pc:cxnChg chg="mod">
          <ac:chgData name="Thomas Wang" userId="8f8f01fa8073da85" providerId="LiveId" clId="{44B16C16-08F7-49CA-A558-A0D194D00DD2}" dt="2022-09-20T03:35:23.716" v="32"/>
          <ac:cxnSpMkLst>
            <pc:docMk/>
            <pc:sldMk cId="3092266422" sldId="263"/>
            <ac:cxnSpMk id="49" creationId="{7952CCBF-C28B-F05E-8C62-DA54C310175A}"/>
          </ac:cxnSpMkLst>
        </pc:cxnChg>
        <pc:cxnChg chg="mod">
          <ac:chgData name="Thomas Wang" userId="8f8f01fa8073da85" providerId="LiveId" clId="{44B16C16-08F7-49CA-A558-A0D194D00DD2}" dt="2022-09-20T03:35:23.716" v="32"/>
          <ac:cxnSpMkLst>
            <pc:docMk/>
            <pc:sldMk cId="3092266422" sldId="263"/>
            <ac:cxnSpMk id="50" creationId="{A4FBF2A5-625F-B5DC-88B9-E3700267F4E4}"/>
          </ac:cxnSpMkLst>
        </pc:cxnChg>
        <pc:cxnChg chg="mod">
          <ac:chgData name="Thomas Wang" userId="8f8f01fa8073da85" providerId="LiveId" clId="{44B16C16-08F7-49CA-A558-A0D194D00DD2}" dt="2022-09-20T03:35:23.716" v="32"/>
          <ac:cxnSpMkLst>
            <pc:docMk/>
            <pc:sldMk cId="3092266422" sldId="263"/>
            <ac:cxnSpMk id="51" creationId="{8E1FA4FE-4257-0AD0-07ED-52FC7D68BF0C}"/>
          </ac:cxnSpMkLst>
        </pc:cxnChg>
        <pc:cxnChg chg="mod">
          <ac:chgData name="Thomas Wang" userId="8f8f01fa8073da85" providerId="LiveId" clId="{44B16C16-08F7-49CA-A558-A0D194D00DD2}" dt="2022-09-20T03:35:23.716" v="32"/>
          <ac:cxnSpMkLst>
            <pc:docMk/>
            <pc:sldMk cId="3092266422" sldId="263"/>
            <ac:cxnSpMk id="52" creationId="{106EC652-9274-6456-CB77-1EF26DD3211F}"/>
          </ac:cxnSpMkLst>
        </pc:cxnChg>
        <pc:cxnChg chg="mod">
          <ac:chgData name="Thomas Wang" userId="8f8f01fa8073da85" providerId="LiveId" clId="{44B16C16-08F7-49CA-A558-A0D194D00DD2}" dt="2022-09-20T03:35:23.716" v="32"/>
          <ac:cxnSpMkLst>
            <pc:docMk/>
            <pc:sldMk cId="3092266422" sldId="263"/>
            <ac:cxnSpMk id="53" creationId="{23B0306F-F0B6-7F92-FC43-00E41C53D999}"/>
          </ac:cxnSpMkLst>
        </pc:cxnChg>
        <pc:cxnChg chg="mod">
          <ac:chgData name="Thomas Wang" userId="8f8f01fa8073da85" providerId="LiveId" clId="{44B16C16-08F7-49CA-A558-A0D194D00DD2}" dt="2022-09-20T03:35:23.716" v="32"/>
          <ac:cxnSpMkLst>
            <pc:docMk/>
            <pc:sldMk cId="3092266422" sldId="263"/>
            <ac:cxnSpMk id="54" creationId="{198042BB-6315-802C-BD9F-8761EBE66344}"/>
          </ac:cxnSpMkLst>
        </pc:cxnChg>
        <pc:cxnChg chg="mod">
          <ac:chgData name="Thomas Wang" userId="8f8f01fa8073da85" providerId="LiveId" clId="{44B16C16-08F7-49CA-A558-A0D194D00DD2}" dt="2022-09-20T03:35:23.716" v="32"/>
          <ac:cxnSpMkLst>
            <pc:docMk/>
            <pc:sldMk cId="3092266422" sldId="263"/>
            <ac:cxnSpMk id="55" creationId="{FA43F83A-5A46-4B53-10FA-6EF20B700C3A}"/>
          </ac:cxnSpMkLst>
        </pc:cxnChg>
        <pc:cxnChg chg="mod">
          <ac:chgData name="Thomas Wang" userId="8f8f01fa8073da85" providerId="LiveId" clId="{44B16C16-08F7-49CA-A558-A0D194D00DD2}" dt="2022-09-20T03:35:23.716" v="32"/>
          <ac:cxnSpMkLst>
            <pc:docMk/>
            <pc:sldMk cId="3092266422" sldId="263"/>
            <ac:cxnSpMk id="57" creationId="{1E64EDE3-04C9-1304-457D-13CF37502EAC}"/>
          </ac:cxnSpMkLst>
        </pc:cxnChg>
        <pc:cxnChg chg="mod">
          <ac:chgData name="Thomas Wang" userId="8f8f01fa8073da85" providerId="LiveId" clId="{44B16C16-08F7-49CA-A558-A0D194D00DD2}" dt="2022-09-20T03:35:23.716" v="32"/>
          <ac:cxnSpMkLst>
            <pc:docMk/>
            <pc:sldMk cId="3092266422" sldId="263"/>
            <ac:cxnSpMk id="58" creationId="{727491E1-D5D8-6219-A378-479A52F0C6AF}"/>
          </ac:cxnSpMkLst>
        </pc:cxnChg>
        <pc:cxnChg chg="mod">
          <ac:chgData name="Thomas Wang" userId="8f8f01fa8073da85" providerId="LiveId" clId="{44B16C16-08F7-49CA-A558-A0D194D00DD2}" dt="2022-09-20T03:35:23.716" v="32"/>
          <ac:cxnSpMkLst>
            <pc:docMk/>
            <pc:sldMk cId="3092266422" sldId="263"/>
            <ac:cxnSpMk id="59" creationId="{E12FCF94-9CAC-9580-5EB6-56A016F09D7A}"/>
          </ac:cxnSpMkLst>
        </pc:cxnChg>
        <pc:cxnChg chg="mod">
          <ac:chgData name="Thomas Wang" userId="8f8f01fa8073da85" providerId="LiveId" clId="{44B16C16-08F7-49CA-A558-A0D194D00DD2}" dt="2022-09-20T03:35:23.716" v="32"/>
          <ac:cxnSpMkLst>
            <pc:docMk/>
            <pc:sldMk cId="3092266422" sldId="263"/>
            <ac:cxnSpMk id="60" creationId="{406B7553-128D-798A-8C4D-B65820725336}"/>
          </ac:cxnSpMkLst>
        </pc:cxnChg>
        <pc:cxnChg chg="mod">
          <ac:chgData name="Thomas Wang" userId="8f8f01fa8073da85" providerId="LiveId" clId="{44B16C16-08F7-49CA-A558-A0D194D00DD2}" dt="2022-09-20T03:35:23.716" v="32"/>
          <ac:cxnSpMkLst>
            <pc:docMk/>
            <pc:sldMk cId="3092266422" sldId="263"/>
            <ac:cxnSpMk id="61" creationId="{DF062C49-7CAB-97F0-73B2-FDF102E414E8}"/>
          </ac:cxnSpMkLst>
        </pc:cxnChg>
        <pc:cxnChg chg="mod">
          <ac:chgData name="Thomas Wang" userId="8f8f01fa8073da85" providerId="LiveId" clId="{44B16C16-08F7-49CA-A558-A0D194D00DD2}" dt="2022-09-20T03:35:23.716" v="32"/>
          <ac:cxnSpMkLst>
            <pc:docMk/>
            <pc:sldMk cId="3092266422" sldId="263"/>
            <ac:cxnSpMk id="62" creationId="{E873473C-CD0B-0928-4C5C-F9BD5DA01204}"/>
          </ac:cxnSpMkLst>
        </pc:cxnChg>
        <pc:cxnChg chg="mod">
          <ac:chgData name="Thomas Wang" userId="8f8f01fa8073da85" providerId="LiveId" clId="{44B16C16-08F7-49CA-A558-A0D194D00DD2}" dt="2022-09-20T03:35:23.716" v="32"/>
          <ac:cxnSpMkLst>
            <pc:docMk/>
            <pc:sldMk cId="3092266422" sldId="263"/>
            <ac:cxnSpMk id="63" creationId="{E9A153AA-F27D-C0A3-5102-91DF17F2843E}"/>
          </ac:cxnSpMkLst>
        </pc:cxnChg>
        <pc:cxnChg chg="mod">
          <ac:chgData name="Thomas Wang" userId="8f8f01fa8073da85" providerId="LiveId" clId="{44B16C16-08F7-49CA-A558-A0D194D00DD2}" dt="2022-09-20T03:35:23.716" v="32"/>
          <ac:cxnSpMkLst>
            <pc:docMk/>
            <pc:sldMk cId="3092266422" sldId="263"/>
            <ac:cxnSpMk id="64" creationId="{1D94436E-91D5-415C-30C6-83CF7BCBB0FB}"/>
          </ac:cxnSpMkLst>
        </pc:cxnChg>
        <pc:cxnChg chg="mod">
          <ac:chgData name="Thomas Wang" userId="8f8f01fa8073da85" providerId="LiveId" clId="{44B16C16-08F7-49CA-A558-A0D194D00DD2}" dt="2022-09-20T03:35:23.716" v="32"/>
          <ac:cxnSpMkLst>
            <pc:docMk/>
            <pc:sldMk cId="3092266422" sldId="263"/>
            <ac:cxnSpMk id="65" creationId="{D32E05F8-AEB0-70CC-BB61-EA6B8E099579}"/>
          </ac:cxnSpMkLst>
        </pc:cxnChg>
        <pc:cxnChg chg="mod">
          <ac:chgData name="Thomas Wang" userId="8f8f01fa8073da85" providerId="LiveId" clId="{44B16C16-08F7-49CA-A558-A0D194D00DD2}" dt="2022-09-20T03:35:23.716" v="32"/>
          <ac:cxnSpMkLst>
            <pc:docMk/>
            <pc:sldMk cId="3092266422" sldId="263"/>
            <ac:cxnSpMk id="66" creationId="{61923451-709F-21DE-7B81-863D9ED96106}"/>
          </ac:cxnSpMkLst>
        </pc:cxnChg>
        <pc:cxnChg chg="mod">
          <ac:chgData name="Thomas Wang" userId="8f8f01fa8073da85" providerId="LiveId" clId="{44B16C16-08F7-49CA-A558-A0D194D00DD2}" dt="2022-09-20T03:35:23.716" v="32"/>
          <ac:cxnSpMkLst>
            <pc:docMk/>
            <pc:sldMk cId="3092266422" sldId="263"/>
            <ac:cxnSpMk id="67" creationId="{CF96999D-A2D5-1734-3CBD-F4AC3205918C}"/>
          </ac:cxnSpMkLst>
        </pc:cxnChg>
        <pc:cxnChg chg="mod">
          <ac:chgData name="Thomas Wang" userId="8f8f01fa8073da85" providerId="LiveId" clId="{44B16C16-08F7-49CA-A558-A0D194D00DD2}" dt="2022-09-20T03:35:23.716" v="32"/>
          <ac:cxnSpMkLst>
            <pc:docMk/>
            <pc:sldMk cId="3092266422" sldId="263"/>
            <ac:cxnSpMk id="68" creationId="{7ADAA7E6-0239-374D-66F6-982AA9F0570A}"/>
          </ac:cxnSpMkLst>
        </pc:cxnChg>
        <pc:cxnChg chg="mod">
          <ac:chgData name="Thomas Wang" userId="8f8f01fa8073da85" providerId="LiveId" clId="{44B16C16-08F7-49CA-A558-A0D194D00DD2}" dt="2022-09-20T03:35:23.716" v="32"/>
          <ac:cxnSpMkLst>
            <pc:docMk/>
            <pc:sldMk cId="3092266422" sldId="263"/>
            <ac:cxnSpMk id="69" creationId="{6C1804E9-0DAE-FCD5-902B-4F0367A42F5D}"/>
          </ac:cxnSpMkLst>
        </pc:cxnChg>
        <pc:cxnChg chg="mod">
          <ac:chgData name="Thomas Wang" userId="8f8f01fa8073da85" providerId="LiveId" clId="{44B16C16-08F7-49CA-A558-A0D194D00DD2}" dt="2022-09-20T03:35:23.716" v="32"/>
          <ac:cxnSpMkLst>
            <pc:docMk/>
            <pc:sldMk cId="3092266422" sldId="263"/>
            <ac:cxnSpMk id="70" creationId="{E17ED6B9-A62B-2218-9A36-5434EBA70171}"/>
          </ac:cxnSpMkLst>
        </pc:cxnChg>
        <pc:cxnChg chg="mod">
          <ac:chgData name="Thomas Wang" userId="8f8f01fa8073da85" providerId="LiveId" clId="{44B16C16-08F7-49CA-A558-A0D194D00DD2}" dt="2022-09-20T03:35:23.716" v="32"/>
          <ac:cxnSpMkLst>
            <pc:docMk/>
            <pc:sldMk cId="3092266422" sldId="263"/>
            <ac:cxnSpMk id="73" creationId="{72C53D85-41E7-A202-855C-58D830827E08}"/>
          </ac:cxnSpMkLst>
        </pc:cxnChg>
        <pc:cxnChg chg="add mod">
          <ac:chgData name="Thomas Wang" userId="8f8f01fa8073da85" providerId="LiveId" clId="{44B16C16-08F7-49CA-A558-A0D194D00DD2}" dt="2022-09-20T03:35:42.736" v="38" actId="164"/>
          <ac:cxnSpMkLst>
            <pc:docMk/>
            <pc:sldMk cId="3092266422" sldId="263"/>
            <ac:cxnSpMk id="76" creationId="{6D666450-19A8-DB4A-088A-98ED344D1925}"/>
          </ac:cxnSpMkLst>
        </pc:cxnChg>
        <pc:cxnChg chg="add mod">
          <ac:chgData name="Thomas Wang" userId="8f8f01fa8073da85" providerId="LiveId" clId="{44B16C16-08F7-49CA-A558-A0D194D00DD2}" dt="2022-09-20T03:35:42.736" v="38" actId="164"/>
          <ac:cxnSpMkLst>
            <pc:docMk/>
            <pc:sldMk cId="3092266422" sldId="263"/>
            <ac:cxnSpMk id="77" creationId="{EFC93413-4E4A-101A-D691-F827CCE38CE7}"/>
          </ac:cxnSpMkLst>
        </pc:cxnChg>
        <pc:cxnChg chg="add mod">
          <ac:chgData name="Thomas Wang" userId="8f8f01fa8073da85" providerId="LiveId" clId="{44B16C16-08F7-49CA-A558-A0D194D00DD2}" dt="2022-09-20T03:35:42.736" v="38" actId="164"/>
          <ac:cxnSpMkLst>
            <pc:docMk/>
            <pc:sldMk cId="3092266422" sldId="263"/>
            <ac:cxnSpMk id="79" creationId="{033D72A2-971F-A893-FC14-89ED08BCFE32}"/>
          </ac:cxnSpMkLst>
        </pc:cxnChg>
        <pc:cxnChg chg="add mod">
          <ac:chgData name="Thomas Wang" userId="8f8f01fa8073da85" providerId="LiveId" clId="{44B16C16-08F7-49CA-A558-A0D194D00DD2}" dt="2022-09-20T03:35:42.736" v="38" actId="164"/>
          <ac:cxnSpMkLst>
            <pc:docMk/>
            <pc:sldMk cId="3092266422" sldId="263"/>
            <ac:cxnSpMk id="81" creationId="{6FEC65E4-AB4D-7E87-BFF0-0CA221045525}"/>
          </ac:cxnSpMkLst>
        </pc:cxnChg>
        <pc:cxnChg chg="add mod">
          <ac:chgData name="Thomas Wang" userId="8f8f01fa8073da85" providerId="LiveId" clId="{44B16C16-08F7-49CA-A558-A0D194D00DD2}" dt="2022-09-20T03:35:42.736" v="38" actId="164"/>
          <ac:cxnSpMkLst>
            <pc:docMk/>
            <pc:sldMk cId="3092266422" sldId="263"/>
            <ac:cxnSpMk id="83" creationId="{7BAC27A3-64D2-65A7-7391-355E1490B6AD}"/>
          </ac:cxnSpMkLst>
        </pc:cxnChg>
        <pc:cxnChg chg="add mod">
          <ac:chgData name="Thomas Wang" userId="8f8f01fa8073da85" providerId="LiveId" clId="{44B16C16-08F7-49CA-A558-A0D194D00DD2}" dt="2022-09-20T03:50:53.145" v="199" actId="1076"/>
          <ac:cxnSpMkLst>
            <pc:docMk/>
            <pc:sldMk cId="3092266422" sldId="263"/>
            <ac:cxnSpMk id="100" creationId="{A67B0E58-8AEA-054E-1427-96768056AFAB}"/>
          </ac:cxnSpMkLst>
        </pc:cxnChg>
        <pc:cxnChg chg="add mod">
          <ac:chgData name="Thomas Wang" userId="8f8f01fa8073da85" providerId="LiveId" clId="{44B16C16-08F7-49CA-A558-A0D194D00DD2}" dt="2022-09-20T03:50:53.145" v="199" actId="1076"/>
          <ac:cxnSpMkLst>
            <pc:docMk/>
            <pc:sldMk cId="3092266422" sldId="263"/>
            <ac:cxnSpMk id="101" creationId="{F400DCD1-5178-FA79-F976-22A1BA9187FC}"/>
          </ac:cxnSpMkLst>
        </pc:cxnChg>
      </pc:sldChg>
      <pc:sldChg chg="del">
        <pc:chgData name="Thomas Wang" userId="8f8f01fa8073da85" providerId="LiveId" clId="{44B16C16-08F7-49CA-A558-A0D194D00DD2}" dt="2022-09-22T05:37:06.585" v="1746" actId="47"/>
        <pc:sldMkLst>
          <pc:docMk/>
          <pc:sldMk cId="3299732782" sldId="264"/>
        </pc:sldMkLst>
      </pc:sldChg>
      <pc:sldChg chg="del">
        <pc:chgData name="Thomas Wang" userId="8f8f01fa8073da85" providerId="LiveId" clId="{44B16C16-08F7-49CA-A558-A0D194D00DD2}" dt="2022-09-22T05:37:06.585" v="1746" actId="47"/>
        <pc:sldMkLst>
          <pc:docMk/>
          <pc:sldMk cId="3877354855" sldId="265"/>
        </pc:sldMkLst>
      </pc:sldChg>
      <pc:sldChg chg="del">
        <pc:chgData name="Thomas Wang" userId="8f8f01fa8073da85" providerId="LiveId" clId="{44B16C16-08F7-49CA-A558-A0D194D00DD2}" dt="2022-09-22T05:37:06.585" v="1746" actId="47"/>
        <pc:sldMkLst>
          <pc:docMk/>
          <pc:sldMk cId="4013146232" sldId="266"/>
        </pc:sldMkLst>
      </pc:sldChg>
      <pc:sldChg chg="del">
        <pc:chgData name="Thomas Wang" userId="8f8f01fa8073da85" providerId="LiveId" clId="{44B16C16-08F7-49CA-A558-A0D194D00DD2}" dt="2022-09-22T05:37:06.585" v="1746" actId="47"/>
        <pc:sldMkLst>
          <pc:docMk/>
          <pc:sldMk cId="120620949" sldId="267"/>
        </pc:sldMkLst>
      </pc:sldChg>
      <pc:sldChg chg="del">
        <pc:chgData name="Thomas Wang" userId="8f8f01fa8073da85" providerId="LiveId" clId="{44B16C16-08F7-49CA-A558-A0D194D00DD2}" dt="2022-09-22T05:37:06.585" v="1746" actId="47"/>
        <pc:sldMkLst>
          <pc:docMk/>
          <pc:sldMk cId="3474276831" sldId="268"/>
        </pc:sldMkLst>
      </pc:sldChg>
      <pc:sldChg chg="del">
        <pc:chgData name="Thomas Wang" userId="8f8f01fa8073da85" providerId="LiveId" clId="{44B16C16-08F7-49CA-A558-A0D194D00DD2}" dt="2022-09-22T05:37:06.585" v="1746" actId="47"/>
        <pc:sldMkLst>
          <pc:docMk/>
          <pc:sldMk cId="1022094577" sldId="269"/>
        </pc:sldMkLst>
      </pc:sldChg>
      <pc:sldChg chg="del">
        <pc:chgData name="Thomas Wang" userId="8f8f01fa8073da85" providerId="LiveId" clId="{44B16C16-08F7-49CA-A558-A0D194D00DD2}" dt="2022-09-22T05:37:06.585" v="1746" actId="47"/>
        <pc:sldMkLst>
          <pc:docMk/>
          <pc:sldMk cId="2425923696" sldId="270"/>
        </pc:sldMkLst>
      </pc:sldChg>
      <pc:sldChg chg="del">
        <pc:chgData name="Thomas Wang" userId="8f8f01fa8073da85" providerId="LiveId" clId="{44B16C16-08F7-49CA-A558-A0D194D00DD2}" dt="2022-09-22T05:37:06.585" v="1746" actId="47"/>
        <pc:sldMkLst>
          <pc:docMk/>
          <pc:sldMk cId="2492563059" sldId="271"/>
        </pc:sldMkLst>
      </pc:sldChg>
      <pc:sldChg chg="del">
        <pc:chgData name="Thomas Wang" userId="8f8f01fa8073da85" providerId="LiveId" clId="{44B16C16-08F7-49CA-A558-A0D194D00DD2}" dt="2022-09-22T05:37:06.585" v="1746" actId="47"/>
        <pc:sldMkLst>
          <pc:docMk/>
          <pc:sldMk cId="1433513054" sldId="272"/>
        </pc:sldMkLst>
      </pc:sldChg>
      <pc:sldChg chg="del">
        <pc:chgData name="Thomas Wang" userId="8f8f01fa8073da85" providerId="LiveId" clId="{44B16C16-08F7-49CA-A558-A0D194D00DD2}" dt="2022-09-22T05:37:06.585" v="1746" actId="47"/>
        <pc:sldMkLst>
          <pc:docMk/>
          <pc:sldMk cId="2631071197" sldId="275"/>
        </pc:sldMkLst>
      </pc:sldChg>
      <pc:sldChg chg="del">
        <pc:chgData name="Thomas Wang" userId="8f8f01fa8073da85" providerId="LiveId" clId="{44B16C16-08F7-49CA-A558-A0D194D00DD2}" dt="2022-09-22T05:37:06.585" v="1746" actId="47"/>
        <pc:sldMkLst>
          <pc:docMk/>
          <pc:sldMk cId="354538010" sldId="276"/>
        </pc:sldMkLst>
      </pc:sldChg>
      <pc:sldChg chg="del">
        <pc:chgData name="Thomas Wang" userId="8f8f01fa8073da85" providerId="LiveId" clId="{44B16C16-08F7-49CA-A558-A0D194D00DD2}" dt="2022-09-22T05:37:06.585" v="1746" actId="47"/>
        <pc:sldMkLst>
          <pc:docMk/>
          <pc:sldMk cId="2653795209" sldId="278"/>
        </pc:sldMkLst>
      </pc:sldChg>
      <pc:sldChg chg="del">
        <pc:chgData name="Thomas Wang" userId="8f8f01fa8073da85" providerId="LiveId" clId="{44B16C16-08F7-49CA-A558-A0D194D00DD2}" dt="2022-09-22T05:37:06.585" v="1746" actId="47"/>
        <pc:sldMkLst>
          <pc:docMk/>
          <pc:sldMk cId="1621792694" sldId="279"/>
        </pc:sldMkLst>
      </pc:sldChg>
      <pc:sldChg chg="modSp del mod">
        <pc:chgData name="Thomas Wang" userId="8f8f01fa8073da85" providerId="LiveId" clId="{44B16C16-08F7-49CA-A558-A0D194D00DD2}" dt="2022-09-22T05:37:06.585" v="1746" actId="47"/>
        <pc:sldMkLst>
          <pc:docMk/>
          <pc:sldMk cId="358022340" sldId="280"/>
        </pc:sldMkLst>
        <pc:spChg chg="mod">
          <ac:chgData name="Thomas Wang" userId="8f8f01fa8073da85" providerId="LiveId" clId="{44B16C16-08F7-49CA-A558-A0D194D00DD2}" dt="2022-09-20T03:25:06.355" v="3" actId="1076"/>
          <ac:spMkLst>
            <pc:docMk/>
            <pc:sldMk cId="358022340" sldId="280"/>
            <ac:spMk id="15" creationId="{5753B1CE-C97F-FD13-A9E7-68D2D1E6D944}"/>
          </ac:spMkLst>
        </pc:spChg>
        <pc:spChg chg="mod">
          <ac:chgData name="Thomas Wang" userId="8f8f01fa8073da85" providerId="LiveId" clId="{44B16C16-08F7-49CA-A558-A0D194D00DD2}" dt="2022-09-20T03:25:02.510" v="2" actId="1076"/>
          <ac:spMkLst>
            <pc:docMk/>
            <pc:sldMk cId="358022340" sldId="280"/>
            <ac:spMk id="23" creationId="{6F004929-D0DA-1169-2369-28EC9D442E69}"/>
          </ac:spMkLst>
        </pc:spChg>
      </pc:sldChg>
      <pc:sldChg chg="modSp del mod">
        <pc:chgData name="Thomas Wang" userId="8f8f01fa8073da85" providerId="LiveId" clId="{44B16C16-08F7-49CA-A558-A0D194D00DD2}" dt="2022-09-22T05:37:06.585" v="1746" actId="47"/>
        <pc:sldMkLst>
          <pc:docMk/>
          <pc:sldMk cId="1243754310" sldId="281"/>
        </pc:sldMkLst>
        <pc:spChg chg="mod">
          <ac:chgData name="Thomas Wang" userId="8f8f01fa8073da85" providerId="LiveId" clId="{44B16C16-08F7-49CA-A558-A0D194D00DD2}" dt="2022-09-20T03:24:46.338" v="0" actId="14100"/>
          <ac:spMkLst>
            <pc:docMk/>
            <pc:sldMk cId="1243754310" sldId="281"/>
            <ac:spMk id="35" creationId="{60673076-7DAE-E2F0-461E-BA1599B4AEFF}"/>
          </ac:spMkLst>
        </pc:spChg>
        <pc:cxnChg chg="mod">
          <ac:chgData name="Thomas Wang" userId="8f8f01fa8073da85" providerId="LiveId" clId="{44B16C16-08F7-49CA-A558-A0D194D00DD2}" dt="2022-09-20T03:24:51.512" v="1" actId="14100"/>
          <ac:cxnSpMkLst>
            <pc:docMk/>
            <pc:sldMk cId="1243754310" sldId="281"/>
            <ac:cxnSpMk id="19" creationId="{07772DA8-3560-45D9-8F78-D680BFAF2720}"/>
          </ac:cxnSpMkLst>
        </pc:cxnChg>
      </pc:sldChg>
      <pc:sldChg chg="del">
        <pc:chgData name="Thomas Wang" userId="8f8f01fa8073da85" providerId="LiveId" clId="{44B16C16-08F7-49CA-A558-A0D194D00DD2}" dt="2022-09-22T05:37:06.585" v="1746" actId="47"/>
        <pc:sldMkLst>
          <pc:docMk/>
          <pc:sldMk cId="3254901842" sldId="282"/>
        </pc:sldMkLst>
      </pc:sldChg>
      <pc:sldChg chg="del">
        <pc:chgData name="Thomas Wang" userId="8f8f01fa8073da85" providerId="LiveId" clId="{44B16C16-08F7-49CA-A558-A0D194D00DD2}" dt="2022-09-22T05:37:06.585" v="1746" actId="47"/>
        <pc:sldMkLst>
          <pc:docMk/>
          <pc:sldMk cId="1886629" sldId="284"/>
        </pc:sldMkLst>
      </pc:sldChg>
      <pc:sldChg chg="del">
        <pc:chgData name="Thomas Wang" userId="8f8f01fa8073da85" providerId="LiveId" clId="{44B16C16-08F7-49CA-A558-A0D194D00DD2}" dt="2022-09-22T05:37:06.585" v="1746" actId="47"/>
        <pc:sldMkLst>
          <pc:docMk/>
          <pc:sldMk cId="73868976" sldId="285"/>
        </pc:sldMkLst>
      </pc:sldChg>
      <pc:sldChg chg="addSp delSp modSp add mod">
        <pc:chgData name="Thomas Wang" userId="8f8f01fa8073da85" providerId="LiveId" clId="{44B16C16-08F7-49CA-A558-A0D194D00DD2}" dt="2022-09-20T23:24:18.019" v="716" actId="6549"/>
        <pc:sldMkLst>
          <pc:docMk/>
          <pc:sldMk cId="2096563383" sldId="286"/>
        </pc:sldMkLst>
        <pc:spChg chg="mod">
          <ac:chgData name="Thomas Wang" userId="8f8f01fa8073da85" providerId="LiveId" clId="{44B16C16-08F7-49CA-A558-A0D194D00DD2}" dt="2022-09-20T23:12:45.705" v="434" actId="20577"/>
          <ac:spMkLst>
            <pc:docMk/>
            <pc:sldMk cId="2096563383" sldId="286"/>
            <ac:spMk id="2" creationId="{0C4CADB7-8D0D-A26E-60B0-4A431540C9A4}"/>
          </ac:spMkLst>
        </pc:spChg>
        <pc:spChg chg="mod">
          <ac:chgData name="Thomas Wang" userId="8f8f01fa8073da85" providerId="LiveId" clId="{44B16C16-08F7-49CA-A558-A0D194D00DD2}" dt="2022-09-20T23:17:33.213" v="534" actId="1076"/>
          <ac:spMkLst>
            <pc:docMk/>
            <pc:sldMk cId="2096563383" sldId="286"/>
            <ac:spMk id="4" creationId="{87B04CD6-33AE-7FCC-72AC-DBD96470B46A}"/>
          </ac:spMkLst>
        </pc:spChg>
        <pc:spChg chg="del">
          <ac:chgData name="Thomas Wang" userId="8f8f01fa8073da85" providerId="LiveId" clId="{44B16C16-08F7-49CA-A558-A0D194D00DD2}" dt="2022-09-20T23:12:59.993" v="449" actId="478"/>
          <ac:spMkLst>
            <pc:docMk/>
            <pc:sldMk cId="2096563383" sldId="286"/>
            <ac:spMk id="5" creationId="{484E598D-277B-6A42-F819-419FEC1038C6}"/>
          </ac:spMkLst>
        </pc:spChg>
        <pc:spChg chg="add mod">
          <ac:chgData name="Thomas Wang" userId="8f8f01fa8073da85" providerId="LiveId" clId="{44B16C16-08F7-49CA-A558-A0D194D00DD2}" dt="2022-09-20T23:15:33.350" v="510" actId="1076"/>
          <ac:spMkLst>
            <pc:docMk/>
            <pc:sldMk cId="2096563383" sldId="286"/>
            <ac:spMk id="6" creationId="{0B706669-BAA2-E018-577B-4E09608F9C76}"/>
          </ac:spMkLst>
        </pc:spChg>
        <pc:spChg chg="del">
          <ac:chgData name="Thomas Wang" userId="8f8f01fa8073da85" providerId="LiveId" clId="{44B16C16-08F7-49CA-A558-A0D194D00DD2}" dt="2022-09-20T23:12:59.993" v="449" actId="478"/>
          <ac:spMkLst>
            <pc:docMk/>
            <pc:sldMk cId="2096563383" sldId="286"/>
            <ac:spMk id="7" creationId="{3A930C90-6F05-EFA8-C4CD-A75F50F4851A}"/>
          </ac:spMkLst>
        </pc:spChg>
        <pc:spChg chg="del">
          <ac:chgData name="Thomas Wang" userId="8f8f01fa8073da85" providerId="LiveId" clId="{44B16C16-08F7-49CA-A558-A0D194D00DD2}" dt="2022-09-20T23:12:59.993" v="449" actId="478"/>
          <ac:spMkLst>
            <pc:docMk/>
            <pc:sldMk cId="2096563383" sldId="286"/>
            <ac:spMk id="9" creationId="{2FC84F46-828B-1D70-40D5-839EB7A69A33}"/>
          </ac:spMkLst>
        </pc:spChg>
        <pc:spChg chg="del">
          <ac:chgData name="Thomas Wang" userId="8f8f01fa8073da85" providerId="LiveId" clId="{44B16C16-08F7-49CA-A558-A0D194D00DD2}" dt="2022-09-20T23:12:59.993" v="449" actId="478"/>
          <ac:spMkLst>
            <pc:docMk/>
            <pc:sldMk cId="2096563383" sldId="286"/>
            <ac:spMk id="10" creationId="{946C33D2-E9B9-0D3F-5322-0359D77745BD}"/>
          </ac:spMkLst>
        </pc:spChg>
        <pc:spChg chg="del">
          <ac:chgData name="Thomas Wang" userId="8f8f01fa8073da85" providerId="LiveId" clId="{44B16C16-08F7-49CA-A558-A0D194D00DD2}" dt="2022-09-20T23:12:59.993" v="449" actId="478"/>
          <ac:spMkLst>
            <pc:docMk/>
            <pc:sldMk cId="2096563383" sldId="286"/>
            <ac:spMk id="11" creationId="{0BAF876E-2697-0762-2908-DE99F063CD4F}"/>
          </ac:spMkLst>
        </pc:spChg>
        <pc:spChg chg="add mod">
          <ac:chgData name="Thomas Wang" userId="8f8f01fa8073da85" providerId="LiveId" clId="{44B16C16-08F7-49CA-A558-A0D194D00DD2}" dt="2022-09-20T23:15:33.350" v="510" actId="1076"/>
          <ac:spMkLst>
            <pc:docMk/>
            <pc:sldMk cId="2096563383" sldId="286"/>
            <ac:spMk id="12" creationId="{AA5D796A-3B45-2E57-9A8E-521412D6E7F7}"/>
          </ac:spMkLst>
        </pc:spChg>
        <pc:spChg chg="del">
          <ac:chgData name="Thomas Wang" userId="8f8f01fa8073da85" providerId="LiveId" clId="{44B16C16-08F7-49CA-A558-A0D194D00DD2}" dt="2022-09-20T23:12:59.993" v="449" actId="478"/>
          <ac:spMkLst>
            <pc:docMk/>
            <pc:sldMk cId="2096563383" sldId="286"/>
            <ac:spMk id="13" creationId="{0383075B-7FC8-BEBE-9319-D92880B74FB8}"/>
          </ac:spMkLst>
        </pc:spChg>
        <pc:spChg chg="del">
          <ac:chgData name="Thomas Wang" userId="8f8f01fa8073da85" providerId="LiveId" clId="{44B16C16-08F7-49CA-A558-A0D194D00DD2}" dt="2022-09-20T23:12:59.993" v="449" actId="478"/>
          <ac:spMkLst>
            <pc:docMk/>
            <pc:sldMk cId="2096563383" sldId="286"/>
            <ac:spMk id="14" creationId="{9AD5530E-4871-27E5-F473-36FB9B4E542A}"/>
          </ac:spMkLst>
        </pc:spChg>
        <pc:spChg chg="del">
          <ac:chgData name="Thomas Wang" userId="8f8f01fa8073da85" providerId="LiveId" clId="{44B16C16-08F7-49CA-A558-A0D194D00DD2}" dt="2022-09-20T23:12:59.993" v="449" actId="478"/>
          <ac:spMkLst>
            <pc:docMk/>
            <pc:sldMk cId="2096563383" sldId="286"/>
            <ac:spMk id="16" creationId="{64DE553C-3E79-3B3B-4366-5B90DD88F469}"/>
          </ac:spMkLst>
        </pc:spChg>
        <pc:spChg chg="add del mod">
          <ac:chgData name="Thomas Wang" userId="8f8f01fa8073da85" providerId="LiveId" clId="{44B16C16-08F7-49CA-A558-A0D194D00DD2}" dt="2022-09-20T23:16:05.126" v="516" actId="478"/>
          <ac:spMkLst>
            <pc:docMk/>
            <pc:sldMk cId="2096563383" sldId="286"/>
            <ac:spMk id="17" creationId="{A2621487-4BDD-4735-AEF9-96A3CACD2F35}"/>
          </ac:spMkLst>
        </pc:spChg>
        <pc:spChg chg="del">
          <ac:chgData name="Thomas Wang" userId="8f8f01fa8073da85" providerId="LiveId" clId="{44B16C16-08F7-49CA-A558-A0D194D00DD2}" dt="2022-09-20T23:12:59.993" v="449" actId="478"/>
          <ac:spMkLst>
            <pc:docMk/>
            <pc:sldMk cId="2096563383" sldId="286"/>
            <ac:spMk id="18" creationId="{101CBA3D-010D-FF62-3CF2-5F679594967F}"/>
          </ac:spMkLst>
        </pc:spChg>
        <pc:spChg chg="del">
          <ac:chgData name="Thomas Wang" userId="8f8f01fa8073da85" providerId="LiveId" clId="{44B16C16-08F7-49CA-A558-A0D194D00DD2}" dt="2022-09-20T23:12:59.993" v="449" actId="478"/>
          <ac:spMkLst>
            <pc:docMk/>
            <pc:sldMk cId="2096563383" sldId="286"/>
            <ac:spMk id="20" creationId="{3483CEF6-286A-E790-854F-E5CC9175963F}"/>
          </ac:spMkLst>
        </pc:spChg>
        <pc:spChg chg="add del">
          <ac:chgData name="Thomas Wang" userId="8f8f01fa8073da85" providerId="LiveId" clId="{44B16C16-08F7-49CA-A558-A0D194D00DD2}" dt="2022-09-20T23:14:38.713" v="499" actId="22"/>
          <ac:spMkLst>
            <pc:docMk/>
            <pc:sldMk cId="2096563383" sldId="286"/>
            <ac:spMk id="21" creationId="{B163B74D-74E7-EA62-BCB9-1F03B4A0C302}"/>
          </ac:spMkLst>
        </pc:spChg>
        <pc:spChg chg="add mod">
          <ac:chgData name="Thomas Wang" userId="8f8f01fa8073da85" providerId="LiveId" clId="{44B16C16-08F7-49CA-A558-A0D194D00DD2}" dt="2022-09-20T23:22:54.072" v="683" actId="1076"/>
          <ac:spMkLst>
            <pc:docMk/>
            <pc:sldMk cId="2096563383" sldId="286"/>
            <ac:spMk id="23" creationId="{AF6DA9B5-A086-E8E0-C2FA-8DF26B7B2500}"/>
          </ac:spMkLst>
        </pc:spChg>
        <pc:spChg chg="add mod">
          <ac:chgData name="Thomas Wang" userId="8f8f01fa8073da85" providerId="LiveId" clId="{44B16C16-08F7-49CA-A558-A0D194D00DD2}" dt="2022-09-20T23:22:54.072" v="683" actId="1076"/>
          <ac:spMkLst>
            <pc:docMk/>
            <pc:sldMk cId="2096563383" sldId="286"/>
            <ac:spMk id="24" creationId="{A2A3EEE0-6A47-8593-C350-BE2470D88B2A}"/>
          </ac:spMkLst>
        </pc:spChg>
        <pc:spChg chg="add del mod">
          <ac:chgData name="Thomas Wang" userId="8f8f01fa8073da85" providerId="LiveId" clId="{44B16C16-08F7-49CA-A558-A0D194D00DD2}" dt="2022-09-20T23:17:44.654" v="574"/>
          <ac:spMkLst>
            <pc:docMk/>
            <pc:sldMk cId="2096563383" sldId="286"/>
            <ac:spMk id="30" creationId="{18422EC5-1922-6CFC-5AAB-6AB8953CDA05}"/>
          </ac:spMkLst>
        </pc:spChg>
        <pc:spChg chg="add mod">
          <ac:chgData name="Thomas Wang" userId="8f8f01fa8073da85" providerId="LiveId" clId="{44B16C16-08F7-49CA-A558-A0D194D00DD2}" dt="2022-09-20T23:18:05.557" v="596" actId="1076"/>
          <ac:spMkLst>
            <pc:docMk/>
            <pc:sldMk cId="2096563383" sldId="286"/>
            <ac:spMk id="32" creationId="{1281BF8D-72DC-77BA-13A5-164FA8C9AB67}"/>
          </ac:spMkLst>
        </pc:spChg>
        <pc:spChg chg="add mod">
          <ac:chgData name="Thomas Wang" userId="8f8f01fa8073da85" providerId="LiveId" clId="{44B16C16-08F7-49CA-A558-A0D194D00DD2}" dt="2022-09-20T23:22:56.935" v="686" actId="1076"/>
          <ac:spMkLst>
            <pc:docMk/>
            <pc:sldMk cId="2096563383" sldId="286"/>
            <ac:spMk id="34" creationId="{CF6C981F-1C57-630A-D1FD-9E43BB0546B5}"/>
          </ac:spMkLst>
        </pc:spChg>
        <pc:spChg chg="add mod">
          <ac:chgData name="Thomas Wang" userId="8f8f01fa8073da85" providerId="LiveId" clId="{44B16C16-08F7-49CA-A558-A0D194D00DD2}" dt="2022-09-20T23:22:54.072" v="683" actId="1076"/>
          <ac:spMkLst>
            <pc:docMk/>
            <pc:sldMk cId="2096563383" sldId="286"/>
            <ac:spMk id="35" creationId="{E9F2B66E-3179-520A-F164-10A546D5D2A5}"/>
          </ac:spMkLst>
        </pc:spChg>
        <pc:spChg chg="add del mod">
          <ac:chgData name="Thomas Wang" userId="8f8f01fa8073da85" providerId="LiveId" clId="{44B16C16-08F7-49CA-A558-A0D194D00DD2}" dt="2022-09-20T23:20:28.475" v="626" actId="22"/>
          <ac:spMkLst>
            <pc:docMk/>
            <pc:sldMk cId="2096563383" sldId="286"/>
            <ac:spMk id="40" creationId="{DC077E76-BA42-8603-0582-D23CF933F044}"/>
          </ac:spMkLst>
        </pc:spChg>
        <pc:spChg chg="add mod">
          <ac:chgData name="Thomas Wang" userId="8f8f01fa8073da85" providerId="LiveId" clId="{44B16C16-08F7-49CA-A558-A0D194D00DD2}" dt="2022-09-20T23:22:54.072" v="683" actId="1076"/>
          <ac:spMkLst>
            <pc:docMk/>
            <pc:sldMk cId="2096563383" sldId="286"/>
            <ac:spMk id="43" creationId="{3D213203-8814-B2CF-E600-6E472B897461}"/>
          </ac:spMkLst>
        </pc:spChg>
        <pc:spChg chg="add mod">
          <ac:chgData name="Thomas Wang" userId="8f8f01fa8073da85" providerId="LiveId" clId="{44B16C16-08F7-49CA-A558-A0D194D00DD2}" dt="2022-09-20T23:24:08.169" v="714" actId="6549"/>
          <ac:spMkLst>
            <pc:docMk/>
            <pc:sldMk cId="2096563383" sldId="286"/>
            <ac:spMk id="44" creationId="{AB06683C-7F0F-0D4D-1FB5-324D9481BB4B}"/>
          </ac:spMkLst>
        </pc:spChg>
        <pc:spChg chg="add mod">
          <ac:chgData name="Thomas Wang" userId="8f8f01fa8073da85" providerId="LiveId" clId="{44B16C16-08F7-49CA-A558-A0D194D00DD2}" dt="2022-09-20T23:22:54.072" v="683" actId="1076"/>
          <ac:spMkLst>
            <pc:docMk/>
            <pc:sldMk cId="2096563383" sldId="286"/>
            <ac:spMk id="45" creationId="{536BC8CC-BB3F-3121-BCA3-AEE1169F0103}"/>
          </ac:spMkLst>
        </pc:spChg>
        <pc:spChg chg="add mod">
          <ac:chgData name="Thomas Wang" userId="8f8f01fa8073da85" providerId="LiveId" clId="{44B16C16-08F7-49CA-A558-A0D194D00DD2}" dt="2022-09-20T23:22:04.144" v="665" actId="571"/>
          <ac:spMkLst>
            <pc:docMk/>
            <pc:sldMk cId="2096563383" sldId="286"/>
            <ac:spMk id="48" creationId="{DD4BBE30-9E2A-3BC4-935C-5A788970EC05}"/>
          </ac:spMkLst>
        </pc:spChg>
        <pc:spChg chg="add mod">
          <ac:chgData name="Thomas Wang" userId="8f8f01fa8073da85" providerId="LiveId" clId="{44B16C16-08F7-49CA-A558-A0D194D00DD2}" dt="2022-09-20T23:22:54.072" v="683" actId="1076"/>
          <ac:spMkLst>
            <pc:docMk/>
            <pc:sldMk cId="2096563383" sldId="286"/>
            <ac:spMk id="49" creationId="{B983F43A-6DA0-268B-BE17-E429460D82C5}"/>
          </ac:spMkLst>
        </pc:spChg>
        <pc:spChg chg="add mod">
          <ac:chgData name="Thomas Wang" userId="8f8f01fa8073da85" providerId="LiveId" clId="{44B16C16-08F7-49CA-A558-A0D194D00DD2}" dt="2022-09-20T23:24:18.019" v="716" actId="6549"/>
          <ac:spMkLst>
            <pc:docMk/>
            <pc:sldMk cId="2096563383" sldId="286"/>
            <ac:spMk id="51" creationId="{4BA796B5-F4DD-3728-B75C-6623122C4BC7}"/>
          </ac:spMkLst>
        </pc:spChg>
        <pc:spChg chg="add mod">
          <ac:chgData name="Thomas Wang" userId="8f8f01fa8073da85" providerId="LiveId" clId="{44B16C16-08F7-49CA-A558-A0D194D00DD2}" dt="2022-09-20T23:23:52.839" v="712" actId="20577"/>
          <ac:spMkLst>
            <pc:docMk/>
            <pc:sldMk cId="2096563383" sldId="286"/>
            <ac:spMk id="55" creationId="{EC012F62-C4BD-8F88-22A3-8C484F38FE30}"/>
          </ac:spMkLst>
        </pc:spChg>
        <pc:graphicFrameChg chg="add mod modGraphic">
          <ac:chgData name="Thomas Wang" userId="8f8f01fa8073da85" providerId="LiveId" clId="{44B16C16-08F7-49CA-A558-A0D194D00DD2}" dt="2022-09-20T23:16:37.462" v="520" actId="1076"/>
          <ac:graphicFrameMkLst>
            <pc:docMk/>
            <pc:sldMk cId="2096563383" sldId="286"/>
            <ac:graphicFrameMk id="22" creationId="{CB36F8D2-11B5-BB61-A125-485FB39A1E21}"/>
          </ac:graphicFrameMkLst>
        </pc:graphicFrameChg>
        <pc:cxnChg chg="add mod">
          <ac:chgData name="Thomas Wang" userId="8f8f01fa8073da85" providerId="LiveId" clId="{44B16C16-08F7-49CA-A558-A0D194D00DD2}" dt="2022-09-20T23:22:54.072" v="683" actId="1076"/>
          <ac:cxnSpMkLst>
            <pc:docMk/>
            <pc:sldMk cId="2096563383" sldId="286"/>
            <ac:cxnSpMk id="26" creationId="{DDCAAEEE-2FED-615C-28EF-802D4FEA74A1}"/>
          </ac:cxnSpMkLst>
        </pc:cxnChg>
        <pc:cxnChg chg="add mod">
          <ac:chgData name="Thomas Wang" userId="8f8f01fa8073da85" providerId="LiveId" clId="{44B16C16-08F7-49CA-A558-A0D194D00DD2}" dt="2022-09-20T23:17:15.158" v="530" actId="14100"/>
          <ac:cxnSpMkLst>
            <pc:docMk/>
            <pc:sldMk cId="2096563383" sldId="286"/>
            <ac:cxnSpMk id="28" creationId="{6DF82126-F973-143E-0DBF-F019CE70A824}"/>
          </ac:cxnSpMkLst>
        </pc:cxnChg>
        <pc:cxnChg chg="add mod">
          <ac:chgData name="Thomas Wang" userId="8f8f01fa8073da85" providerId="LiveId" clId="{44B16C16-08F7-49CA-A558-A0D194D00DD2}" dt="2022-09-20T23:22:54.072" v="683" actId="1076"/>
          <ac:cxnSpMkLst>
            <pc:docMk/>
            <pc:sldMk cId="2096563383" sldId="286"/>
            <ac:cxnSpMk id="36" creationId="{50A6E080-FDAD-3A94-7E10-F99672CAF5DF}"/>
          </ac:cxnSpMkLst>
        </pc:cxnChg>
        <pc:cxnChg chg="add mod">
          <ac:chgData name="Thomas Wang" userId="8f8f01fa8073da85" providerId="LiveId" clId="{44B16C16-08F7-49CA-A558-A0D194D00DD2}" dt="2022-09-20T23:22:54.072" v="683" actId="1076"/>
          <ac:cxnSpMkLst>
            <pc:docMk/>
            <pc:sldMk cId="2096563383" sldId="286"/>
            <ac:cxnSpMk id="37" creationId="{E8963614-D098-ADBD-1DF1-B28D98DFD6CE}"/>
          </ac:cxnSpMkLst>
        </pc:cxnChg>
        <pc:cxnChg chg="add mod">
          <ac:chgData name="Thomas Wang" userId="8f8f01fa8073da85" providerId="LiveId" clId="{44B16C16-08F7-49CA-A558-A0D194D00DD2}" dt="2022-09-20T23:22:54.072" v="683" actId="1076"/>
          <ac:cxnSpMkLst>
            <pc:docMk/>
            <pc:sldMk cId="2096563383" sldId="286"/>
            <ac:cxnSpMk id="41" creationId="{7A892C95-21F4-73CE-5ABB-2AEF82A8032B}"/>
          </ac:cxnSpMkLst>
        </pc:cxnChg>
        <pc:cxnChg chg="add mod">
          <ac:chgData name="Thomas Wang" userId="8f8f01fa8073da85" providerId="LiveId" clId="{44B16C16-08F7-49CA-A558-A0D194D00DD2}" dt="2022-09-20T23:22:54.072" v="683" actId="1076"/>
          <ac:cxnSpMkLst>
            <pc:docMk/>
            <pc:sldMk cId="2096563383" sldId="286"/>
            <ac:cxnSpMk id="46" creationId="{2120D93B-43BF-F8FE-5DBC-9DF1310E3652}"/>
          </ac:cxnSpMkLst>
        </pc:cxnChg>
        <pc:cxnChg chg="add mod">
          <ac:chgData name="Thomas Wang" userId="8f8f01fa8073da85" providerId="LiveId" clId="{44B16C16-08F7-49CA-A558-A0D194D00DD2}" dt="2022-09-20T23:22:54.072" v="683" actId="1076"/>
          <ac:cxnSpMkLst>
            <pc:docMk/>
            <pc:sldMk cId="2096563383" sldId="286"/>
            <ac:cxnSpMk id="50" creationId="{102CE681-C95B-FDAD-9FC1-05D5A22301AC}"/>
          </ac:cxnSpMkLst>
        </pc:cxnChg>
        <pc:cxnChg chg="add mod">
          <ac:chgData name="Thomas Wang" userId="8f8f01fa8073da85" providerId="LiveId" clId="{44B16C16-08F7-49CA-A558-A0D194D00DD2}" dt="2022-09-20T23:24:18.019" v="716" actId="6549"/>
          <ac:cxnSpMkLst>
            <pc:docMk/>
            <pc:sldMk cId="2096563383" sldId="286"/>
            <ac:cxnSpMk id="52" creationId="{16635A5A-1B2F-1A60-A1D4-AB67DEAC102E}"/>
          </ac:cxnSpMkLst>
        </pc:cxnChg>
      </pc:sldChg>
      <pc:sldChg chg="addSp delSp modSp add mod">
        <pc:chgData name="Thomas Wang" userId="8f8f01fa8073da85" providerId="LiveId" clId="{44B16C16-08F7-49CA-A558-A0D194D00DD2}" dt="2022-09-20T23:36:21.606" v="869" actId="1076"/>
        <pc:sldMkLst>
          <pc:docMk/>
          <pc:sldMk cId="4160666298" sldId="287"/>
        </pc:sldMkLst>
        <pc:spChg chg="mod">
          <ac:chgData name="Thomas Wang" userId="8f8f01fa8073da85" providerId="LiveId" clId="{44B16C16-08F7-49CA-A558-A0D194D00DD2}" dt="2022-09-20T23:24:57.906" v="743" actId="20577"/>
          <ac:spMkLst>
            <pc:docMk/>
            <pc:sldMk cId="4160666298" sldId="287"/>
            <ac:spMk id="2" creationId="{0C4CADB7-8D0D-A26E-60B0-4A431540C9A4}"/>
          </ac:spMkLst>
        </pc:spChg>
        <pc:spChg chg="del">
          <ac:chgData name="Thomas Wang" userId="8f8f01fa8073da85" providerId="LiveId" clId="{44B16C16-08F7-49CA-A558-A0D194D00DD2}" dt="2022-09-20T23:25:01.958" v="745" actId="478"/>
          <ac:spMkLst>
            <pc:docMk/>
            <pc:sldMk cId="4160666298" sldId="287"/>
            <ac:spMk id="4" creationId="{87B04CD6-33AE-7FCC-72AC-DBD96470B46A}"/>
          </ac:spMkLst>
        </pc:spChg>
        <pc:spChg chg="del">
          <ac:chgData name="Thomas Wang" userId="8f8f01fa8073da85" providerId="LiveId" clId="{44B16C16-08F7-49CA-A558-A0D194D00DD2}" dt="2022-09-20T23:25:00.570" v="744" actId="478"/>
          <ac:spMkLst>
            <pc:docMk/>
            <pc:sldMk cId="4160666298" sldId="287"/>
            <ac:spMk id="5" creationId="{484E598D-277B-6A42-F819-419FEC1038C6}"/>
          </ac:spMkLst>
        </pc:spChg>
        <pc:spChg chg="del">
          <ac:chgData name="Thomas Wang" userId="8f8f01fa8073da85" providerId="LiveId" clId="{44B16C16-08F7-49CA-A558-A0D194D00DD2}" dt="2022-09-20T23:25:00.570" v="744" actId="478"/>
          <ac:spMkLst>
            <pc:docMk/>
            <pc:sldMk cId="4160666298" sldId="287"/>
            <ac:spMk id="7" creationId="{3A930C90-6F05-EFA8-C4CD-A75F50F4851A}"/>
          </ac:spMkLst>
        </pc:spChg>
        <pc:spChg chg="add mod">
          <ac:chgData name="Thomas Wang" userId="8f8f01fa8073da85" providerId="LiveId" clId="{44B16C16-08F7-49CA-A558-A0D194D00DD2}" dt="2022-09-20T23:36:21.606" v="869" actId="1076"/>
          <ac:spMkLst>
            <pc:docMk/>
            <pc:sldMk cId="4160666298" sldId="287"/>
            <ac:spMk id="8" creationId="{74E5749C-FF8A-F3F2-5E80-8DA0F6B4CDBF}"/>
          </ac:spMkLst>
        </pc:spChg>
        <pc:spChg chg="del">
          <ac:chgData name="Thomas Wang" userId="8f8f01fa8073da85" providerId="LiveId" clId="{44B16C16-08F7-49CA-A558-A0D194D00DD2}" dt="2022-09-20T23:25:00.570" v="744" actId="478"/>
          <ac:spMkLst>
            <pc:docMk/>
            <pc:sldMk cId="4160666298" sldId="287"/>
            <ac:spMk id="9" creationId="{2FC84F46-828B-1D70-40D5-839EB7A69A33}"/>
          </ac:spMkLst>
        </pc:spChg>
        <pc:spChg chg="del">
          <ac:chgData name="Thomas Wang" userId="8f8f01fa8073da85" providerId="LiveId" clId="{44B16C16-08F7-49CA-A558-A0D194D00DD2}" dt="2022-09-20T23:25:00.570" v="744" actId="478"/>
          <ac:spMkLst>
            <pc:docMk/>
            <pc:sldMk cId="4160666298" sldId="287"/>
            <ac:spMk id="10" creationId="{946C33D2-E9B9-0D3F-5322-0359D77745BD}"/>
          </ac:spMkLst>
        </pc:spChg>
        <pc:spChg chg="del">
          <ac:chgData name="Thomas Wang" userId="8f8f01fa8073da85" providerId="LiveId" clId="{44B16C16-08F7-49CA-A558-A0D194D00DD2}" dt="2022-09-20T23:25:00.570" v="744" actId="478"/>
          <ac:spMkLst>
            <pc:docMk/>
            <pc:sldMk cId="4160666298" sldId="287"/>
            <ac:spMk id="11" creationId="{0BAF876E-2697-0762-2908-DE99F063CD4F}"/>
          </ac:spMkLst>
        </pc:spChg>
        <pc:spChg chg="del">
          <ac:chgData name="Thomas Wang" userId="8f8f01fa8073da85" providerId="LiveId" clId="{44B16C16-08F7-49CA-A558-A0D194D00DD2}" dt="2022-09-20T23:25:00.570" v="744" actId="478"/>
          <ac:spMkLst>
            <pc:docMk/>
            <pc:sldMk cId="4160666298" sldId="287"/>
            <ac:spMk id="13" creationId="{0383075B-7FC8-BEBE-9319-D92880B74FB8}"/>
          </ac:spMkLst>
        </pc:spChg>
        <pc:spChg chg="del">
          <ac:chgData name="Thomas Wang" userId="8f8f01fa8073da85" providerId="LiveId" clId="{44B16C16-08F7-49CA-A558-A0D194D00DD2}" dt="2022-09-20T23:25:00.570" v="744" actId="478"/>
          <ac:spMkLst>
            <pc:docMk/>
            <pc:sldMk cId="4160666298" sldId="287"/>
            <ac:spMk id="14" creationId="{9AD5530E-4871-27E5-F473-36FB9B4E542A}"/>
          </ac:spMkLst>
        </pc:spChg>
        <pc:spChg chg="add mod">
          <ac:chgData name="Thomas Wang" userId="8f8f01fa8073da85" providerId="LiveId" clId="{44B16C16-08F7-49CA-A558-A0D194D00DD2}" dt="2022-09-20T23:36:21.606" v="869" actId="1076"/>
          <ac:spMkLst>
            <pc:docMk/>
            <pc:sldMk cId="4160666298" sldId="287"/>
            <ac:spMk id="15" creationId="{ECB1224B-BD43-9287-5202-4C10B6CCD856}"/>
          </ac:spMkLst>
        </pc:spChg>
        <pc:spChg chg="del">
          <ac:chgData name="Thomas Wang" userId="8f8f01fa8073da85" providerId="LiveId" clId="{44B16C16-08F7-49CA-A558-A0D194D00DD2}" dt="2022-09-20T23:25:00.570" v="744" actId="478"/>
          <ac:spMkLst>
            <pc:docMk/>
            <pc:sldMk cId="4160666298" sldId="287"/>
            <ac:spMk id="16" creationId="{64DE553C-3E79-3B3B-4366-5B90DD88F469}"/>
          </ac:spMkLst>
        </pc:spChg>
        <pc:spChg chg="del">
          <ac:chgData name="Thomas Wang" userId="8f8f01fa8073da85" providerId="LiveId" clId="{44B16C16-08F7-49CA-A558-A0D194D00DD2}" dt="2022-09-20T23:25:00.570" v="744" actId="478"/>
          <ac:spMkLst>
            <pc:docMk/>
            <pc:sldMk cId="4160666298" sldId="287"/>
            <ac:spMk id="18" creationId="{101CBA3D-010D-FF62-3CF2-5F679594967F}"/>
          </ac:spMkLst>
        </pc:spChg>
        <pc:spChg chg="add mod">
          <ac:chgData name="Thomas Wang" userId="8f8f01fa8073da85" providerId="LiveId" clId="{44B16C16-08F7-49CA-A558-A0D194D00DD2}" dt="2022-09-20T23:36:21.606" v="869" actId="1076"/>
          <ac:spMkLst>
            <pc:docMk/>
            <pc:sldMk cId="4160666298" sldId="287"/>
            <ac:spMk id="19" creationId="{1A8C28E5-D960-EA06-B1D3-F7DA05323F4A}"/>
          </ac:spMkLst>
        </pc:spChg>
        <pc:spChg chg="del">
          <ac:chgData name="Thomas Wang" userId="8f8f01fa8073da85" providerId="LiveId" clId="{44B16C16-08F7-49CA-A558-A0D194D00DD2}" dt="2022-09-20T23:25:00.570" v="744" actId="478"/>
          <ac:spMkLst>
            <pc:docMk/>
            <pc:sldMk cId="4160666298" sldId="287"/>
            <ac:spMk id="20" creationId="{3483CEF6-286A-E790-854F-E5CC9175963F}"/>
          </ac:spMkLst>
        </pc:spChg>
        <pc:spChg chg="add del">
          <ac:chgData name="Thomas Wang" userId="8f8f01fa8073da85" providerId="LiveId" clId="{44B16C16-08F7-49CA-A558-A0D194D00DD2}" dt="2022-09-20T23:34:28.895" v="808" actId="22"/>
          <ac:spMkLst>
            <pc:docMk/>
            <pc:sldMk cId="4160666298" sldId="287"/>
            <ac:spMk id="22" creationId="{147FE613-35D6-7AB0-1A76-90AC67696AE2}"/>
          </ac:spMkLst>
        </pc:spChg>
        <pc:spChg chg="add mod">
          <ac:chgData name="Thomas Wang" userId="8f8f01fa8073da85" providerId="LiveId" clId="{44B16C16-08F7-49CA-A558-A0D194D00DD2}" dt="2022-09-20T23:36:21.606" v="869" actId="1076"/>
          <ac:spMkLst>
            <pc:docMk/>
            <pc:sldMk cId="4160666298" sldId="287"/>
            <ac:spMk id="24" creationId="{3EDECF40-DCF9-BB5B-EBAA-FA2CC997562C}"/>
          </ac:spMkLst>
        </pc:spChg>
        <pc:spChg chg="add mod">
          <ac:chgData name="Thomas Wang" userId="8f8f01fa8073da85" providerId="LiveId" clId="{44B16C16-08F7-49CA-A558-A0D194D00DD2}" dt="2022-09-20T23:36:21.606" v="869" actId="1076"/>
          <ac:spMkLst>
            <pc:docMk/>
            <pc:sldMk cId="4160666298" sldId="287"/>
            <ac:spMk id="25" creationId="{B4478C26-E664-AC7F-2395-3226B78A1616}"/>
          </ac:spMkLst>
        </pc:spChg>
        <pc:spChg chg="add mod">
          <ac:chgData name="Thomas Wang" userId="8f8f01fa8073da85" providerId="LiveId" clId="{44B16C16-08F7-49CA-A558-A0D194D00DD2}" dt="2022-09-20T23:36:21.606" v="869" actId="1076"/>
          <ac:spMkLst>
            <pc:docMk/>
            <pc:sldMk cId="4160666298" sldId="287"/>
            <ac:spMk id="27" creationId="{24E118F8-75F0-BE67-0B3F-0E8DF3752FEC}"/>
          </ac:spMkLst>
        </pc:spChg>
        <pc:spChg chg="add mod">
          <ac:chgData name="Thomas Wang" userId="8f8f01fa8073da85" providerId="LiveId" clId="{44B16C16-08F7-49CA-A558-A0D194D00DD2}" dt="2022-09-20T23:36:21.606" v="869" actId="1076"/>
          <ac:spMkLst>
            <pc:docMk/>
            <pc:sldMk cId="4160666298" sldId="287"/>
            <ac:spMk id="28" creationId="{FAFDEF3C-0AEF-9D82-E8F0-70B96453AC8D}"/>
          </ac:spMkLst>
        </pc:spChg>
        <pc:picChg chg="add mod">
          <ac:chgData name="Thomas Wang" userId="8f8f01fa8073da85" providerId="LiveId" clId="{44B16C16-08F7-49CA-A558-A0D194D00DD2}" dt="2022-09-20T23:36:21.606" v="869" actId="1076"/>
          <ac:picMkLst>
            <pc:docMk/>
            <pc:sldMk cId="4160666298" sldId="287"/>
            <ac:picMk id="3" creationId="{A8177807-CFD3-7F0F-FACE-3FCCBA515BE8}"/>
          </ac:picMkLst>
        </pc:picChg>
      </pc:sldChg>
      <pc:sldChg chg="addSp delSp modSp add mod">
        <pc:chgData name="Thomas Wang" userId="8f8f01fa8073da85" providerId="LiveId" clId="{44B16C16-08F7-49CA-A558-A0D194D00DD2}" dt="2022-09-22T03:56:33.469" v="998" actId="12"/>
        <pc:sldMkLst>
          <pc:docMk/>
          <pc:sldMk cId="1588780766" sldId="288"/>
        </pc:sldMkLst>
        <pc:spChg chg="add mod">
          <ac:chgData name="Thomas Wang" userId="8f8f01fa8073da85" providerId="LiveId" clId="{44B16C16-08F7-49CA-A558-A0D194D00DD2}" dt="2022-09-22T03:56:33.469" v="998" actId="12"/>
          <ac:spMkLst>
            <pc:docMk/>
            <pc:sldMk cId="1588780766" sldId="288"/>
            <ac:spMk id="4" creationId="{D2027C38-0788-0E92-F2C4-671DBA357307}"/>
          </ac:spMkLst>
        </pc:spChg>
        <pc:spChg chg="add mod">
          <ac:chgData name="Thomas Wang" userId="8f8f01fa8073da85" providerId="LiveId" clId="{44B16C16-08F7-49CA-A558-A0D194D00DD2}" dt="2022-09-20T23:37:19.748" v="887" actId="1076"/>
          <ac:spMkLst>
            <pc:docMk/>
            <pc:sldMk cId="1588780766" sldId="288"/>
            <ac:spMk id="5" creationId="{D1F7E17C-D0CC-18C7-F7EC-9DCA8217BA7C}"/>
          </ac:spMkLst>
        </pc:spChg>
        <pc:spChg chg="add mod">
          <ac:chgData name="Thomas Wang" userId="8f8f01fa8073da85" providerId="LiveId" clId="{44B16C16-08F7-49CA-A558-A0D194D00DD2}" dt="2022-09-20T23:37:19.748" v="887" actId="1076"/>
          <ac:spMkLst>
            <pc:docMk/>
            <pc:sldMk cId="1588780766" sldId="288"/>
            <ac:spMk id="6" creationId="{00F6D051-E90C-AC9A-FBEF-69C5DC8BCE5C}"/>
          </ac:spMkLst>
        </pc:spChg>
        <pc:spChg chg="add mod">
          <ac:chgData name="Thomas Wang" userId="8f8f01fa8073da85" providerId="LiveId" clId="{44B16C16-08F7-49CA-A558-A0D194D00DD2}" dt="2022-09-20T23:37:19.748" v="887" actId="1076"/>
          <ac:spMkLst>
            <pc:docMk/>
            <pc:sldMk cId="1588780766" sldId="288"/>
            <ac:spMk id="7" creationId="{D6F763A0-5799-4120-3827-50DDA8C9927B}"/>
          </ac:spMkLst>
        </pc:spChg>
        <pc:spChg chg="add del mod">
          <ac:chgData name="Thomas Wang" userId="8f8f01fa8073da85" providerId="LiveId" clId="{44B16C16-08F7-49CA-A558-A0D194D00DD2}" dt="2022-09-22T03:52:52.239" v="942" actId="1076"/>
          <ac:spMkLst>
            <pc:docMk/>
            <pc:sldMk cId="1588780766" sldId="288"/>
            <ac:spMk id="8" creationId="{74E5749C-FF8A-F3F2-5E80-8DA0F6B4CDBF}"/>
          </ac:spMkLst>
        </pc:spChg>
        <pc:spChg chg="add mod">
          <ac:chgData name="Thomas Wang" userId="8f8f01fa8073da85" providerId="LiveId" clId="{44B16C16-08F7-49CA-A558-A0D194D00DD2}" dt="2022-09-20T23:37:19.748" v="887" actId="1076"/>
          <ac:spMkLst>
            <pc:docMk/>
            <pc:sldMk cId="1588780766" sldId="288"/>
            <ac:spMk id="9" creationId="{20B767F2-7DBC-9D5C-06B8-2895910A8E32}"/>
          </ac:spMkLst>
        </pc:spChg>
        <pc:spChg chg="add mod">
          <ac:chgData name="Thomas Wang" userId="8f8f01fa8073da85" providerId="LiveId" clId="{44B16C16-08F7-49CA-A558-A0D194D00DD2}" dt="2022-09-20T23:37:19.748" v="887" actId="1076"/>
          <ac:spMkLst>
            <pc:docMk/>
            <pc:sldMk cId="1588780766" sldId="288"/>
            <ac:spMk id="10" creationId="{3BA4E3B4-681E-EED9-A743-9674CBAF4917}"/>
          </ac:spMkLst>
        </pc:spChg>
        <pc:spChg chg="add mod">
          <ac:chgData name="Thomas Wang" userId="8f8f01fa8073da85" providerId="LiveId" clId="{44B16C16-08F7-49CA-A558-A0D194D00DD2}" dt="2022-09-20T23:37:19.748" v="887" actId="1076"/>
          <ac:spMkLst>
            <pc:docMk/>
            <pc:sldMk cId="1588780766" sldId="288"/>
            <ac:spMk id="11" creationId="{A804BCB7-8FBC-E7A3-AEFB-F5B080CA17B2}"/>
          </ac:spMkLst>
        </pc:spChg>
        <pc:spChg chg="add">
          <ac:chgData name="Thomas Wang" userId="8f8f01fa8073da85" providerId="LiveId" clId="{44B16C16-08F7-49CA-A558-A0D194D00DD2}" dt="2022-09-20T23:37:33.598" v="890" actId="11529"/>
          <ac:spMkLst>
            <pc:docMk/>
            <pc:sldMk cId="1588780766" sldId="288"/>
            <ac:spMk id="13" creationId="{FB810FC2-C332-6464-747C-317246903651}"/>
          </ac:spMkLst>
        </pc:spChg>
        <pc:spChg chg="add mod">
          <ac:chgData name="Thomas Wang" userId="8f8f01fa8073da85" providerId="LiveId" clId="{44B16C16-08F7-49CA-A558-A0D194D00DD2}" dt="2022-09-22T03:52:47.063" v="940" actId="1076"/>
          <ac:spMkLst>
            <pc:docMk/>
            <pc:sldMk cId="1588780766" sldId="288"/>
            <ac:spMk id="14" creationId="{77A5A94A-F875-AAA4-64B3-817339B81958}"/>
          </ac:spMkLst>
        </pc:spChg>
        <pc:spChg chg="add del mod">
          <ac:chgData name="Thomas Wang" userId="8f8f01fa8073da85" providerId="LiveId" clId="{44B16C16-08F7-49CA-A558-A0D194D00DD2}" dt="2022-09-22T03:52:14.178" v="931" actId="478"/>
          <ac:spMkLst>
            <pc:docMk/>
            <pc:sldMk cId="1588780766" sldId="288"/>
            <ac:spMk id="15" creationId="{BDF59CF1-1F56-8F5E-B24B-BDA9717BD9D7}"/>
          </ac:spMkLst>
        </pc:spChg>
        <pc:spChg chg="add del mod">
          <ac:chgData name="Thomas Wang" userId="8f8f01fa8073da85" providerId="LiveId" clId="{44B16C16-08F7-49CA-A558-A0D194D00DD2}" dt="2022-09-20T23:49:25.936" v="891" actId="478"/>
          <ac:spMkLst>
            <pc:docMk/>
            <pc:sldMk cId="1588780766" sldId="288"/>
            <ac:spMk id="15" creationId="{ECB1224B-BD43-9287-5202-4C10B6CCD856}"/>
          </ac:spMkLst>
        </pc:spChg>
        <pc:spChg chg="add mod">
          <ac:chgData name="Thomas Wang" userId="8f8f01fa8073da85" providerId="LiveId" clId="{44B16C16-08F7-49CA-A558-A0D194D00DD2}" dt="2022-09-22T03:52:49.712" v="941" actId="1076"/>
          <ac:spMkLst>
            <pc:docMk/>
            <pc:sldMk cId="1588780766" sldId="288"/>
            <ac:spMk id="16" creationId="{2C587281-CD29-A687-C129-229ACA211B6F}"/>
          </ac:spMkLst>
        </pc:spChg>
        <pc:spChg chg="add del mod">
          <ac:chgData name="Thomas Wang" userId="8f8f01fa8073da85" providerId="LiveId" clId="{44B16C16-08F7-49CA-A558-A0D194D00DD2}" dt="2022-09-22T03:52:10.860" v="930" actId="22"/>
          <ac:spMkLst>
            <pc:docMk/>
            <pc:sldMk cId="1588780766" sldId="288"/>
            <ac:spMk id="18" creationId="{3225DEB7-86B0-53CA-07F5-6B79E4B629C0}"/>
          </ac:spMkLst>
        </pc:spChg>
        <pc:spChg chg="add del mod">
          <ac:chgData name="Thomas Wang" userId="8f8f01fa8073da85" providerId="LiveId" clId="{44B16C16-08F7-49CA-A558-A0D194D00DD2}" dt="2022-09-20T23:49:25.936" v="891" actId="478"/>
          <ac:spMkLst>
            <pc:docMk/>
            <pc:sldMk cId="1588780766" sldId="288"/>
            <ac:spMk id="19" creationId="{1A8C28E5-D960-EA06-B1D3-F7DA05323F4A}"/>
          </ac:spMkLst>
        </pc:spChg>
        <pc:spChg chg="add del mod">
          <ac:chgData name="Thomas Wang" userId="8f8f01fa8073da85" providerId="LiveId" clId="{44B16C16-08F7-49CA-A558-A0D194D00DD2}" dt="2022-09-20T23:49:25.936" v="891" actId="478"/>
          <ac:spMkLst>
            <pc:docMk/>
            <pc:sldMk cId="1588780766" sldId="288"/>
            <ac:spMk id="24" creationId="{3EDECF40-DCF9-BB5B-EBAA-FA2CC997562C}"/>
          </ac:spMkLst>
        </pc:spChg>
        <pc:spChg chg="add del mod">
          <ac:chgData name="Thomas Wang" userId="8f8f01fa8073da85" providerId="LiveId" clId="{44B16C16-08F7-49CA-A558-A0D194D00DD2}" dt="2022-09-20T23:49:25.936" v="891" actId="478"/>
          <ac:spMkLst>
            <pc:docMk/>
            <pc:sldMk cId="1588780766" sldId="288"/>
            <ac:spMk id="25" creationId="{B4478C26-E664-AC7F-2395-3226B78A1616}"/>
          </ac:spMkLst>
        </pc:spChg>
        <pc:spChg chg="add del mod">
          <ac:chgData name="Thomas Wang" userId="8f8f01fa8073da85" providerId="LiveId" clId="{44B16C16-08F7-49CA-A558-A0D194D00DD2}" dt="2022-09-20T23:49:25.936" v="891" actId="478"/>
          <ac:spMkLst>
            <pc:docMk/>
            <pc:sldMk cId="1588780766" sldId="288"/>
            <ac:spMk id="27" creationId="{24E118F8-75F0-BE67-0B3F-0E8DF3752FEC}"/>
          </ac:spMkLst>
        </pc:spChg>
        <pc:spChg chg="add del mod">
          <ac:chgData name="Thomas Wang" userId="8f8f01fa8073da85" providerId="LiveId" clId="{44B16C16-08F7-49CA-A558-A0D194D00DD2}" dt="2022-09-20T23:49:25.936" v="891" actId="478"/>
          <ac:spMkLst>
            <pc:docMk/>
            <pc:sldMk cId="1588780766" sldId="288"/>
            <ac:spMk id="28" creationId="{FAFDEF3C-0AEF-9D82-E8F0-70B96453AC8D}"/>
          </ac:spMkLst>
        </pc:spChg>
        <pc:picChg chg="del mod">
          <ac:chgData name="Thomas Wang" userId="8f8f01fa8073da85" providerId="LiveId" clId="{44B16C16-08F7-49CA-A558-A0D194D00DD2}" dt="2022-09-20T23:37:10.100" v="885" actId="478"/>
          <ac:picMkLst>
            <pc:docMk/>
            <pc:sldMk cId="1588780766" sldId="288"/>
            <ac:picMk id="3" creationId="{A8177807-CFD3-7F0F-FACE-3FCCBA515BE8}"/>
          </ac:picMkLst>
        </pc:picChg>
        <pc:cxnChg chg="add mod">
          <ac:chgData name="Thomas Wang" userId="8f8f01fa8073da85" providerId="LiveId" clId="{44B16C16-08F7-49CA-A558-A0D194D00DD2}" dt="2022-09-20T23:37:27.573" v="889" actId="1076"/>
          <ac:cxnSpMkLst>
            <pc:docMk/>
            <pc:sldMk cId="1588780766" sldId="288"/>
            <ac:cxnSpMk id="12" creationId="{83E95613-B13F-1550-18BA-3013847DC89A}"/>
          </ac:cxnSpMkLst>
        </pc:cxnChg>
      </pc:sldChg>
      <pc:sldChg chg="addSp delSp modSp add mod">
        <pc:chgData name="Thomas Wang" userId="8f8f01fa8073da85" providerId="LiveId" clId="{44B16C16-08F7-49CA-A558-A0D194D00DD2}" dt="2022-09-22T04:05:14.481" v="1176" actId="1076"/>
        <pc:sldMkLst>
          <pc:docMk/>
          <pc:sldMk cId="1910392887" sldId="289"/>
        </pc:sldMkLst>
        <pc:spChg chg="mod">
          <ac:chgData name="Thomas Wang" userId="8f8f01fa8073da85" providerId="LiveId" clId="{44B16C16-08F7-49CA-A558-A0D194D00DD2}" dt="2022-09-22T03:54:55.075" v="982" actId="27636"/>
          <ac:spMkLst>
            <pc:docMk/>
            <pc:sldMk cId="1910392887" sldId="289"/>
            <ac:spMk id="2" creationId="{0C4CADB7-8D0D-A26E-60B0-4A431540C9A4}"/>
          </ac:spMkLst>
        </pc:spChg>
        <pc:spChg chg="add mod">
          <ac:chgData name="Thomas Wang" userId="8f8f01fa8073da85" providerId="LiveId" clId="{44B16C16-08F7-49CA-A558-A0D194D00DD2}" dt="2022-09-22T04:05:14.481" v="1176" actId="1076"/>
          <ac:spMkLst>
            <pc:docMk/>
            <pc:sldMk cId="1910392887" sldId="289"/>
            <ac:spMk id="3" creationId="{02108707-9AE2-05BA-42D6-2C86053D9BDD}"/>
          </ac:spMkLst>
        </pc:spChg>
        <pc:spChg chg="del">
          <ac:chgData name="Thomas Wang" userId="8f8f01fa8073da85" providerId="LiveId" clId="{44B16C16-08F7-49CA-A558-A0D194D00DD2}" dt="2022-09-22T03:55:34.365" v="983" actId="478"/>
          <ac:spMkLst>
            <pc:docMk/>
            <pc:sldMk cId="1910392887" sldId="289"/>
            <ac:spMk id="4" creationId="{D2027C38-0788-0E92-F2C4-671DBA357307}"/>
          </ac:spMkLst>
        </pc:spChg>
        <pc:spChg chg="del">
          <ac:chgData name="Thomas Wang" userId="8f8f01fa8073da85" providerId="LiveId" clId="{44B16C16-08F7-49CA-A558-A0D194D00DD2}" dt="2022-09-22T03:55:34.365" v="983" actId="478"/>
          <ac:spMkLst>
            <pc:docMk/>
            <pc:sldMk cId="1910392887" sldId="289"/>
            <ac:spMk id="5" creationId="{D1F7E17C-D0CC-18C7-F7EC-9DCA8217BA7C}"/>
          </ac:spMkLst>
        </pc:spChg>
        <pc:spChg chg="del">
          <ac:chgData name="Thomas Wang" userId="8f8f01fa8073da85" providerId="LiveId" clId="{44B16C16-08F7-49CA-A558-A0D194D00DD2}" dt="2022-09-22T03:55:34.365" v="983" actId="478"/>
          <ac:spMkLst>
            <pc:docMk/>
            <pc:sldMk cId="1910392887" sldId="289"/>
            <ac:spMk id="6" creationId="{00F6D051-E90C-AC9A-FBEF-69C5DC8BCE5C}"/>
          </ac:spMkLst>
        </pc:spChg>
        <pc:spChg chg="del">
          <ac:chgData name="Thomas Wang" userId="8f8f01fa8073da85" providerId="LiveId" clId="{44B16C16-08F7-49CA-A558-A0D194D00DD2}" dt="2022-09-22T03:55:34.365" v="983" actId="478"/>
          <ac:spMkLst>
            <pc:docMk/>
            <pc:sldMk cId="1910392887" sldId="289"/>
            <ac:spMk id="7" creationId="{D6F763A0-5799-4120-3827-50DDA8C9927B}"/>
          </ac:spMkLst>
        </pc:spChg>
        <pc:spChg chg="del">
          <ac:chgData name="Thomas Wang" userId="8f8f01fa8073da85" providerId="LiveId" clId="{44B16C16-08F7-49CA-A558-A0D194D00DD2}" dt="2022-09-22T03:55:34.365" v="983" actId="478"/>
          <ac:spMkLst>
            <pc:docMk/>
            <pc:sldMk cId="1910392887" sldId="289"/>
            <ac:spMk id="8" creationId="{74E5749C-FF8A-F3F2-5E80-8DA0F6B4CDBF}"/>
          </ac:spMkLst>
        </pc:spChg>
        <pc:spChg chg="del">
          <ac:chgData name="Thomas Wang" userId="8f8f01fa8073da85" providerId="LiveId" clId="{44B16C16-08F7-49CA-A558-A0D194D00DD2}" dt="2022-09-22T03:55:34.365" v="983" actId="478"/>
          <ac:spMkLst>
            <pc:docMk/>
            <pc:sldMk cId="1910392887" sldId="289"/>
            <ac:spMk id="9" creationId="{20B767F2-7DBC-9D5C-06B8-2895910A8E32}"/>
          </ac:spMkLst>
        </pc:spChg>
        <pc:spChg chg="del">
          <ac:chgData name="Thomas Wang" userId="8f8f01fa8073da85" providerId="LiveId" clId="{44B16C16-08F7-49CA-A558-A0D194D00DD2}" dt="2022-09-22T03:55:34.365" v="983" actId="478"/>
          <ac:spMkLst>
            <pc:docMk/>
            <pc:sldMk cId="1910392887" sldId="289"/>
            <ac:spMk id="10" creationId="{3BA4E3B4-681E-EED9-A743-9674CBAF4917}"/>
          </ac:spMkLst>
        </pc:spChg>
        <pc:spChg chg="del">
          <ac:chgData name="Thomas Wang" userId="8f8f01fa8073da85" providerId="LiveId" clId="{44B16C16-08F7-49CA-A558-A0D194D00DD2}" dt="2022-09-22T03:55:34.365" v="983" actId="478"/>
          <ac:spMkLst>
            <pc:docMk/>
            <pc:sldMk cId="1910392887" sldId="289"/>
            <ac:spMk id="11" creationId="{A804BCB7-8FBC-E7A3-AEFB-F5B080CA17B2}"/>
          </ac:spMkLst>
        </pc:spChg>
        <pc:spChg chg="del">
          <ac:chgData name="Thomas Wang" userId="8f8f01fa8073da85" providerId="LiveId" clId="{44B16C16-08F7-49CA-A558-A0D194D00DD2}" dt="2022-09-22T03:55:34.365" v="983" actId="478"/>
          <ac:spMkLst>
            <pc:docMk/>
            <pc:sldMk cId="1910392887" sldId="289"/>
            <ac:spMk id="13" creationId="{FB810FC2-C332-6464-747C-317246903651}"/>
          </ac:spMkLst>
        </pc:spChg>
        <pc:spChg chg="del">
          <ac:chgData name="Thomas Wang" userId="8f8f01fa8073da85" providerId="LiveId" clId="{44B16C16-08F7-49CA-A558-A0D194D00DD2}" dt="2022-09-22T03:55:34.365" v="983" actId="478"/>
          <ac:spMkLst>
            <pc:docMk/>
            <pc:sldMk cId="1910392887" sldId="289"/>
            <ac:spMk id="14" creationId="{77A5A94A-F875-AAA4-64B3-817339B81958}"/>
          </ac:spMkLst>
        </pc:spChg>
        <pc:spChg chg="del">
          <ac:chgData name="Thomas Wang" userId="8f8f01fa8073da85" providerId="LiveId" clId="{44B16C16-08F7-49CA-A558-A0D194D00DD2}" dt="2022-09-22T03:55:34.365" v="983" actId="478"/>
          <ac:spMkLst>
            <pc:docMk/>
            <pc:sldMk cId="1910392887" sldId="289"/>
            <ac:spMk id="16" creationId="{2C587281-CD29-A687-C129-229ACA211B6F}"/>
          </ac:spMkLst>
        </pc:spChg>
        <pc:spChg chg="add mod">
          <ac:chgData name="Thomas Wang" userId="8f8f01fa8073da85" providerId="LiveId" clId="{44B16C16-08F7-49CA-A558-A0D194D00DD2}" dt="2022-09-22T04:05:14.481" v="1176" actId="1076"/>
          <ac:spMkLst>
            <pc:docMk/>
            <pc:sldMk cId="1910392887" sldId="289"/>
            <ac:spMk id="18" creationId="{BA181715-3792-9F4D-A31A-C2A2BC32E1F1}"/>
          </ac:spMkLst>
        </pc:spChg>
        <pc:spChg chg="add mod">
          <ac:chgData name="Thomas Wang" userId="8f8f01fa8073da85" providerId="LiveId" clId="{44B16C16-08F7-49CA-A558-A0D194D00DD2}" dt="2022-09-22T04:05:14.481" v="1176" actId="1076"/>
          <ac:spMkLst>
            <pc:docMk/>
            <pc:sldMk cId="1910392887" sldId="289"/>
            <ac:spMk id="19" creationId="{0664DC51-F99A-74F4-E002-BA645C9B34CA}"/>
          </ac:spMkLst>
        </pc:spChg>
        <pc:spChg chg="add mod">
          <ac:chgData name="Thomas Wang" userId="8f8f01fa8073da85" providerId="LiveId" clId="{44B16C16-08F7-49CA-A558-A0D194D00DD2}" dt="2022-09-22T04:05:14.481" v="1176" actId="1076"/>
          <ac:spMkLst>
            <pc:docMk/>
            <pc:sldMk cId="1910392887" sldId="289"/>
            <ac:spMk id="20" creationId="{124C78A5-1B24-4D5E-AA53-F267F698C001}"/>
          </ac:spMkLst>
        </pc:spChg>
        <pc:spChg chg="add mod">
          <ac:chgData name="Thomas Wang" userId="8f8f01fa8073da85" providerId="LiveId" clId="{44B16C16-08F7-49CA-A558-A0D194D00DD2}" dt="2022-09-22T04:05:14.481" v="1176" actId="1076"/>
          <ac:spMkLst>
            <pc:docMk/>
            <pc:sldMk cId="1910392887" sldId="289"/>
            <ac:spMk id="21" creationId="{52AE1ECC-3F8D-072B-4DBF-386AE6EAAD41}"/>
          </ac:spMkLst>
        </pc:spChg>
        <pc:spChg chg="add mod">
          <ac:chgData name="Thomas Wang" userId="8f8f01fa8073da85" providerId="LiveId" clId="{44B16C16-08F7-49CA-A558-A0D194D00DD2}" dt="2022-09-22T03:56:57.560" v="1045" actId="207"/>
          <ac:spMkLst>
            <pc:docMk/>
            <pc:sldMk cId="1910392887" sldId="289"/>
            <ac:spMk id="27" creationId="{B1D889C2-71CF-F999-AF23-62B7F68DA2A6}"/>
          </ac:spMkLst>
        </pc:spChg>
        <pc:spChg chg="add mod">
          <ac:chgData name="Thomas Wang" userId="8f8f01fa8073da85" providerId="LiveId" clId="{44B16C16-08F7-49CA-A558-A0D194D00DD2}" dt="2022-09-22T03:56:49.282" v="1042" actId="20577"/>
          <ac:spMkLst>
            <pc:docMk/>
            <pc:sldMk cId="1910392887" sldId="289"/>
            <ac:spMk id="29" creationId="{88F5D5DE-046E-8C55-82C7-183B65E4E081}"/>
          </ac:spMkLst>
        </pc:spChg>
        <pc:spChg chg="add mod">
          <ac:chgData name="Thomas Wang" userId="8f8f01fa8073da85" providerId="LiveId" clId="{44B16C16-08F7-49CA-A558-A0D194D00DD2}" dt="2022-09-22T03:57:12.193" v="1051" actId="1076"/>
          <ac:spMkLst>
            <pc:docMk/>
            <pc:sldMk cId="1910392887" sldId="289"/>
            <ac:spMk id="31" creationId="{C021D911-8D33-A4F3-80D1-E1163EFDA059}"/>
          </ac:spMkLst>
        </pc:spChg>
        <pc:spChg chg="add mod">
          <ac:chgData name="Thomas Wang" userId="8f8f01fa8073da85" providerId="LiveId" clId="{44B16C16-08F7-49CA-A558-A0D194D00DD2}" dt="2022-09-22T03:57:31.744" v="1053" actId="1076"/>
          <ac:spMkLst>
            <pc:docMk/>
            <pc:sldMk cId="1910392887" sldId="289"/>
            <ac:spMk id="32" creationId="{7748663F-EDB4-0D3E-9A34-170AA78FC924}"/>
          </ac:spMkLst>
        </pc:spChg>
        <pc:spChg chg="add mod">
          <ac:chgData name="Thomas Wang" userId="8f8f01fa8073da85" providerId="LiveId" clId="{44B16C16-08F7-49CA-A558-A0D194D00DD2}" dt="2022-09-22T03:57:42.650" v="1073" actId="20577"/>
          <ac:spMkLst>
            <pc:docMk/>
            <pc:sldMk cId="1910392887" sldId="289"/>
            <ac:spMk id="34" creationId="{FD316D3F-8295-1404-8753-9774D8C84E14}"/>
          </ac:spMkLst>
        </pc:spChg>
        <pc:spChg chg="add mod">
          <ac:chgData name="Thomas Wang" userId="8f8f01fa8073da85" providerId="LiveId" clId="{44B16C16-08F7-49CA-A558-A0D194D00DD2}" dt="2022-09-22T04:01:10.848" v="1099" actId="1076"/>
          <ac:spMkLst>
            <pc:docMk/>
            <pc:sldMk cId="1910392887" sldId="289"/>
            <ac:spMk id="36" creationId="{BB0D7A47-B995-F219-EE16-B28F1AF2B1C6}"/>
          </ac:spMkLst>
        </pc:spChg>
        <pc:spChg chg="add mod">
          <ac:chgData name="Thomas Wang" userId="8f8f01fa8073da85" providerId="LiveId" clId="{44B16C16-08F7-49CA-A558-A0D194D00DD2}" dt="2022-09-22T04:01:58.138" v="1118" actId="1036"/>
          <ac:spMkLst>
            <pc:docMk/>
            <pc:sldMk cId="1910392887" sldId="289"/>
            <ac:spMk id="38" creationId="{D1283E5D-636A-324E-063D-29714E8F4540}"/>
          </ac:spMkLst>
        </pc:spChg>
        <pc:spChg chg="add mod">
          <ac:chgData name="Thomas Wang" userId="8f8f01fa8073da85" providerId="LiveId" clId="{44B16C16-08F7-49CA-A558-A0D194D00DD2}" dt="2022-09-22T04:01:52.262" v="1109" actId="1076"/>
          <ac:spMkLst>
            <pc:docMk/>
            <pc:sldMk cId="1910392887" sldId="289"/>
            <ac:spMk id="40" creationId="{F26A955F-DA7E-CC9E-976C-8442DA61F16D}"/>
          </ac:spMkLst>
        </pc:spChg>
        <pc:spChg chg="add del">
          <ac:chgData name="Thomas Wang" userId="8f8f01fa8073da85" providerId="LiveId" clId="{44B16C16-08F7-49CA-A558-A0D194D00DD2}" dt="2022-09-22T04:00:37.107" v="1091" actId="22"/>
          <ac:spMkLst>
            <pc:docMk/>
            <pc:sldMk cId="1910392887" sldId="289"/>
            <ac:spMk id="42" creationId="{D7EFCD12-F160-DE78-E63A-9FF54816A716}"/>
          </ac:spMkLst>
        </pc:spChg>
        <pc:spChg chg="add mod">
          <ac:chgData name="Thomas Wang" userId="8f8f01fa8073da85" providerId="LiveId" clId="{44B16C16-08F7-49CA-A558-A0D194D00DD2}" dt="2022-09-22T04:00:50.847" v="1095" actId="207"/>
          <ac:spMkLst>
            <pc:docMk/>
            <pc:sldMk cId="1910392887" sldId="289"/>
            <ac:spMk id="44" creationId="{455F5552-F460-4F16-BA73-4017CA18419D}"/>
          </ac:spMkLst>
        </pc:spChg>
        <pc:spChg chg="add mod">
          <ac:chgData name="Thomas Wang" userId="8f8f01fa8073da85" providerId="LiveId" clId="{44B16C16-08F7-49CA-A558-A0D194D00DD2}" dt="2022-09-22T04:01:28.648" v="1103" actId="207"/>
          <ac:spMkLst>
            <pc:docMk/>
            <pc:sldMk cId="1910392887" sldId="289"/>
            <ac:spMk id="51" creationId="{BDBABB04-058A-4FEC-F196-90F6DD1CA103}"/>
          </ac:spMkLst>
        </pc:spChg>
        <pc:spChg chg="add mod">
          <ac:chgData name="Thomas Wang" userId="8f8f01fa8073da85" providerId="LiveId" clId="{44B16C16-08F7-49CA-A558-A0D194D00DD2}" dt="2022-09-22T04:03:03.113" v="1132" actId="1076"/>
          <ac:spMkLst>
            <pc:docMk/>
            <pc:sldMk cId="1910392887" sldId="289"/>
            <ac:spMk id="58" creationId="{F2CBC93D-2751-C4E5-EFA0-8A426E33015C}"/>
          </ac:spMkLst>
        </pc:spChg>
        <pc:spChg chg="add mod">
          <ac:chgData name="Thomas Wang" userId="8f8f01fa8073da85" providerId="LiveId" clId="{44B16C16-08F7-49CA-A558-A0D194D00DD2}" dt="2022-09-22T04:03:04.540" v="1133" actId="1036"/>
          <ac:spMkLst>
            <pc:docMk/>
            <pc:sldMk cId="1910392887" sldId="289"/>
            <ac:spMk id="59" creationId="{AC48BFB0-1451-62A2-8463-F997BE698F1B}"/>
          </ac:spMkLst>
        </pc:spChg>
        <pc:spChg chg="add mod">
          <ac:chgData name="Thomas Wang" userId="8f8f01fa8073da85" providerId="LiveId" clId="{44B16C16-08F7-49CA-A558-A0D194D00DD2}" dt="2022-09-22T04:03:29.248" v="1141" actId="1076"/>
          <ac:spMkLst>
            <pc:docMk/>
            <pc:sldMk cId="1910392887" sldId="289"/>
            <ac:spMk id="63" creationId="{4B20590C-3C4C-1808-11B7-C7F6A794D234}"/>
          </ac:spMkLst>
        </pc:spChg>
        <pc:spChg chg="add mod">
          <ac:chgData name="Thomas Wang" userId="8f8f01fa8073da85" providerId="LiveId" clId="{44B16C16-08F7-49CA-A558-A0D194D00DD2}" dt="2022-09-22T04:03:40.032" v="1157" actId="1076"/>
          <ac:spMkLst>
            <pc:docMk/>
            <pc:sldMk cId="1910392887" sldId="289"/>
            <ac:spMk id="65" creationId="{82675BFE-429E-5961-6E67-3FA306D21FF0}"/>
          </ac:spMkLst>
        </pc:spChg>
        <pc:spChg chg="add mod">
          <ac:chgData name="Thomas Wang" userId="8f8f01fa8073da85" providerId="LiveId" clId="{44B16C16-08F7-49CA-A558-A0D194D00DD2}" dt="2022-09-22T04:04:39.119" v="1168" actId="1076"/>
          <ac:spMkLst>
            <pc:docMk/>
            <pc:sldMk cId="1910392887" sldId="289"/>
            <ac:spMk id="67" creationId="{2189666E-7760-07F9-C6C6-F48B42F7710C}"/>
          </ac:spMkLst>
        </pc:spChg>
        <pc:spChg chg="add mod">
          <ac:chgData name="Thomas Wang" userId="8f8f01fa8073da85" providerId="LiveId" clId="{44B16C16-08F7-49CA-A558-A0D194D00DD2}" dt="2022-09-22T04:04:36.247" v="1167" actId="1076"/>
          <ac:spMkLst>
            <pc:docMk/>
            <pc:sldMk cId="1910392887" sldId="289"/>
            <ac:spMk id="68" creationId="{11E37218-71FB-D849-B734-392475585D1D}"/>
          </ac:spMkLst>
        </pc:spChg>
        <pc:spChg chg="add mod">
          <ac:chgData name="Thomas Wang" userId="8f8f01fa8073da85" providerId="LiveId" clId="{44B16C16-08F7-49CA-A558-A0D194D00DD2}" dt="2022-09-22T04:04:42.601" v="1170" actId="1076"/>
          <ac:spMkLst>
            <pc:docMk/>
            <pc:sldMk cId="1910392887" sldId="289"/>
            <ac:spMk id="69" creationId="{B8321F77-4B11-8FBA-A23A-19CA3A323C10}"/>
          </ac:spMkLst>
        </pc:spChg>
        <pc:spChg chg="add mod">
          <ac:chgData name="Thomas Wang" userId="8f8f01fa8073da85" providerId="LiveId" clId="{44B16C16-08F7-49CA-A558-A0D194D00DD2}" dt="2022-09-22T04:05:07.785" v="1175" actId="207"/>
          <ac:spMkLst>
            <pc:docMk/>
            <pc:sldMk cId="1910392887" sldId="289"/>
            <ac:spMk id="71" creationId="{BDD54F21-40AF-EBF4-26CD-1BC715667C39}"/>
          </ac:spMkLst>
        </pc:spChg>
        <pc:cxnChg chg="del">
          <ac:chgData name="Thomas Wang" userId="8f8f01fa8073da85" providerId="LiveId" clId="{44B16C16-08F7-49CA-A558-A0D194D00DD2}" dt="2022-09-22T03:55:34.365" v="983" actId="478"/>
          <ac:cxnSpMkLst>
            <pc:docMk/>
            <pc:sldMk cId="1910392887" sldId="289"/>
            <ac:cxnSpMk id="12" creationId="{83E95613-B13F-1550-18BA-3013847DC89A}"/>
          </ac:cxnSpMkLst>
        </pc:cxnChg>
        <pc:cxnChg chg="add mod">
          <ac:chgData name="Thomas Wang" userId="8f8f01fa8073da85" providerId="LiveId" clId="{44B16C16-08F7-49CA-A558-A0D194D00DD2}" dt="2022-09-22T04:05:14.481" v="1176" actId="1076"/>
          <ac:cxnSpMkLst>
            <pc:docMk/>
            <pc:sldMk cId="1910392887" sldId="289"/>
            <ac:cxnSpMk id="15" creationId="{A4983CBB-2CDD-14E2-7156-ADE3097B1BFD}"/>
          </ac:cxnSpMkLst>
        </pc:cxnChg>
        <pc:cxnChg chg="add mod">
          <ac:chgData name="Thomas Wang" userId="8f8f01fa8073da85" providerId="LiveId" clId="{44B16C16-08F7-49CA-A558-A0D194D00DD2}" dt="2022-09-22T04:05:14.481" v="1176" actId="1076"/>
          <ac:cxnSpMkLst>
            <pc:docMk/>
            <pc:sldMk cId="1910392887" sldId="289"/>
            <ac:cxnSpMk id="17" creationId="{6BCDEE39-D51F-BF1D-58FF-F8AC9FC1FAFA}"/>
          </ac:cxnSpMkLst>
        </pc:cxnChg>
        <pc:cxnChg chg="add mod">
          <ac:chgData name="Thomas Wang" userId="8f8f01fa8073da85" providerId="LiveId" clId="{44B16C16-08F7-49CA-A558-A0D194D00DD2}" dt="2022-09-22T04:02:02.816" v="1119" actId="14100"/>
          <ac:cxnSpMkLst>
            <pc:docMk/>
            <pc:sldMk cId="1910392887" sldId="289"/>
            <ac:cxnSpMk id="46" creationId="{B37874F5-7E5B-DAB6-353E-ED43AAEF41BC}"/>
          </ac:cxnSpMkLst>
        </pc:cxnChg>
        <pc:cxnChg chg="add mod">
          <ac:chgData name="Thomas Wang" userId="8f8f01fa8073da85" providerId="LiveId" clId="{44B16C16-08F7-49CA-A558-A0D194D00DD2}" dt="2022-09-22T04:01:58.138" v="1118" actId="1036"/>
          <ac:cxnSpMkLst>
            <pc:docMk/>
            <pc:sldMk cId="1910392887" sldId="289"/>
            <ac:cxnSpMk id="52" creationId="{68C85B04-605C-6BD6-AC75-6073B87056F1}"/>
          </ac:cxnSpMkLst>
        </pc:cxnChg>
        <pc:cxnChg chg="add">
          <ac:chgData name="Thomas Wang" userId="8f8f01fa8073da85" providerId="LiveId" clId="{44B16C16-08F7-49CA-A558-A0D194D00DD2}" dt="2022-09-22T04:03:12.985" v="1134" actId="11529"/>
          <ac:cxnSpMkLst>
            <pc:docMk/>
            <pc:sldMk cId="1910392887" sldId="289"/>
            <ac:cxnSpMk id="61" creationId="{977D91D7-1978-AD3C-AF9F-DC9FD761CF59}"/>
          </ac:cxnSpMkLst>
        </pc:cxnChg>
      </pc:sldChg>
      <pc:sldChg chg="addSp delSp modSp add mod">
        <pc:chgData name="Thomas Wang" userId="8f8f01fa8073da85" providerId="LiveId" clId="{44B16C16-08F7-49CA-A558-A0D194D00DD2}" dt="2022-09-22T04:59:51.942" v="1369" actId="1076"/>
        <pc:sldMkLst>
          <pc:docMk/>
          <pc:sldMk cId="3285279758" sldId="290"/>
        </pc:sldMkLst>
        <pc:spChg chg="mod">
          <ac:chgData name="Thomas Wang" userId="8f8f01fa8073da85" providerId="LiveId" clId="{44B16C16-08F7-49CA-A558-A0D194D00DD2}" dt="2022-09-22T04:05:38.995" v="1203" actId="20577"/>
          <ac:spMkLst>
            <pc:docMk/>
            <pc:sldMk cId="3285279758" sldId="290"/>
            <ac:spMk id="2" creationId="{0C4CADB7-8D0D-A26E-60B0-4A431540C9A4}"/>
          </ac:spMkLst>
        </pc:spChg>
        <pc:spChg chg="del">
          <ac:chgData name="Thomas Wang" userId="8f8f01fa8073da85" providerId="LiveId" clId="{44B16C16-08F7-49CA-A558-A0D194D00DD2}" dt="2022-09-22T04:38:30.395" v="1273" actId="478"/>
          <ac:spMkLst>
            <pc:docMk/>
            <pc:sldMk cId="3285279758" sldId="290"/>
            <ac:spMk id="3" creationId="{02108707-9AE2-05BA-42D6-2C86053D9BDD}"/>
          </ac:spMkLst>
        </pc:spChg>
        <pc:spChg chg="add mod">
          <ac:chgData name="Thomas Wang" userId="8f8f01fa8073da85" providerId="LiveId" clId="{44B16C16-08F7-49CA-A558-A0D194D00DD2}" dt="2022-09-22T04:37:58.190" v="1263" actId="1076"/>
          <ac:spMkLst>
            <pc:docMk/>
            <pc:sldMk cId="3285279758" sldId="290"/>
            <ac:spMk id="5" creationId="{83EBE10B-942A-6A6D-D888-676F058D90FA}"/>
          </ac:spMkLst>
        </pc:spChg>
        <pc:spChg chg="add mod">
          <ac:chgData name="Thomas Wang" userId="8f8f01fa8073da85" providerId="LiveId" clId="{44B16C16-08F7-49CA-A558-A0D194D00DD2}" dt="2022-09-22T04:37:53.645" v="1261" actId="1076"/>
          <ac:spMkLst>
            <pc:docMk/>
            <pc:sldMk cId="3285279758" sldId="290"/>
            <ac:spMk id="6" creationId="{78AF1D25-272D-41DC-3519-CA692A096C06}"/>
          </ac:spMkLst>
        </pc:spChg>
        <pc:spChg chg="add mod">
          <ac:chgData name="Thomas Wang" userId="8f8f01fa8073da85" providerId="LiveId" clId="{44B16C16-08F7-49CA-A558-A0D194D00DD2}" dt="2022-09-22T04:38:09.706" v="1266" actId="14100"/>
          <ac:spMkLst>
            <pc:docMk/>
            <pc:sldMk cId="3285279758" sldId="290"/>
            <ac:spMk id="8" creationId="{8233594A-EE2D-4DDA-4A4E-87A409C96DFC}"/>
          </ac:spMkLst>
        </pc:spChg>
        <pc:spChg chg="add mod">
          <ac:chgData name="Thomas Wang" userId="8f8f01fa8073da85" providerId="LiveId" clId="{44B16C16-08F7-49CA-A558-A0D194D00DD2}" dt="2022-09-22T04:38:11.459" v="1268" actId="571"/>
          <ac:spMkLst>
            <pc:docMk/>
            <pc:sldMk cId="3285279758" sldId="290"/>
            <ac:spMk id="9" creationId="{2253D540-2187-4227-4FE0-30EF7E1D8DBF}"/>
          </ac:spMkLst>
        </pc:spChg>
        <pc:spChg chg="add mod">
          <ac:chgData name="Thomas Wang" userId="8f8f01fa8073da85" providerId="LiveId" clId="{44B16C16-08F7-49CA-A558-A0D194D00DD2}" dt="2022-09-22T04:38:48.295" v="1281" actId="113"/>
          <ac:spMkLst>
            <pc:docMk/>
            <pc:sldMk cId="3285279758" sldId="290"/>
            <ac:spMk id="11" creationId="{91ADC10E-A864-A88C-B85A-B314E1C8921B}"/>
          </ac:spMkLst>
        </pc:spChg>
        <pc:spChg chg="add mod">
          <ac:chgData name="Thomas Wang" userId="8f8f01fa8073da85" providerId="LiveId" clId="{44B16C16-08F7-49CA-A558-A0D194D00DD2}" dt="2022-09-22T04:59:26.708" v="1329" actId="14100"/>
          <ac:spMkLst>
            <pc:docMk/>
            <pc:sldMk cId="3285279758" sldId="290"/>
            <ac:spMk id="13" creationId="{3C9A3D32-97CE-5807-45F6-8242D31DC61A}"/>
          </ac:spMkLst>
        </pc:spChg>
        <pc:spChg chg="add mod">
          <ac:chgData name="Thomas Wang" userId="8f8f01fa8073da85" providerId="LiveId" clId="{44B16C16-08F7-49CA-A558-A0D194D00DD2}" dt="2022-09-22T04:56:27.808" v="1302" actId="208"/>
          <ac:spMkLst>
            <pc:docMk/>
            <pc:sldMk cId="3285279758" sldId="290"/>
            <ac:spMk id="14" creationId="{BD9CD74F-84CB-53CE-F08B-285C4F844A6A}"/>
          </ac:spMkLst>
        </pc:spChg>
        <pc:spChg chg="del">
          <ac:chgData name="Thomas Wang" userId="8f8f01fa8073da85" providerId="LiveId" clId="{44B16C16-08F7-49CA-A558-A0D194D00DD2}" dt="2022-09-22T04:38:30.395" v="1273" actId="478"/>
          <ac:spMkLst>
            <pc:docMk/>
            <pc:sldMk cId="3285279758" sldId="290"/>
            <ac:spMk id="18" creationId="{BA181715-3792-9F4D-A31A-C2A2BC32E1F1}"/>
          </ac:spMkLst>
        </pc:spChg>
        <pc:spChg chg="del">
          <ac:chgData name="Thomas Wang" userId="8f8f01fa8073da85" providerId="LiveId" clId="{44B16C16-08F7-49CA-A558-A0D194D00DD2}" dt="2022-09-22T04:38:30.395" v="1273" actId="478"/>
          <ac:spMkLst>
            <pc:docMk/>
            <pc:sldMk cId="3285279758" sldId="290"/>
            <ac:spMk id="19" creationId="{0664DC51-F99A-74F4-E002-BA645C9B34CA}"/>
          </ac:spMkLst>
        </pc:spChg>
        <pc:spChg chg="del">
          <ac:chgData name="Thomas Wang" userId="8f8f01fa8073da85" providerId="LiveId" clId="{44B16C16-08F7-49CA-A558-A0D194D00DD2}" dt="2022-09-22T04:38:30.395" v="1273" actId="478"/>
          <ac:spMkLst>
            <pc:docMk/>
            <pc:sldMk cId="3285279758" sldId="290"/>
            <ac:spMk id="20" creationId="{124C78A5-1B24-4D5E-AA53-F267F698C001}"/>
          </ac:spMkLst>
        </pc:spChg>
        <pc:spChg chg="del">
          <ac:chgData name="Thomas Wang" userId="8f8f01fa8073da85" providerId="LiveId" clId="{44B16C16-08F7-49CA-A558-A0D194D00DD2}" dt="2022-09-22T04:38:30.395" v="1273" actId="478"/>
          <ac:spMkLst>
            <pc:docMk/>
            <pc:sldMk cId="3285279758" sldId="290"/>
            <ac:spMk id="21" creationId="{52AE1ECC-3F8D-072B-4DBF-386AE6EAAD41}"/>
          </ac:spMkLst>
        </pc:spChg>
        <pc:spChg chg="add mod">
          <ac:chgData name="Thomas Wang" userId="8f8f01fa8073da85" providerId="LiveId" clId="{44B16C16-08F7-49CA-A558-A0D194D00DD2}" dt="2022-09-22T04:59:17.630" v="1327" actId="1076"/>
          <ac:spMkLst>
            <pc:docMk/>
            <pc:sldMk cId="3285279758" sldId="290"/>
            <ac:spMk id="24" creationId="{1D45B013-33F1-6073-661C-D3A9854A9411}"/>
          </ac:spMkLst>
        </pc:spChg>
        <pc:spChg chg="add mod">
          <ac:chgData name="Thomas Wang" userId="8f8f01fa8073da85" providerId="LiveId" clId="{44B16C16-08F7-49CA-A558-A0D194D00DD2}" dt="2022-09-22T04:59:51.942" v="1369" actId="1076"/>
          <ac:spMkLst>
            <pc:docMk/>
            <pc:sldMk cId="3285279758" sldId="290"/>
            <ac:spMk id="26" creationId="{0F3F3C79-E713-027A-F6FE-865A417C3FDC}"/>
          </ac:spMkLst>
        </pc:spChg>
        <pc:spChg chg="del">
          <ac:chgData name="Thomas Wang" userId="8f8f01fa8073da85" providerId="LiveId" clId="{44B16C16-08F7-49CA-A558-A0D194D00DD2}" dt="2022-09-22T04:06:58.578" v="1204" actId="478"/>
          <ac:spMkLst>
            <pc:docMk/>
            <pc:sldMk cId="3285279758" sldId="290"/>
            <ac:spMk id="27" creationId="{B1D889C2-71CF-F999-AF23-62B7F68DA2A6}"/>
          </ac:spMkLst>
        </pc:spChg>
        <pc:spChg chg="mod">
          <ac:chgData name="Thomas Wang" userId="8f8f01fa8073da85" providerId="LiveId" clId="{44B16C16-08F7-49CA-A558-A0D194D00DD2}" dt="2022-09-22T04:38:15.543" v="1269" actId="14100"/>
          <ac:spMkLst>
            <pc:docMk/>
            <pc:sldMk cId="3285279758" sldId="290"/>
            <ac:spMk id="29" creationId="{88F5D5DE-046E-8C55-82C7-183B65E4E081}"/>
          </ac:spMkLst>
        </pc:spChg>
        <pc:spChg chg="del">
          <ac:chgData name="Thomas Wang" userId="8f8f01fa8073da85" providerId="LiveId" clId="{44B16C16-08F7-49CA-A558-A0D194D00DD2}" dt="2022-09-22T04:06:58.578" v="1204" actId="478"/>
          <ac:spMkLst>
            <pc:docMk/>
            <pc:sldMk cId="3285279758" sldId="290"/>
            <ac:spMk id="31" creationId="{C021D911-8D33-A4F3-80D1-E1163EFDA059}"/>
          </ac:spMkLst>
        </pc:spChg>
        <pc:spChg chg="del">
          <ac:chgData name="Thomas Wang" userId="8f8f01fa8073da85" providerId="LiveId" clId="{44B16C16-08F7-49CA-A558-A0D194D00DD2}" dt="2022-09-22T04:06:58.578" v="1204" actId="478"/>
          <ac:spMkLst>
            <pc:docMk/>
            <pc:sldMk cId="3285279758" sldId="290"/>
            <ac:spMk id="32" creationId="{7748663F-EDB4-0D3E-9A34-170AA78FC924}"/>
          </ac:spMkLst>
        </pc:spChg>
        <pc:spChg chg="del">
          <ac:chgData name="Thomas Wang" userId="8f8f01fa8073da85" providerId="LiveId" clId="{44B16C16-08F7-49CA-A558-A0D194D00DD2}" dt="2022-09-22T04:06:58.578" v="1204" actId="478"/>
          <ac:spMkLst>
            <pc:docMk/>
            <pc:sldMk cId="3285279758" sldId="290"/>
            <ac:spMk id="34" creationId="{FD316D3F-8295-1404-8753-9774D8C84E14}"/>
          </ac:spMkLst>
        </pc:spChg>
        <pc:spChg chg="del">
          <ac:chgData name="Thomas Wang" userId="8f8f01fa8073da85" providerId="LiveId" clId="{44B16C16-08F7-49CA-A558-A0D194D00DD2}" dt="2022-09-22T04:06:58.578" v="1204" actId="478"/>
          <ac:spMkLst>
            <pc:docMk/>
            <pc:sldMk cId="3285279758" sldId="290"/>
            <ac:spMk id="36" creationId="{BB0D7A47-B995-F219-EE16-B28F1AF2B1C6}"/>
          </ac:spMkLst>
        </pc:spChg>
        <pc:spChg chg="del">
          <ac:chgData name="Thomas Wang" userId="8f8f01fa8073da85" providerId="LiveId" clId="{44B16C16-08F7-49CA-A558-A0D194D00DD2}" dt="2022-09-22T04:06:58.578" v="1204" actId="478"/>
          <ac:spMkLst>
            <pc:docMk/>
            <pc:sldMk cId="3285279758" sldId="290"/>
            <ac:spMk id="38" creationId="{D1283E5D-636A-324E-063D-29714E8F4540}"/>
          </ac:spMkLst>
        </pc:spChg>
        <pc:spChg chg="mod">
          <ac:chgData name="Thomas Wang" userId="8f8f01fa8073da85" providerId="LiveId" clId="{44B16C16-08F7-49CA-A558-A0D194D00DD2}" dt="2022-09-22T04:58:35.757" v="1310" actId="1076"/>
          <ac:spMkLst>
            <pc:docMk/>
            <pc:sldMk cId="3285279758" sldId="290"/>
            <ac:spMk id="40" creationId="{F26A955F-DA7E-CC9E-976C-8442DA61F16D}"/>
          </ac:spMkLst>
        </pc:spChg>
        <pc:spChg chg="del">
          <ac:chgData name="Thomas Wang" userId="8f8f01fa8073da85" providerId="LiveId" clId="{44B16C16-08F7-49CA-A558-A0D194D00DD2}" dt="2022-09-22T04:38:30.395" v="1273" actId="478"/>
          <ac:spMkLst>
            <pc:docMk/>
            <pc:sldMk cId="3285279758" sldId="290"/>
            <ac:spMk id="44" creationId="{455F5552-F460-4F16-BA73-4017CA18419D}"/>
          </ac:spMkLst>
        </pc:spChg>
        <pc:spChg chg="del">
          <ac:chgData name="Thomas Wang" userId="8f8f01fa8073da85" providerId="LiveId" clId="{44B16C16-08F7-49CA-A558-A0D194D00DD2}" dt="2022-09-22T04:38:30.395" v="1273" actId="478"/>
          <ac:spMkLst>
            <pc:docMk/>
            <pc:sldMk cId="3285279758" sldId="290"/>
            <ac:spMk id="51" creationId="{BDBABB04-058A-4FEC-F196-90F6DD1CA103}"/>
          </ac:spMkLst>
        </pc:spChg>
        <pc:spChg chg="del">
          <ac:chgData name="Thomas Wang" userId="8f8f01fa8073da85" providerId="LiveId" clId="{44B16C16-08F7-49CA-A558-A0D194D00DD2}" dt="2022-09-22T04:38:30.395" v="1273" actId="478"/>
          <ac:spMkLst>
            <pc:docMk/>
            <pc:sldMk cId="3285279758" sldId="290"/>
            <ac:spMk id="58" creationId="{F2CBC93D-2751-C4E5-EFA0-8A426E33015C}"/>
          </ac:spMkLst>
        </pc:spChg>
        <pc:spChg chg="del">
          <ac:chgData name="Thomas Wang" userId="8f8f01fa8073da85" providerId="LiveId" clId="{44B16C16-08F7-49CA-A558-A0D194D00DD2}" dt="2022-09-22T04:38:30.395" v="1273" actId="478"/>
          <ac:spMkLst>
            <pc:docMk/>
            <pc:sldMk cId="3285279758" sldId="290"/>
            <ac:spMk id="59" creationId="{AC48BFB0-1451-62A2-8463-F997BE698F1B}"/>
          </ac:spMkLst>
        </pc:spChg>
        <pc:spChg chg="del">
          <ac:chgData name="Thomas Wang" userId="8f8f01fa8073da85" providerId="LiveId" clId="{44B16C16-08F7-49CA-A558-A0D194D00DD2}" dt="2022-09-22T04:38:34.444" v="1275" actId="478"/>
          <ac:spMkLst>
            <pc:docMk/>
            <pc:sldMk cId="3285279758" sldId="290"/>
            <ac:spMk id="63" creationId="{4B20590C-3C4C-1808-11B7-C7F6A794D234}"/>
          </ac:spMkLst>
        </pc:spChg>
        <pc:spChg chg="del">
          <ac:chgData name="Thomas Wang" userId="8f8f01fa8073da85" providerId="LiveId" clId="{44B16C16-08F7-49CA-A558-A0D194D00DD2}" dt="2022-09-22T04:38:30.395" v="1273" actId="478"/>
          <ac:spMkLst>
            <pc:docMk/>
            <pc:sldMk cId="3285279758" sldId="290"/>
            <ac:spMk id="65" creationId="{82675BFE-429E-5961-6E67-3FA306D21FF0}"/>
          </ac:spMkLst>
        </pc:spChg>
        <pc:spChg chg="del">
          <ac:chgData name="Thomas Wang" userId="8f8f01fa8073da85" providerId="LiveId" clId="{44B16C16-08F7-49CA-A558-A0D194D00DD2}" dt="2022-09-22T04:38:30.395" v="1273" actId="478"/>
          <ac:spMkLst>
            <pc:docMk/>
            <pc:sldMk cId="3285279758" sldId="290"/>
            <ac:spMk id="67" creationId="{2189666E-7760-07F9-C6C6-F48B42F7710C}"/>
          </ac:spMkLst>
        </pc:spChg>
        <pc:spChg chg="del mod">
          <ac:chgData name="Thomas Wang" userId="8f8f01fa8073da85" providerId="LiveId" clId="{44B16C16-08F7-49CA-A558-A0D194D00DD2}" dt="2022-09-22T04:37:55.767" v="1262" actId="478"/>
          <ac:spMkLst>
            <pc:docMk/>
            <pc:sldMk cId="3285279758" sldId="290"/>
            <ac:spMk id="68" creationId="{11E37218-71FB-D849-B734-392475585D1D}"/>
          </ac:spMkLst>
        </pc:spChg>
        <pc:spChg chg="del">
          <ac:chgData name="Thomas Wang" userId="8f8f01fa8073da85" providerId="LiveId" clId="{44B16C16-08F7-49CA-A558-A0D194D00DD2}" dt="2022-09-22T04:38:30.395" v="1273" actId="478"/>
          <ac:spMkLst>
            <pc:docMk/>
            <pc:sldMk cId="3285279758" sldId="290"/>
            <ac:spMk id="69" creationId="{B8321F77-4B11-8FBA-A23A-19CA3A323C10}"/>
          </ac:spMkLst>
        </pc:spChg>
        <pc:spChg chg="mod">
          <ac:chgData name="Thomas Wang" userId="8f8f01fa8073da85" providerId="LiveId" clId="{44B16C16-08F7-49CA-A558-A0D194D00DD2}" dt="2022-09-22T04:07:01.415" v="1205" actId="1076"/>
          <ac:spMkLst>
            <pc:docMk/>
            <pc:sldMk cId="3285279758" sldId="290"/>
            <ac:spMk id="71" creationId="{BDD54F21-40AF-EBF4-26CD-1BC715667C39}"/>
          </ac:spMkLst>
        </pc:spChg>
        <pc:cxnChg chg="add mod">
          <ac:chgData name="Thomas Wang" userId="8f8f01fa8073da85" providerId="LiveId" clId="{44B16C16-08F7-49CA-A558-A0D194D00DD2}" dt="2022-09-22T04:38:40.869" v="1277" actId="1076"/>
          <ac:cxnSpMkLst>
            <pc:docMk/>
            <pc:sldMk cId="3285279758" sldId="290"/>
            <ac:cxnSpMk id="12" creationId="{7D377DE9-6A32-AE0C-AE88-3CD7D3B9D6B5}"/>
          </ac:cxnSpMkLst>
        </pc:cxnChg>
        <pc:cxnChg chg="del mod">
          <ac:chgData name="Thomas Wang" userId="8f8f01fa8073da85" providerId="LiveId" clId="{44B16C16-08F7-49CA-A558-A0D194D00DD2}" dt="2022-09-22T04:38:30.395" v="1273" actId="478"/>
          <ac:cxnSpMkLst>
            <pc:docMk/>
            <pc:sldMk cId="3285279758" sldId="290"/>
            <ac:cxnSpMk id="15" creationId="{A4983CBB-2CDD-14E2-7156-ADE3097B1BFD}"/>
          </ac:cxnSpMkLst>
        </pc:cxnChg>
        <pc:cxnChg chg="del mod">
          <ac:chgData name="Thomas Wang" userId="8f8f01fa8073da85" providerId="LiveId" clId="{44B16C16-08F7-49CA-A558-A0D194D00DD2}" dt="2022-09-22T04:38:30.395" v="1273" actId="478"/>
          <ac:cxnSpMkLst>
            <pc:docMk/>
            <pc:sldMk cId="3285279758" sldId="290"/>
            <ac:cxnSpMk id="17" creationId="{6BCDEE39-D51F-BF1D-58FF-F8AC9FC1FAFA}"/>
          </ac:cxnSpMkLst>
        </pc:cxnChg>
        <pc:cxnChg chg="add mod">
          <ac:chgData name="Thomas Wang" userId="8f8f01fa8073da85" providerId="LiveId" clId="{44B16C16-08F7-49CA-A558-A0D194D00DD2}" dt="2022-09-22T04:58:38.733" v="1311" actId="14100"/>
          <ac:cxnSpMkLst>
            <pc:docMk/>
            <pc:sldMk cId="3285279758" sldId="290"/>
            <ac:cxnSpMk id="22" creationId="{5CC0DC41-FAE4-E0B3-0025-9DF6AB8E7D5F}"/>
          </ac:cxnSpMkLst>
        </pc:cxnChg>
        <pc:cxnChg chg="del mod">
          <ac:chgData name="Thomas Wang" userId="8f8f01fa8073da85" providerId="LiveId" clId="{44B16C16-08F7-49CA-A558-A0D194D00DD2}" dt="2022-09-22T04:06:58.578" v="1204" actId="478"/>
          <ac:cxnSpMkLst>
            <pc:docMk/>
            <pc:sldMk cId="3285279758" sldId="290"/>
            <ac:cxnSpMk id="46" creationId="{B37874F5-7E5B-DAB6-353E-ED43AAEF41BC}"/>
          </ac:cxnSpMkLst>
        </pc:cxnChg>
        <pc:cxnChg chg="del mod">
          <ac:chgData name="Thomas Wang" userId="8f8f01fa8073da85" providerId="LiveId" clId="{44B16C16-08F7-49CA-A558-A0D194D00DD2}" dt="2022-09-22T04:06:58.578" v="1204" actId="478"/>
          <ac:cxnSpMkLst>
            <pc:docMk/>
            <pc:sldMk cId="3285279758" sldId="290"/>
            <ac:cxnSpMk id="52" creationId="{68C85B04-605C-6BD6-AC75-6073B87056F1}"/>
          </ac:cxnSpMkLst>
        </pc:cxnChg>
        <pc:cxnChg chg="del">
          <ac:chgData name="Thomas Wang" userId="8f8f01fa8073da85" providerId="LiveId" clId="{44B16C16-08F7-49CA-A558-A0D194D00DD2}" dt="2022-09-22T04:38:30.395" v="1273" actId="478"/>
          <ac:cxnSpMkLst>
            <pc:docMk/>
            <pc:sldMk cId="3285279758" sldId="290"/>
            <ac:cxnSpMk id="61" creationId="{977D91D7-1978-AD3C-AF9F-DC9FD761CF59}"/>
          </ac:cxnSpMkLst>
        </pc:cxnChg>
      </pc:sldChg>
      <pc:sldChg chg="addSp delSp modSp add mod">
        <pc:chgData name="Thomas Wang" userId="8f8f01fa8073da85" providerId="LiveId" clId="{44B16C16-08F7-49CA-A558-A0D194D00DD2}" dt="2022-09-22T05:28:45.596" v="1650" actId="1076"/>
        <pc:sldMkLst>
          <pc:docMk/>
          <pc:sldMk cId="4236404013" sldId="291"/>
        </pc:sldMkLst>
        <pc:spChg chg="mod">
          <ac:chgData name="Thomas Wang" userId="8f8f01fa8073da85" providerId="LiveId" clId="{44B16C16-08F7-49CA-A558-A0D194D00DD2}" dt="2022-09-22T05:00:13.729" v="1419" actId="5793"/>
          <ac:spMkLst>
            <pc:docMk/>
            <pc:sldMk cId="4236404013" sldId="291"/>
            <ac:spMk id="2" creationId="{0C4CADB7-8D0D-A26E-60B0-4A431540C9A4}"/>
          </ac:spMkLst>
        </pc:spChg>
        <pc:spChg chg="add mod">
          <ac:chgData name="Thomas Wang" userId="8f8f01fa8073da85" providerId="LiveId" clId="{44B16C16-08F7-49CA-A558-A0D194D00DD2}" dt="2022-09-22T05:12:10.492" v="1427" actId="1076"/>
          <ac:spMkLst>
            <pc:docMk/>
            <pc:sldMk cId="4236404013" sldId="291"/>
            <ac:spMk id="3" creationId="{05161BD8-3D3C-E1B2-B655-8FA18439E91D}"/>
          </ac:spMkLst>
        </pc:spChg>
        <pc:spChg chg="del">
          <ac:chgData name="Thomas Wang" userId="8f8f01fa8073da85" providerId="LiveId" clId="{44B16C16-08F7-49CA-A558-A0D194D00DD2}" dt="2022-09-22T05:00:17.212" v="1420" actId="478"/>
          <ac:spMkLst>
            <pc:docMk/>
            <pc:sldMk cId="4236404013" sldId="291"/>
            <ac:spMk id="5" creationId="{83EBE10B-942A-6A6D-D888-676F058D90FA}"/>
          </ac:spMkLst>
        </pc:spChg>
        <pc:spChg chg="del">
          <ac:chgData name="Thomas Wang" userId="8f8f01fa8073da85" providerId="LiveId" clId="{44B16C16-08F7-49CA-A558-A0D194D00DD2}" dt="2022-09-22T05:00:17.212" v="1420" actId="478"/>
          <ac:spMkLst>
            <pc:docMk/>
            <pc:sldMk cId="4236404013" sldId="291"/>
            <ac:spMk id="6" creationId="{78AF1D25-272D-41DC-3519-CA692A096C06}"/>
          </ac:spMkLst>
        </pc:spChg>
        <pc:spChg chg="add mod">
          <ac:chgData name="Thomas Wang" userId="8f8f01fa8073da85" providerId="LiveId" clId="{44B16C16-08F7-49CA-A558-A0D194D00DD2}" dt="2022-09-22T05:26:34.300" v="1613" actId="1076"/>
          <ac:spMkLst>
            <pc:docMk/>
            <pc:sldMk cId="4236404013" sldId="291"/>
            <ac:spMk id="7" creationId="{8E02643E-8951-499D-BAF6-7DD41DBB9500}"/>
          </ac:spMkLst>
        </pc:spChg>
        <pc:spChg chg="del">
          <ac:chgData name="Thomas Wang" userId="8f8f01fa8073da85" providerId="LiveId" clId="{44B16C16-08F7-49CA-A558-A0D194D00DD2}" dt="2022-09-22T05:00:17.212" v="1420" actId="478"/>
          <ac:spMkLst>
            <pc:docMk/>
            <pc:sldMk cId="4236404013" sldId="291"/>
            <ac:spMk id="8" creationId="{8233594A-EE2D-4DDA-4A4E-87A409C96DFC}"/>
          </ac:spMkLst>
        </pc:spChg>
        <pc:spChg chg="add mod">
          <ac:chgData name="Thomas Wang" userId="8f8f01fa8073da85" providerId="LiveId" clId="{44B16C16-08F7-49CA-A558-A0D194D00DD2}" dt="2022-09-22T05:12:24.021" v="1440" actId="14100"/>
          <ac:spMkLst>
            <pc:docMk/>
            <pc:sldMk cId="4236404013" sldId="291"/>
            <ac:spMk id="10" creationId="{E9AACE58-C247-9D53-95C9-1A55E9EB4B1F}"/>
          </ac:spMkLst>
        </pc:spChg>
        <pc:spChg chg="del">
          <ac:chgData name="Thomas Wang" userId="8f8f01fa8073da85" providerId="LiveId" clId="{44B16C16-08F7-49CA-A558-A0D194D00DD2}" dt="2022-09-22T05:00:17.212" v="1420" actId="478"/>
          <ac:spMkLst>
            <pc:docMk/>
            <pc:sldMk cId="4236404013" sldId="291"/>
            <ac:spMk id="11" creationId="{91ADC10E-A864-A88C-B85A-B314E1C8921B}"/>
          </ac:spMkLst>
        </pc:spChg>
        <pc:spChg chg="del">
          <ac:chgData name="Thomas Wang" userId="8f8f01fa8073da85" providerId="LiveId" clId="{44B16C16-08F7-49CA-A558-A0D194D00DD2}" dt="2022-09-22T05:00:17.212" v="1420" actId="478"/>
          <ac:spMkLst>
            <pc:docMk/>
            <pc:sldMk cId="4236404013" sldId="291"/>
            <ac:spMk id="13" creationId="{3C9A3D32-97CE-5807-45F6-8242D31DC61A}"/>
          </ac:spMkLst>
        </pc:spChg>
        <pc:spChg chg="del">
          <ac:chgData name="Thomas Wang" userId="8f8f01fa8073da85" providerId="LiveId" clId="{44B16C16-08F7-49CA-A558-A0D194D00DD2}" dt="2022-09-22T05:00:17.212" v="1420" actId="478"/>
          <ac:spMkLst>
            <pc:docMk/>
            <pc:sldMk cId="4236404013" sldId="291"/>
            <ac:spMk id="14" creationId="{BD9CD74F-84CB-53CE-F08B-285C4F844A6A}"/>
          </ac:spMkLst>
        </pc:spChg>
        <pc:spChg chg="add del">
          <ac:chgData name="Thomas Wang" userId="8f8f01fa8073da85" providerId="LiveId" clId="{44B16C16-08F7-49CA-A558-A0D194D00DD2}" dt="2022-09-22T05:12:28.994" v="1442" actId="22"/>
          <ac:spMkLst>
            <pc:docMk/>
            <pc:sldMk cId="4236404013" sldId="291"/>
            <ac:spMk id="16" creationId="{0F2449AB-395F-00D5-537B-0E0857C8761C}"/>
          </ac:spMkLst>
        </pc:spChg>
        <pc:spChg chg="add mod">
          <ac:chgData name="Thomas Wang" userId="8f8f01fa8073da85" providerId="LiveId" clId="{44B16C16-08F7-49CA-A558-A0D194D00DD2}" dt="2022-09-22T05:12:45.380" v="1447" actId="1076"/>
          <ac:spMkLst>
            <pc:docMk/>
            <pc:sldMk cId="4236404013" sldId="291"/>
            <ac:spMk id="18" creationId="{CA15D3A4-B017-5127-1ECB-F1D82D3777AD}"/>
          </ac:spMkLst>
        </pc:spChg>
        <pc:spChg chg="add mod">
          <ac:chgData name="Thomas Wang" userId="8f8f01fa8073da85" providerId="LiveId" clId="{44B16C16-08F7-49CA-A558-A0D194D00DD2}" dt="2022-09-22T05:13:03.685" v="1449" actId="1076"/>
          <ac:spMkLst>
            <pc:docMk/>
            <pc:sldMk cId="4236404013" sldId="291"/>
            <ac:spMk id="19" creationId="{1BEAABF3-F4AF-7886-76D5-4D4B1A9D9ACF}"/>
          </ac:spMkLst>
        </pc:spChg>
        <pc:spChg chg="add mod">
          <ac:chgData name="Thomas Wang" userId="8f8f01fa8073da85" providerId="LiveId" clId="{44B16C16-08F7-49CA-A558-A0D194D00DD2}" dt="2022-09-22T05:13:18.604" v="1480" actId="1076"/>
          <ac:spMkLst>
            <pc:docMk/>
            <pc:sldMk cId="4236404013" sldId="291"/>
            <ac:spMk id="21" creationId="{401C509F-087F-5228-9614-66E87B5EAEF8}"/>
          </ac:spMkLst>
        </pc:spChg>
        <pc:spChg chg="add mod">
          <ac:chgData name="Thomas Wang" userId="8f8f01fa8073da85" providerId="LiveId" clId="{44B16C16-08F7-49CA-A558-A0D194D00DD2}" dt="2022-09-22T05:21:18.740" v="1481" actId="571"/>
          <ac:spMkLst>
            <pc:docMk/>
            <pc:sldMk cId="4236404013" sldId="291"/>
            <ac:spMk id="23" creationId="{64D60DCB-22D4-52D5-AF8F-6F70EFE294A6}"/>
          </ac:spMkLst>
        </pc:spChg>
        <pc:spChg chg="del">
          <ac:chgData name="Thomas Wang" userId="8f8f01fa8073da85" providerId="LiveId" clId="{44B16C16-08F7-49CA-A558-A0D194D00DD2}" dt="2022-09-22T05:00:17.212" v="1420" actId="478"/>
          <ac:spMkLst>
            <pc:docMk/>
            <pc:sldMk cId="4236404013" sldId="291"/>
            <ac:spMk id="24" creationId="{1D45B013-33F1-6073-661C-D3A9854A9411}"/>
          </ac:spMkLst>
        </pc:spChg>
        <pc:spChg chg="add mod">
          <ac:chgData name="Thomas Wang" userId="8f8f01fa8073da85" providerId="LiveId" clId="{44B16C16-08F7-49CA-A558-A0D194D00DD2}" dt="2022-09-22T05:21:30.644" v="1509" actId="1076"/>
          <ac:spMkLst>
            <pc:docMk/>
            <pc:sldMk cId="4236404013" sldId="291"/>
            <ac:spMk id="25" creationId="{0769B575-1802-A3AB-7763-76A2B534C034}"/>
          </ac:spMkLst>
        </pc:spChg>
        <pc:spChg chg="del">
          <ac:chgData name="Thomas Wang" userId="8f8f01fa8073da85" providerId="LiveId" clId="{44B16C16-08F7-49CA-A558-A0D194D00DD2}" dt="2022-09-22T05:00:17.212" v="1420" actId="478"/>
          <ac:spMkLst>
            <pc:docMk/>
            <pc:sldMk cId="4236404013" sldId="291"/>
            <ac:spMk id="26" creationId="{0F3F3C79-E713-027A-F6FE-865A417C3FDC}"/>
          </ac:spMkLst>
        </pc:spChg>
        <pc:spChg chg="add mod">
          <ac:chgData name="Thomas Wang" userId="8f8f01fa8073da85" providerId="LiveId" clId="{44B16C16-08F7-49CA-A558-A0D194D00DD2}" dt="2022-09-22T05:21:38.347" v="1513" actId="1076"/>
          <ac:spMkLst>
            <pc:docMk/>
            <pc:sldMk cId="4236404013" sldId="291"/>
            <ac:spMk id="27" creationId="{3AD69DF6-2346-4709-7C8A-BB3D8C142389}"/>
          </ac:spMkLst>
        </pc:spChg>
        <pc:spChg chg="add mod">
          <ac:chgData name="Thomas Wang" userId="8f8f01fa8073da85" providerId="LiveId" clId="{44B16C16-08F7-49CA-A558-A0D194D00DD2}" dt="2022-09-22T05:22:03.112" v="1595" actId="20577"/>
          <ac:spMkLst>
            <pc:docMk/>
            <pc:sldMk cId="4236404013" sldId="291"/>
            <ac:spMk id="28" creationId="{43FF9993-B70C-B7CB-E531-60F56A1C00CA}"/>
          </ac:spMkLst>
        </pc:spChg>
        <pc:spChg chg="del">
          <ac:chgData name="Thomas Wang" userId="8f8f01fa8073da85" providerId="LiveId" clId="{44B16C16-08F7-49CA-A558-A0D194D00DD2}" dt="2022-09-22T05:00:17.212" v="1420" actId="478"/>
          <ac:spMkLst>
            <pc:docMk/>
            <pc:sldMk cId="4236404013" sldId="291"/>
            <ac:spMk id="29" creationId="{88F5D5DE-046E-8C55-82C7-183B65E4E081}"/>
          </ac:spMkLst>
        </pc:spChg>
        <pc:spChg chg="add del mod">
          <ac:chgData name="Thomas Wang" userId="8f8f01fa8073da85" providerId="LiveId" clId="{44B16C16-08F7-49CA-A558-A0D194D00DD2}" dt="2022-09-22T05:26:26.694" v="1609"/>
          <ac:spMkLst>
            <pc:docMk/>
            <pc:sldMk cId="4236404013" sldId="291"/>
            <ac:spMk id="32" creationId="{A0E493E2-477C-41A8-CAEA-1C9B5E310F63}"/>
          </ac:spMkLst>
        </pc:spChg>
        <pc:spChg chg="add del mod">
          <ac:chgData name="Thomas Wang" userId="8f8f01fa8073da85" providerId="LiveId" clId="{44B16C16-08F7-49CA-A558-A0D194D00DD2}" dt="2022-09-22T05:27:05.840" v="1628"/>
          <ac:spMkLst>
            <pc:docMk/>
            <pc:sldMk cId="4236404013" sldId="291"/>
            <ac:spMk id="34" creationId="{BE9EB19F-8C4E-9D47-7019-E9E787579A16}"/>
          </ac:spMkLst>
        </pc:spChg>
        <pc:spChg chg="add mod">
          <ac:chgData name="Thomas Wang" userId="8f8f01fa8073da85" providerId="LiveId" clId="{44B16C16-08F7-49CA-A558-A0D194D00DD2}" dt="2022-09-22T05:27:05.612" v="1626" actId="113"/>
          <ac:spMkLst>
            <pc:docMk/>
            <pc:sldMk cId="4236404013" sldId="291"/>
            <ac:spMk id="36" creationId="{5BE73249-6CD6-BFEE-1934-8259240DBDE7}"/>
          </ac:spMkLst>
        </pc:spChg>
        <pc:spChg chg="add mod">
          <ac:chgData name="Thomas Wang" userId="8f8f01fa8073da85" providerId="LiveId" clId="{44B16C16-08F7-49CA-A558-A0D194D00DD2}" dt="2022-09-22T05:28:45.596" v="1650" actId="1076"/>
          <ac:spMkLst>
            <pc:docMk/>
            <pc:sldMk cId="4236404013" sldId="291"/>
            <ac:spMk id="38" creationId="{F58F9F01-2455-D31E-F396-A3A980EA60F9}"/>
          </ac:spMkLst>
        </pc:spChg>
        <pc:spChg chg="del">
          <ac:chgData name="Thomas Wang" userId="8f8f01fa8073da85" providerId="LiveId" clId="{44B16C16-08F7-49CA-A558-A0D194D00DD2}" dt="2022-09-22T05:00:17.212" v="1420" actId="478"/>
          <ac:spMkLst>
            <pc:docMk/>
            <pc:sldMk cId="4236404013" sldId="291"/>
            <ac:spMk id="40" creationId="{F26A955F-DA7E-CC9E-976C-8442DA61F16D}"/>
          </ac:spMkLst>
        </pc:spChg>
        <pc:spChg chg="add mod">
          <ac:chgData name="Thomas Wang" userId="8f8f01fa8073da85" providerId="LiveId" clId="{44B16C16-08F7-49CA-A558-A0D194D00DD2}" dt="2022-09-22T05:28:45.596" v="1650" actId="1076"/>
          <ac:spMkLst>
            <pc:docMk/>
            <pc:sldMk cId="4236404013" sldId="291"/>
            <ac:spMk id="41" creationId="{1A9776F9-C5AD-3605-DD3A-797844A5353D}"/>
          </ac:spMkLst>
        </pc:spChg>
        <pc:spChg chg="add mod">
          <ac:chgData name="Thomas Wang" userId="8f8f01fa8073da85" providerId="LiveId" clId="{44B16C16-08F7-49CA-A558-A0D194D00DD2}" dt="2022-09-22T05:28:45.596" v="1650" actId="1076"/>
          <ac:spMkLst>
            <pc:docMk/>
            <pc:sldMk cId="4236404013" sldId="291"/>
            <ac:spMk id="43" creationId="{714B92E4-9F14-A155-3616-3454076FD608}"/>
          </ac:spMkLst>
        </pc:spChg>
        <pc:spChg chg="del">
          <ac:chgData name="Thomas Wang" userId="8f8f01fa8073da85" providerId="LiveId" clId="{44B16C16-08F7-49CA-A558-A0D194D00DD2}" dt="2022-09-22T05:00:17.212" v="1420" actId="478"/>
          <ac:spMkLst>
            <pc:docMk/>
            <pc:sldMk cId="4236404013" sldId="291"/>
            <ac:spMk id="71" creationId="{BDD54F21-40AF-EBF4-26CD-1BC715667C39}"/>
          </ac:spMkLst>
        </pc:spChg>
        <pc:cxnChg chg="del mod">
          <ac:chgData name="Thomas Wang" userId="8f8f01fa8073da85" providerId="LiveId" clId="{44B16C16-08F7-49CA-A558-A0D194D00DD2}" dt="2022-09-22T05:00:20.769" v="1422" actId="478"/>
          <ac:cxnSpMkLst>
            <pc:docMk/>
            <pc:sldMk cId="4236404013" sldId="291"/>
            <ac:cxnSpMk id="12" creationId="{7D377DE9-6A32-AE0C-AE88-3CD7D3B9D6B5}"/>
          </ac:cxnSpMkLst>
        </pc:cxnChg>
        <pc:cxnChg chg="del">
          <ac:chgData name="Thomas Wang" userId="8f8f01fa8073da85" providerId="LiveId" clId="{44B16C16-08F7-49CA-A558-A0D194D00DD2}" dt="2022-09-22T05:00:17.212" v="1420" actId="478"/>
          <ac:cxnSpMkLst>
            <pc:docMk/>
            <pc:sldMk cId="4236404013" sldId="291"/>
            <ac:cxnSpMk id="22" creationId="{5CC0DC41-FAE4-E0B3-0025-9DF6AB8E7D5F}"/>
          </ac:cxnSpMkLst>
        </pc:cxnChg>
        <pc:cxnChg chg="add mod">
          <ac:chgData name="Thomas Wang" userId="8f8f01fa8073da85" providerId="LiveId" clId="{44B16C16-08F7-49CA-A558-A0D194D00DD2}" dt="2022-09-22T05:22:11.651" v="1598" actId="1076"/>
          <ac:cxnSpMkLst>
            <pc:docMk/>
            <pc:sldMk cId="4236404013" sldId="291"/>
            <ac:cxnSpMk id="30" creationId="{AE4D6C42-38A6-E6B2-90AB-EDB7A53EC436}"/>
          </ac:cxnSpMkLst>
        </pc:cxnChg>
      </pc:sldChg>
      <pc:sldChg chg="addSp delSp modSp add mod ord">
        <pc:chgData name="Thomas Wang" userId="8f8f01fa8073da85" providerId="LiveId" clId="{44B16C16-08F7-49CA-A558-A0D194D00DD2}" dt="2022-09-25T17:05:08.768" v="2074" actId="1076"/>
        <pc:sldMkLst>
          <pc:docMk/>
          <pc:sldMk cId="3591799735" sldId="292"/>
        </pc:sldMkLst>
        <pc:spChg chg="mod">
          <ac:chgData name="Thomas Wang" userId="8f8f01fa8073da85" providerId="LiveId" clId="{44B16C16-08F7-49CA-A558-A0D194D00DD2}" dt="2022-09-25T15:30:08.210" v="1797" actId="6549"/>
          <ac:spMkLst>
            <pc:docMk/>
            <pc:sldMk cId="3591799735" sldId="292"/>
            <ac:spMk id="2" creationId="{0C4CADB7-8D0D-A26E-60B0-4A431540C9A4}"/>
          </ac:spMkLst>
        </pc:spChg>
        <pc:spChg chg="mod">
          <ac:chgData name="Thomas Wang" userId="8f8f01fa8073da85" providerId="LiveId" clId="{44B16C16-08F7-49CA-A558-A0D194D00DD2}" dt="2022-09-25T17:02:31.082" v="2035" actId="1076"/>
          <ac:spMkLst>
            <pc:docMk/>
            <pc:sldMk cId="3591799735" sldId="292"/>
            <ac:spMk id="3" creationId="{05161BD8-3D3C-E1B2-B655-8FA18439E91D}"/>
          </ac:spMkLst>
        </pc:spChg>
        <pc:spChg chg="add del mod">
          <ac:chgData name="Thomas Wang" userId="8f8f01fa8073da85" providerId="LiveId" clId="{44B16C16-08F7-49CA-A558-A0D194D00DD2}" dt="2022-09-25T16:29:37.366" v="1857" actId="478"/>
          <ac:spMkLst>
            <pc:docMk/>
            <pc:sldMk cId="3591799735" sldId="292"/>
            <ac:spMk id="6" creationId="{7E92A09A-AD96-ECAE-5E37-08AAE1201816}"/>
          </ac:spMkLst>
        </pc:spChg>
        <pc:spChg chg="mod">
          <ac:chgData name="Thomas Wang" userId="8f8f01fa8073da85" providerId="LiveId" clId="{44B16C16-08F7-49CA-A558-A0D194D00DD2}" dt="2022-09-25T16:27:59.626" v="1818" actId="20577"/>
          <ac:spMkLst>
            <pc:docMk/>
            <pc:sldMk cId="3591799735" sldId="292"/>
            <ac:spMk id="7" creationId="{8E02643E-8951-499D-BAF6-7DD41DBB9500}"/>
          </ac:spMkLst>
        </pc:spChg>
        <pc:spChg chg="add mod">
          <ac:chgData name="Thomas Wang" userId="8f8f01fa8073da85" providerId="LiveId" clId="{44B16C16-08F7-49CA-A558-A0D194D00DD2}" dt="2022-09-25T16:30:08.939" v="1866" actId="1076"/>
          <ac:spMkLst>
            <pc:docMk/>
            <pc:sldMk cId="3591799735" sldId="292"/>
            <ac:spMk id="8" creationId="{217BA425-C852-7A9C-50EC-35596CB84AE8}"/>
          </ac:spMkLst>
        </pc:spChg>
        <pc:spChg chg="add del mod">
          <ac:chgData name="Thomas Wang" userId="8f8f01fa8073da85" providerId="LiveId" clId="{44B16C16-08F7-49CA-A558-A0D194D00DD2}" dt="2022-09-25T16:29:38.813" v="1858" actId="478"/>
          <ac:spMkLst>
            <pc:docMk/>
            <pc:sldMk cId="3591799735" sldId="292"/>
            <ac:spMk id="9" creationId="{DF5A6002-2756-CD95-7966-64686905CF8F}"/>
          </ac:spMkLst>
        </pc:spChg>
        <pc:spChg chg="add mod">
          <ac:chgData name="Thomas Wang" userId="8f8f01fa8073da85" providerId="LiveId" clId="{44B16C16-08F7-49CA-A558-A0D194D00DD2}" dt="2022-09-25T16:30:08.939" v="1866" actId="1076"/>
          <ac:spMkLst>
            <pc:docMk/>
            <pc:sldMk cId="3591799735" sldId="292"/>
            <ac:spMk id="10" creationId="{4DF739D2-F509-BF9E-72C8-989979B173DA}"/>
          </ac:spMkLst>
        </pc:spChg>
        <pc:spChg chg="del">
          <ac:chgData name="Thomas Wang" userId="8f8f01fa8073da85" providerId="LiveId" clId="{44B16C16-08F7-49CA-A558-A0D194D00DD2}" dt="2022-09-22T05:33:20.575" v="1693" actId="478"/>
          <ac:spMkLst>
            <pc:docMk/>
            <pc:sldMk cId="3591799735" sldId="292"/>
            <ac:spMk id="10" creationId="{E9AACE58-C247-9D53-95C9-1A55E9EB4B1F}"/>
          </ac:spMkLst>
        </pc:spChg>
        <pc:spChg chg="add del mod">
          <ac:chgData name="Thomas Wang" userId="8f8f01fa8073da85" providerId="LiveId" clId="{44B16C16-08F7-49CA-A558-A0D194D00DD2}" dt="2022-09-25T16:29:35.782" v="1856" actId="478"/>
          <ac:spMkLst>
            <pc:docMk/>
            <pc:sldMk cId="3591799735" sldId="292"/>
            <ac:spMk id="13" creationId="{27617529-EC9A-337A-497D-F34AC138F4D6}"/>
          </ac:spMkLst>
        </pc:spChg>
        <pc:spChg chg="add mod">
          <ac:chgData name="Thomas Wang" userId="8f8f01fa8073da85" providerId="LiveId" clId="{44B16C16-08F7-49CA-A558-A0D194D00DD2}" dt="2022-09-25T16:30:08.939" v="1866" actId="1076"/>
          <ac:spMkLst>
            <pc:docMk/>
            <pc:sldMk cId="3591799735" sldId="292"/>
            <ac:spMk id="14" creationId="{2CBDE6A9-5587-2B5E-0031-626BF3447C9C}"/>
          </ac:spMkLst>
        </pc:spChg>
        <pc:spChg chg="add mod">
          <ac:chgData name="Thomas Wang" userId="8f8f01fa8073da85" providerId="LiveId" clId="{44B16C16-08F7-49CA-A558-A0D194D00DD2}" dt="2022-09-25T16:30:08.939" v="1866" actId="1076"/>
          <ac:spMkLst>
            <pc:docMk/>
            <pc:sldMk cId="3591799735" sldId="292"/>
            <ac:spMk id="16" creationId="{F3ADEF28-0C47-601B-EFED-41DF7C4F4960}"/>
          </ac:spMkLst>
        </pc:spChg>
        <pc:spChg chg="add mod">
          <ac:chgData name="Thomas Wang" userId="8f8f01fa8073da85" providerId="LiveId" clId="{44B16C16-08F7-49CA-A558-A0D194D00DD2}" dt="2022-09-25T16:37:38.859" v="1920" actId="20577"/>
          <ac:spMkLst>
            <pc:docMk/>
            <pc:sldMk cId="3591799735" sldId="292"/>
            <ac:spMk id="18" creationId="{3620CD30-B82C-61E2-2BF9-DD1A02D6E4D2}"/>
          </ac:spMkLst>
        </pc:spChg>
        <pc:spChg chg="del">
          <ac:chgData name="Thomas Wang" userId="8f8f01fa8073da85" providerId="LiveId" clId="{44B16C16-08F7-49CA-A558-A0D194D00DD2}" dt="2022-09-22T05:33:28.622" v="1696" actId="478"/>
          <ac:spMkLst>
            <pc:docMk/>
            <pc:sldMk cId="3591799735" sldId="292"/>
            <ac:spMk id="18" creationId="{CA15D3A4-B017-5127-1ECB-F1D82D3777AD}"/>
          </ac:spMkLst>
        </pc:spChg>
        <pc:spChg chg="del">
          <ac:chgData name="Thomas Wang" userId="8f8f01fa8073da85" providerId="LiveId" clId="{44B16C16-08F7-49CA-A558-A0D194D00DD2}" dt="2022-09-22T05:33:20.575" v="1693" actId="478"/>
          <ac:spMkLst>
            <pc:docMk/>
            <pc:sldMk cId="3591799735" sldId="292"/>
            <ac:spMk id="19" creationId="{1BEAABF3-F4AF-7886-76D5-4D4B1A9D9ACF}"/>
          </ac:spMkLst>
        </pc:spChg>
        <pc:spChg chg="add mod">
          <ac:chgData name="Thomas Wang" userId="8f8f01fa8073da85" providerId="LiveId" clId="{44B16C16-08F7-49CA-A558-A0D194D00DD2}" dt="2022-09-25T17:02:21.009" v="2032" actId="1076"/>
          <ac:spMkLst>
            <pc:docMk/>
            <pc:sldMk cId="3591799735" sldId="292"/>
            <ac:spMk id="20" creationId="{6BEBFEEF-350E-FCAB-B649-1C5BB9FD5032}"/>
          </ac:spMkLst>
        </pc:spChg>
        <pc:spChg chg="del">
          <ac:chgData name="Thomas Wang" userId="8f8f01fa8073da85" providerId="LiveId" clId="{44B16C16-08F7-49CA-A558-A0D194D00DD2}" dt="2022-09-22T05:33:20.575" v="1693" actId="478"/>
          <ac:spMkLst>
            <pc:docMk/>
            <pc:sldMk cId="3591799735" sldId="292"/>
            <ac:spMk id="21" creationId="{401C509F-087F-5228-9614-66E87B5EAEF8}"/>
          </ac:spMkLst>
        </pc:spChg>
        <pc:spChg chg="add mod">
          <ac:chgData name="Thomas Wang" userId="8f8f01fa8073da85" providerId="LiveId" clId="{44B16C16-08F7-49CA-A558-A0D194D00DD2}" dt="2022-09-25T17:02:21.009" v="2032" actId="1076"/>
          <ac:spMkLst>
            <pc:docMk/>
            <pc:sldMk cId="3591799735" sldId="292"/>
            <ac:spMk id="22" creationId="{52EF58B3-7FF3-F05F-C204-329B5F369A5E}"/>
          </ac:spMkLst>
        </pc:spChg>
        <pc:spChg chg="del">
          <ac:chgData name="Thomas Wang" userId="8f8f01fa8073da85" providerId="LiveId" clId="{44B16C16-08F7-49CA-A558-A0D194D00DD2}" dt="2022-09-22T05:33:20.575" v="1693" actId="478"/>
          <ac:spMkLst>
            <pc:docMk/>
            <pc:sldMk cId="3591799735" sldId="292"/>
            <ac:spMk id="23" creationId="{64D60DCB-22D4-52D5-AF8F-6F70EFE294A6}"/>
          </ac:spMkLst>
        </pc:spChg>
        <pc:spChg chg="add mod">
          <ac:chgData name="Thomas Wang" userId="8f8f01fa8073da85" providerId="LiveId" clId="{44B16C16-08F7-49CA-A558-A0D194D00DD2}" dt="2022-09-25T17:02:21.009" v="2032" actId="1076"/>
          <ac:spMkLst>
            <pc:docMk/>
            <pc:sldMk cId="3591799735" sldId="292"/>
            <ac:spMk id="24" creationId="{927328FB-49FF-603D-67C9-F7BD4537F96D}"/>
          </ac:spMkLst>
        </pc:spChg>
        <pc:spChg chg="del">
          <ac:chgData name="Thomas Wang" userId="8f8f01fa8073da85" providerId="LiveId" clId="{44B16C16-08F7-49CA-A558-A0D194D00DD2}" dt="2022-09-22T05:33:28.622" v="1696" actId="478"/>
          <ac:spMkLst>
            <pc:docMk/>
            <pc:sldMk cId="3591799735" sldId="292"/>
            <ac:spMk id="25" creationId="{0769B575-1802-A3AB-7763-76A2B534C034}"/>
          </ac:spMkLst>
        </pc:spChg>
        <pc:spChg chg="add del mod">
          <ac:chgData name="Thomas Wang" userId="8f8f01fa8073da85" providerId="LiveId" clId="{44B16C16-08F7-49CA-A558-A0D194D00DD2}" dt="2022-09-25T17:01:12.763" v="1982" actId="478"/>
          <ac:spMkLst>
            <pc:docMk/>
            <pc:sldMk cId="3591799735" sldId="292"/>
            <ac:spMk id="25" creationId="{1BA1502F-DC57-11C8-1502-BF70751CA152}"/>
          </ac:spMkLst>
        </pc:spChg>
        <pc:spChg chg="add del mod">
          <ac:chgData name="Thomas Wang" userId="8f8f01fa8073da85" providerId="LiveId" clId="{44B16C16-08F7-49CA-A558-A0D194D00DD2}" dt="2022-09-25T16:59:53.028" v="1942" actId="478"/>
          <ac:spMkLst>
            <pc:docMk/>
            <pc:sldMk cId="3591799735" sldId="292"/>
            <ac:spMk id="26" creationId="{40CD922A-17B4-0FD9-019E-F437EB033443}"/>
          </ac:spMkLst>
        </pc:spChg>
        <pc:spChg chg="del">
          <ac:chgData name="Thomas Wang" userId="8f8f01fa8073da85" providerId="LiveId" clId="{44B16C16-08F7-49CA-A558-A0D194D00DD2}" dt="2022-09-22T05:33:20.575" v="1693" actId="478"/>
          <ac:spMkLst>
            <pc:docMk/>
            <pc:sldMk cId="3591799735" sldId="292"/>
            <ac:spMk id="27" creationId="{3AD69DF6-2346-4709-7C8A-BB3D8C142389}"/>
          </ac:spMkLst>
        </pc:spChg>
        <pc:spChg chg="del">
          <ac:chgData name="Thomas Wang" userId="8f8f01fa8073da85" providerId="LiveId" clId="{44B16C16-08F7-49CA-A558-A0D194D00DD2}" dt="2022-09-22T05:33:20.575" v="1693" actId="478"/>
          <ac:spMkLst>
            <pc:docMk/>
            <pc:sldMk cId="3591799735" sldId="292"/>
            <ac:spMk id="28" creationId="{43FF9993-B70C-B7CB-E531-60F56A1C00CA}"/>
          </ac:spMkLst>
        </pc:spChg>
        <pc:spChg chg="add mod">
          <ac:chgData name="Thomas Wang" userId="8f8f01fa8073da85" providerId="LiveId" clId="{44B16C16-08F7-49CA-A558-A0D194D00DD2}" dt="2022-09-25T17:02:21.009" v="2032" actId="1076"/>
          <ac:spMkLst>
            <pc:docMk/>
            <pc:sldMk cId="3591799735" sldId="292"/>
            <ac:spMk id="28" creationId="{774D3D8D-967A-B4B8-E37C-9B4E6229D1DA}"/>
          </ac:spMkLst>
        </pc:spChg>
        <pc:spChg chg="add mod">
          <ac:chgData name="Thomas Wang" userId="8f8f01fa8073da85" providerId="LiveId" clId="{44B16C16-08F7-49CA-A558-A0D194D00DD2}" dt="2022-09-25T17:02:21.009" v="2032" actId="1076"/>
          <ac:spMkLst>
            <pc:docMk/>
            <pc:sldMk cId="3591799735" sldId="292"/>
            <ac:spMk id="30" creationId="{6B256347-5DDC-89D9-8C52-785C079CD572}"/>
          </ac:spMkLst>
        </pc:spChg>
        <pc:spChg chg="add mod">
          <ac:chgData name="Thomas Wang" userId="8f8f01fa8073da85" providerId="LiveId" clId="{44B16C16-08F7-49CA-A558-A0D194D00DD2}" dt="2022-09-25T17:02:21.009" v="2032" actId="1076"/>
          <ac:spMkLst>
            <pc:docMk/>
            <pc:sldMk cId="3591799735" sldId="292"/>
            <ac:spMk id="32" creationId="{CED93A0D-C9F4-D224-88A2-9702D72C2B75}"/>
          </ac:spMkLst>
        </pc:spChg>
        <pc:spChg chg="del">
          <ac:chgData name="Thomas Wang" userId="8f8f01fa8073da85" providerId="LiveId" clId="{44B16C16-08F7-49CA-A558-A0D194D00DD2}" dt="2022-09-22T05:33:23.134" v="1694" actId="478"/>
          <ac:spMkLst>
            <pc:docMk/>
            <pc:sldMk cId="3591799735" sldId="292"/>
            <ac:spMk id="36" creationId="{5BE73249-6CD6-BFEE-1934-8259240DBDE7}"/>
          </ac:spMkLst>
        </pc:spChg>
        <pc:spChg chg="add mod">
          <ac:chgData name="Thomas Wang" userId="8f8f01fa8073da85" providerId="LiveId" clId="{44B16C16-08F7-49CA-A558-A0D194D00DD2}" dt="2022-09-25T17:02:54.147" v="2042" actId="108"/>
          <ac:spMkLst>
            <pc:docMk/>
            <pc:sldMk cId="3591799735" sldId="292"/>
            <ac:spMk id="38" creationId="{7ED25F20-F271-CA3C-A50B-17ACFFA4F1EE}"/>
          </ac:spMkLst>
        </pc:spChg>
        <pc:spChg chg="del">
          <ac:chgData name="Thomas Wang" userId="8f8f01fa8073da85" providerId="LiveId" clId="{44B16C16-08F7-49CA-A558-A0D194D00DD2}" dt="2022-09-22T05:33:23.134" v="1694" actId="478"/>
          <ac:spMkLst>
            <pc:docMk/>
            <pc:sldMk cId="3591799735" sldId="292"/>
            <ac:spMk id="38" creationId="{F58F9F01-2455-D31E-F396-A3A980EA60F9}"/>
          </ac:spMkLst>
        </pc:spChg>
        <pc:spChg chg="add mod">
          <ac:chgData name="Thomas Wang" userId="8f8f01fa8073da85" providerId="LiveId" clId="{44B16C16-08F7-49CA-A558-A0D194D00DD2}" dt="2022-09-25T17:02:40.612" v="2038" actId="14100"/>
          <ac:spMkLst>
            <pc:docMk/>
            <pc:sldMk cId="3591799735" sldId="292"/>
            <ac:spMk id="40" creationId="{B35D78B4-0299-0DDC-0E11-DCB7E9993564}"/>
          </ac:spMkLst>
        </pc:spChg>
        <pc:spChg chg="del">
          <ac:chgData name="Thomas Wang" userId="8f8f01fa8073da85" providerId="LiveId" clId="{44B16C16-08F7-49CA-A558-A0D194D00DD2}" dt="2022-09-22T05:33:23.134" v="1694" actId="478"/>
          <ac:spMkLst>
            <pc:docMk/>
            <pc:sldMk cId="3591799735" sldId="292"/>
            <ac:spMk id="41" creationId="{1A9776F9-C5AD-3605-DD3A-797844A5353D}"/>
          </ac:spMkLst>
        </pc:spChg>
        <pc:spChg chg="del">
          <ac:chgData name="Thomas Wang" userId="8f8f01fa8073da85" providerId="LiveId" clId="{44B16C16-08F7-49CA-A558-A0D194D00DD2}" dt="2022-09-22T05:33:23.134" v="1694" actId="478"/>
          <ac:spMkLst>
            <pc:docMk/>
            <pc:sldMk cId="3591799735" sldId="292"/>
            <ac:spMk id="43" creationId="{714B92E4-9F14-A155-3616-3454076FD608}"/>
          </ac:spMkLst>
        </pc:spChg>
        <pc:spChg chg="add mod">
          <ac:chgData name="Thomas Wang" userId="8f8f01fa8073da85" providerId="LiveId" clId="{44B16C16-08F7-49CA-A558-A0D194D00DD2}" dt="2022-09-25T17:03:11.313" v="2044" actId="1076"/>
          <ac:spMkLst>
            <pc:docMk/>
            <pc:sldMk cId="3591799735" sldId="292"/>
            <ac:spMk id="45" creationId="{3B857823-E37C-9DE7-D901-A72858001899}"/>
          </ac:spMkLst>
        </pc:spChg>
        <pc:spChg chg="add mod">
          <ac:chgData name="Thomas Wang" userId="8f8f01fa8073da85" providerId="LiveId" clId="{44B16C16-08F7-49CA-A558-A0D194D00DD2}" dt="2022-09-25T17:04:25.170" v="2061" actId="1076"/>
          <ac:spMkLst>
            <pc:docMk/>
            <pc:sldMk cId="3591799735" sldId="292"/>
            <ac:spMk id="47" creationId="{AF3530E8-34A0-074B-68E6-BF1904983D00}"/>
          </ac:spMkLst>
        </pc:spChg>
        <pc:spChg chg="add mod">
          <ac:chgData name="Thomas Wang" userId="8f8f01fa8073da85" providerId="LiveId" clId="{44B16C16-08F7-49CA-A558-A0D194D00DD2}" dt="2022-09-25T17:04:25.170" v="2061" actId="1076"/>
          <ac:spMkLst>
            <pc:docMk/>
            <pc:sldMk cId="3591799735" sldId="292"/>
            <ac:spMk id="49" creationId="{403A8EC9-D430-E967-885B-4B4AD982E708}"/>
          </ac:spMkLst>
        </pc:spChg>
        <pc:spChg chg="add mod">
          <ac:chgData name="Thomas Wang" userId="8f8f01fa8073da85" providerId="LiveId" clId="{44B16C16-08F7-49CA-A558-A0D194D00DD2}" dt="2022-09-25T17:04:25.170" v="2061" actId="1076"/>
          <ac:spMkLst>
            <pc:docMk/>
            <pc:sldMk cId="3591799735" sldId="292"/>
            <ac:spMk id="51" creationId="{F78696EE-1BBA-FE88-84C1-47AFBECC84AB}"/>
          </ac:spMkLst>
        </pc:spChg>
        <pc:spChg chg="add mod">
          <ac:chgData name="Thomas Wang" userId="8f8f01fa8073da85" providerId="LiveId" clId="{44B16C16-08F7-49CA-A558-A0D194D00DD2}" dt="2022-09-25T17:04:27.229" v="2062" actId="1076"/>
          <ac:spMkLst>
            <pc:docMk/>
            <pc:sldMk cId="3591799735" sldId="292"/>
            <ac:spMk id="53" creationId="{A4E13274-B79F-059A-56F6-EC1F840EDF22}"/>
          </ac:spMkLst>
        </pc:spChg>
        <pc:spChg chg="add mod">
          <ac:chgData name="Thomas Wang" userId="8f8f01fa8073da85" providerId="LiveId" clId="{44B16C16-08F7-49CA-A558-A0D194D00DD2}" dt="2022-09-25T17:04:36.612" v="2068" actId="20577"/>
          <ac:spMkLst>
            <pc:docMk/>
            <pc:sldMk cId="3591799735" sldId="292"/>
            <ac:spMk id="54" creationId="{D957433D-F365-34A5-1857-68ACB050C2CE}"/>
          </ac:spMkLst>
        </pc:spChg>
        <pc:spChg chg="add mod">
          <ac:chgData name="Thomas Wang" userId="8f8f01fa8073da85" providerId="LiveId" clId="{44B16C16-08F7-49CA-A558-A0D194D00DD2}" dt="2022-09-25T17:04:42.391" v="2069"/>
          <ac:spMkLst>
            <pc:docMk/>
            <pc:sldMk cId="3591799735" sldId="292"/>
            <ac:spMk id="55" creationId="{8342FCAC-4950-88DC-F725-28493E0BB01E}"/>
          </ac:spMkLst>
        </pc:spChg>
        <pc:spChg chg="add mod">
          <ac:chgData name="Thomas Wang" userId="8f8f01fa8073da85" providerId="LiveId" clId="{44B16C16-08F7-49CA-A558-A0D194D00DD2}" dt="2022-09-25T17:04:52.060" v="2071" actId="14100"/>
          <ac:spMkLst>
            <pc:docMk/>
            <pc:sldMk cId="3591799735" sldId="292"/>
            <ac:spMk id="56" creationId="{BDB5D010-69A2-6D7C-1C98-CED02F7081AB}"/>
          </ac:spMkLst>
        </pc:spChg>
        <pc:spChg chg="add mod">
          <ac:chgData name="Thomas Wang" userId="8f8f01fa8073da85" providerId="LiveId" clId="{44B16C16-08F7-49CA-A558-A0D194D00DD2}" dt="2022-09-25T17:05:08.768" v="2074" actId="1076"/>
          <ac:spMkLst>
            <pc:docMk/>
            <pc:sldMk cId="3591799735" sldId="292"/>
            <ac:spMk id="57" creationId="{1A8776C2-C0D6-DED3-C2C0-B956A70623A7}"/>
          </ac:spMkLst>
        </pc:spChg>
        <pc:picChg chg="add del mod modCrop">
          <ac:chgData name="Thomas Wang" userId="8f8f01fa8073da85" providerId="LiveId" clId="{44B16C16-08F7-49CA-A558-A0D194D00DD2}" dt="2022-09-25T16:28:24.773" v="1824" actId="478"/>
          <ac:picMkLst>
            <pc:docMk/>
            <pc:sldMk cId="3591799735" sldId="292"/>
            <ac:picMk id="4" creationId="{ED92A497-083B-1693-00AE-8F270569795C}"/>
          </ac:picMkLst>
        </pc:picChg>
        <pc:picChg chg="add del mod modCrop">
          <ac:chgData name="Thomas Wang" userId="8f8f01fa8073da85" providerId="LiveId" clId="{44B16C16-08F7-49CA-A558-A0D194D00DD2}" dt="2022-09-25T16:29:35.782" v="1856" actId="478"/>
          <ac:picMkLst>
            <pc:docMk/>
            <pc:sldMk cId="3591799735" sldId="292"/>
            <ac:picMk id="11" creationId="{22472D46-BBEE-5B76-4746-AA4CBFA81B25}"/>
          </ac:picMkLst>
        </pc:picChg>
        <pc:cxnChg chg="add mod">
          <ac:chgData name="Thomas Wang" userId="8f8f01fa8073da85" providerId="LiveId" clId="{44B16C16-08F7-49CA-A558-A0D194D00DD2}" dt="2022-09-25T16:29:54.467" v="1861" actId="1076"/>
          <ac:cxnSpMkLst>
            <pc:docMk/>
            <pc:sldMk cId="3591799735" sldId="292"/>
            <ac:cxnSpMk id="17" creationId="{D59D515D-F6D5-A2FD-4416-5B9B796EF985}"/>
          </ac:cxnSpMkLst>
        </pc:cxnChg>
        <pc:cxnChg chg="del">
          <ac:chgData name="Thomas Wang" userId="8f8f01fa8073da85" providerId="LiveId" clId="{44B16C16-08F7-49CA-A558-A0D194D00DD2}" dt="2022-09-22T05:33:24.512" v="1695" actId="478"/>
          <ac:cxnSpMkLst>
            <pc:docMk/>
            <pc:sldMk cId="3591799735" sldId="292"/>
            <ac:cxnSpMk id="30" creationId="{AE4D6C42-38A6-E6B2-90AB-EDB7A53EC436}"/>
          </ac:cxnSpMkLst>
        </pc:cxnChg>
        <pc:cxnChg chg="add mod">
          <ac:chgData name="Thomas Wang" userId="8f8f01fa8073da85" providerId="LiveId" clId="{44B16C16-08F7-49CA-A558-A0D194D00DD2}" dt="2022-09-25T17:02:45.833" v="2040" actId="14100"/>
          <ac:cxnSpMkLst>
            <pc:docMk/>
            <pc:sldMk cId="3591799735" sldId="292"/>
            <ac:cxnSpMk id="33" creationId="{09028798-DC57-0DC8-2CE7-B3E1CEAD9295}"/>
          </ac:cxnSpMkLst>
        </pc:cxnChg>
      </pc:sldChg>
      <pc:sldChg chg="modSp add mod ord">
        <pc:chgData name="Thomas Wang" userId="8f8f01fa8073da85" providerId="LiveId" clId="{44B16C16-08F7-49CA-A558-A0D194D00DD2}" dt="2022-09-25T15:30:06.315" v="1796" actId="6549"/>
        <pc:sldMkLst>
          <pc:docMk/>
          <pc:sldMk cId="982986935" sldId="293"/>
        </pc:sldMkLst>
        <pc:spChg chg="mod">
          <ac:chgData name="Thomas Wang" userId="8f8f01fa8073da85" providerId="LiveId" clId="{44B16C16-08F7-49CA-A558-A0D194D00DD2}" dt="2022-09-25T15:30:06.315" v="1796" actId="6549"/>
          <ac:spMkLst>
            <pc:docMk/>
            <pc:sldMk cId="982986935" sldId="293"/>
            <ac:spMk id="2" creationId="{0C4CADB7-8D0D-A26E-60B0-4A431540C9A4}"/>
          </ac:spMkLst>
        </pc:spChg>
      </pc:sldChg>
      <pc:sldChg chg="new del">
        <pc:chgData name="Thomas Wang" userId="8f8f01fa8073da85" providerId="LiveId" clId="{44B16C16-08F7-49CA-A558-A0D194D00DD2}" dt="2022-09-25T17:32:06.044" v="2076" actId="47"/>
        <pc:sldMkLst>
          <pc:docMk/>
          <pc:sldMk cId="1430660968" sldId="294"/>
        </pc:sldMkLst>
      </pc:sldChg>
      <pc:sldChg chg="addSp delSp modSp add mod">
        <pc:chgData name="Thomas Wang" userId="8f8f01fa8073da85" providerId="LiveId" clId="{44B16C16-08F7-49CA-A558-A0D194D00DD2}" dt="2022-10-07T03:22:34.188" v="2307" actId="207"/>
        <pc:sldMkLst>
          <pc:docMk/>
          <pc:sldMk cId="2915827197" sldId="294"/>
        </pc:sldMkLst>
        <pc:spChg chg="mod">
          <ac:chgData name="Thomas Wang" userId="8f8f01fa8073da85" providerId="LiveId" clId="{44B16C16-08F7-49CA-A558-A0D194D00DD2}" dt="2022-09-25T17:32:27.101" v="2124" actId="20577"/>
          <ac:spMkLst>
            <pc:docMk/>
            <pc:sldMk cId="2915827197" sldId="294"/>
            <ac:spMk id="2" creationId="{0C4CADB7-8D0D-A26E-60B0-4A431540C9A4}"/>
          </ac:spMkLst>
        </pc:spChg>
        <pc:spChg chg="del mod">
          <ac:chgData name="Thomas Wang" userId="8f8f01fa8073da85" providerId="LiveId" clId="{44B16C16-08F7-49CA-A558-A0D194D00DD2}" dt="2022-09-29T01:00:18.219" v="2133" actId="478"/>
          <ac:spMkLst>
            <pc:docMk/>
            <pc:sldMk cId="2915827197" sldId="294"/>
            <ac:spMk id="3" creationId="{05161BD8-3D3C-E1B2-B655-8FA18439E91D}"/>
          </ac:spMkLst>
        </pc:spChg>
        <pc:spChg chg="add mod">
          <ac:chgData name="Thomas Wang" userId="8f8f01fa8073da85" providerId="LiveId" clId="{44B16C16-08F7-49CA-A558-A0D194D00DD2}" dt="2022-10-07T03:13:24.585" v="2223" actId="571"/>
          <ac:spMkLst>
            <pc:docMk/>
            <pc:sldMk cId="2915827197" sldId="294"/>
            <ac:spMk id="3" creationId="{2DA96764-9B10-105C-6E52-0D41767F0C9E}"/>
          </ac:spMkLst>
        </pc:spChg>
        <pc:spChg chg="add mod">
          <ac:chgData name="Thomas Wang" userId="8f8f01fa8073da85" providerId="LiveId" clId="{44B16C16-08F7-49CA-A558-A0D194D00DD2}" dt="2022-10-07T03:19:41.781" v="2261" actId="20577"/>
          <ac:spMkLst>
            <pc:docMk/>
            <pc:sldMk cId="2915827197" sldId="294"/>
            <ac:spMk id="5" creationId="{308BE17C-C442-D1E3-0442-8C0A6A9E0A84}"/>
          </ac:spMkLst>
        </pc:spChg>
        <pc:spChg chg="mod">
          <ac:chgData name="Thomas Wang" userId="8f8f01fa8073da85" providerId="LiveId" clId="{44B16C16-08F7-49CA-A558-A0D194D00DD2}" dt="2022-09-29T01:00:11.234" v="2131" actId="20577"/>
          <ac:spMkLst>
            <pc:docMk/>
            <pc:sldMk cId="2915827197" sldId="294"/>
            <ac:spMk id="7" creationId="{8E02643E-8951-499D-BAF6-7DD41DBB9500}"/>
          </ac:spMkLst>
        </pc:spChg>
        <pc:spChg chg="del">
          <ac:chgData name="Thomas Wang" userId="8f8f01fa8073da85" providerId="LiveId" clId="{44B16C16-08F7-49CA-A558-A0D194D00DD2}" dt="2022-09-29T01:00:18.219" v="2133" actId="478"/>
          <ac:spMkLst>
            <pc:docMk/>
            <pc:sldMk cId="2915827197" sldId="294"/>
            <ac:spMk id="8" creationId="{217BA425-C852-7A9C-50EC-35596CB84AE8}"/>
          </ac:spMkLst>
        </pc:spChg>
        <pc:spChg chg="add mod">
          <ac:chgData name="Thomas Wang" userId="8f8f01fa8073da85" providerId="LiveId" clId="{44B16C16-08F7-49CA-A558-A0D194D00DD2}" dt="2022-10-07T03:19:59.075" v="2265" actId="207"/>
          <ac:spMkLst>
            <pc:docMk/>
            <pc:sldMk cId="2915827197" sldId="294"/>
            <ac:spMk id="8" creationId="{3EA66EA1-00D3-E8CE-C1F2-24FF482ACD03}"/>
          </ac:spMkLst>
        </pc:spChg>
        <pc:spChg chg="add mod">
          <ac:chgData name="Thomas Wang" userId="8f8f01fa8073da85" providerId="LiveId" clId="{44B16C16-08F7-49CA-A558-A0D194D00DD2}" dt="2022-10-07T03:12:25.069" v="2215" actId="208"/>
          <ac:spMkLst>
            <pc:docMk/>
            <pc:sldMk cId="2915827197" sldId="294"/>
            <ac:spMk id="9" creationId="{2B997058-02FE-CAD3-65AE-F7ECE0ACE03D}"/>
          </ac:spMkLst>
        </pc:spChg>
        <pc:spChg chg="add mod">
          <ac:chgData name="Thomas Wang" userId="8f8f01fa8073da85" providerId="LiveId" clId="{44B16C16-08F7-49CA-A558-A0D194D00DD2}" dt="2022-10-07T03:20:13.786" v="2269" actId="1076"/>
          <ac:spMkLst>
            <pc:docMk/>
            <pc:sldMk cId="2915827197" sldId="294"/>
            <ac:spMk id="10" creationId="{135178A8-E0F9-FE33-4B59-8745A878E24C}"/>
          </ac:spMkLst>
        </pc:spChg>
        <pc:spChg chg="del">
          <ac:chgData name="Thomas Wang" userId="8f8f01fa8073da85" providerId="LiveId" clId="{44B16C16-08F7-49CA-A558-A0D194D00DD2}" dt="2022-09-29T01:00:18.219" v="2133" actId="478"/>
          <ac:spMkLst>
            <pc:docMk/>
            <pc:sldMk cId="2915827197" sldId="294"/>
            <ac:spMk id="10" creationId="{4DF739D2-F509-BF9E-72C8-989979B173DA}"/>
          </ac:spMkLst>
        </pc:spChg>
        <pc:spChg chg="add mod">
          <ac:chgData name="Thomas Wang" userId="8f8f01fa8073da85" providerId="LiveId" clId="{44B16C16-08F7-49CA-A558-A0D194D00DD2}" dt="2022-10-07T03:20:16.845" v="2270" actId="1076"/>
          <ac:spMkLst>
            <pc:docMk/>
            <pc:sldMk cId="2915827197" sldId="294"/>
            <ac:spMk id="11" creationId="{DB292320-7B19-13B3-3254-D0C2EDD744DC}"/>
          </ac:spMkLst>
        </pc:spChg>
        <pc:spChg chg="add del mod">
          <ac:chgData name="Thomas Wang" userId="8f8f01fa8073da85" providerId="LiveId" clId="{44B16C16-08F7-49CA-A558-A0D194D00DD2}" dt="2022-09-29T01:01:17.609" v="2146" actId="22"/>
          <ac:spMkLst>
            <pc:docMk/>
            <pc:sldMk cId="2915827197" sldId="294"/>
            <ac:spMk id="12" creationId="{606F5EBF-D378-8D2D-940A-EBA6E35E996C}"/>
          </ac:spMkLst>
        </pc:spChg>
        <pc:spChg chg="add mod">
          <ac:chgData name="Thomas Wang" userId="8f8f01fa8073da85" providerId="LiveId" clId="{44B16C16-08F7-49CA-A558-A0D194D00DD2}" dt="2022-10-07T03:21:13.784" v="2279" actId="115"/>
          <ac:spMkLst>
            <pc:docMk/>
            <pc:sldMk cId="2915827197" sldId="294"/>
            <ac:spMk id="13" creationId="{796748F3-CDEB-34BD-A429-1BF1258F19F2}"/>
          </ac:spMkLst>
        </pc:spChg>
        <pc:spChg chg="del">
          <ac:chgData name="Thomas Wang" userId="8f8f01fa8073da85" providerId="LiveId" clId="{44B16C16-08F7-49CA-A558-A0D194D00DD2}" dt="2022-09-29T01:00:18.219" v="2133" actId="478"/>
          <ac:spMkLst>
            <pc:docMk/>
            <pc:sldMk cId="2915827197" sldId="294"/>
            <ac:spMk id="14" creationId="{2CBDE6A9-5587-2B5E-0031-626BF3447C9C}"/>
          </ac:spMkLst>
        </pc:spChg>
        <pc:spChg chg="add mod">
          <ac:chgData name="Thomas Wang" userId="8f8f01fa8073da85" providerId="LiveId" clId="{44B16C16-08F7-49CA-A558-A0D194D00DD2}" dt="2022-10-07T03:13:05.658" v="2218" actId="14100"/>
          <ac:spMkLst>
            <pc:docMk/>
            <pc:sldMk cId="2915827197" sldId="294"/>
            <ac:spMk id="15" creationId="{DA440505-9F4C-0232-F796-6435EB3B5ACE}"/>
          </ac:spMkLst>
        </pc:spChg>
        <pc:spChg chg="add mod">
          <ac:chgData name="Thomas Wang" userId="8f8f01fa8073da85" providerId="LiveId" clId="{44B16C16-08F7-49CA-A558-A0D194D00DD2}" dt="2022-10-07T03:21:38.234" v="2289" actId="1076"/>
          <ac:spMkLst>
            <pc:docMk/>
            <pc:sldMk cId="2915827197" sldId="294"/>
            <ac:spMk id="16" creationId="{46357922-F82C-0A0A-67FB-6098A58096A2}"/>
          </ac:spMkLst>
        </pc:spChg>
        <pc:spChg chg="del">
          <ac:chgData name="Thomas Wang" userId="8f8f01fa8073da85" providerId="LiveId" clId="{44B16C16-08F7-49CA-A558-A0D194D00DD2}" dt="2022-09-29T01:00:18.219" v="2133" actId="478"/>
          <ac:spMkLst>
            <pc:docMk/>
            <pc:sldMk cId="2915827197" sldId="294"/>
            <ac:spMk id="16" creationId="{F3ADEF28-0C47-601B-EFED-41DF7C4F4960}"/>
          </ac:spMkLst>
        </pc:spChg>
        <pc:spChg chg="mod">
          <ac:chgData name="Thomas Wang" userId="8f8f01fa8073da85" providerId="LiveId" clId="{44B16C16-08F7-49CA-A558-A0D194D00DD2}" dt="2022-10-07T03:14:15.100" v="2247" actId="20577"/>
          <ac:spMkLst>
            <pc:docMk/>
            <pc:sldMk cId="2915827197" sldId="294"/>
            <ac:spMk id="18" creationId="{3620CD30-B82C-61E2-2BF9-DD1A02D6E4D2}"/>
          </ac:spMkLst>
        </pc:spChg>
        <pc:spChg chg="add del mod">
          <ac:chgData name="Thomas Wang" userId="8f8f01fa8073da85" providerId="LiveId" clId="{44B16C16-08F7-49CA-A558-A0D194D00DD2}" dt="2022-10-07T03:12:06.372" v="2208" actId="478"/>
          <ac:spMkLst>
            <pc:docMk/>
            <pc:sldMk cId="2915827197" sldId="294"/>
            <ac:spMk id="19" creationId="{C888E736-5AB1-6054-9BAD-D04084EF6A3B}"/>
          </ac:spMkLst>
        </pc:spChg>
        <pc:spChg chg="del">
          <ac:chgData name="Thomas Wang" userId="8f8f01fa8073da85" providerId="LiveId" clId="{44B16C16-08F7-49CA-A558-A0D194D00DD2}" dt="2022-10-07T03:13:31.769" v="2224" actId="478"/>
          <ac:spMkLst>
            <pc:docMk/>
            <pc:sldMk cId="2915827197" sldId="294"/>
            <ac:spMk id="20" creationId="{6BEBFEEF-350E-FCAB-B649-1C5BB9FD5032}"/>
          </ac:spMkLst>
        </pc:spChg>
        <pc:spChg chg="add mod">
          <ac:chgData name="Thomas Wang" userId="8f8f01fa8073da85" providerId="LiveId" clId="{44B16C16-08F7-49CA-A558-A0D194D00DD2}" dt="2022-10-07T03:21:39.130" v="2290" actId="1076"/>
          <ac:spMkLst>
            <pc:docMk/>
            <pc:sldMk cId="2915827197" sldId="294"/>
            <ac:spMk id="21" creationId="{10E42288-1A15-A1B1-F188-6CE368016E99}"/>
          </ac:spMkLst>
        </pc:spChg>
        <pc:spChg chg="del">
          <ac:chgData name="Thomas Wang" userId="8f8f01fa8073da85" providerId="LiveId" clId="{44B16C16-08F7-49CA-A558-A0D194D00DD2}" dt="2022-10-07T03:13:31.769" v="2224" actId="478"/>
          <ac:spMkLst>
            <pc:docMk/>
            <pc:sldMk cId="2915827197" sldId="294"/>
            <ac:spMk id="22" creationId="{52EF58B3-7FF3-F05F-C204-329B5F369A5E}"/>
          </ac:spMkLst>
        </pc:spChg>
        <pc:spChg chg="add mod">
          <ac:chgData name="Thomas Wang" userId="8f8f01fa8073da85" providerId="LiveId" clId="{44B16C16-08F7-49CA-A558-A0D194D00DD2}" dt="2022-10-07T03:12:13.318" v="2211" actId="1076"/>
          <ac:spMkLst>
            <pc:docMk/>
            <pc:sldMk cId="2915827197" sldId="294"/>
            <ac:spMk id="23" creationId="{C9F69C97-55E7-D154-B7CE-48981462EB81}"/>
          </ac:spMkLst>
        </pc:spChg>
        <pc:spChg chg="del">
          <ac:chgData name="Thomas Wang" userId="8f8f01fa8073da85" providerId="LiveId" clId="{44B16C16-08F7-49CA-A558-A0D194D00DD2}" dt="2022-10-07T03:13:31.769" v="2224" actId="478"/>
          <ac:spMkLst>
            <pc:docMk/>
            <pc:sldMk cId="2915827197" sldId="294"/>
            <ac:spMk id="24" creationId="{927328FB-49FF-603D-67C9-F7BD4537F96D}"/>
          </ac:spMkLst>
        </pc:spChg>
        <pc:spChg chg="add mod">
          <ac:chgData name="Thomas Wang" userId="8f8f01fa8073da85" providerId="LiveId" clId="{44B16C16-08F7-49CA-A558-A0D194D00DD2}" dt="2022-10-07T03:21:41.299" v="2291" actId="571"/>
          <ac:spMkLst>
            <pc:docMk/>
            <pc:sldMk cId="2915827197" sldId="294"/>
            <ac:spMk id="25" creationId="{31FA4D5B-4D15-A3AA-7825-94AFAFCAA2B4}"/>
          </ac:spMkLst>
        </pc:spChg>
        <pc:spChg chg="add mod">
          <ac:chgData name="Thomas Wang" userId="8f8f01fa8073da85" providerId="LiveId" clId="{44B16C16-08F7-49CA-A558-A0D194D00DD2}" dt="2022-10-07T03:12:13.318" v="2211" actId="1076"/>
          <ac:spMkLst>
            <pc:docMk/>
            <pc:sldMk cId="2915827197" sldId="294"/>
            <ac:spMk id="26" creationId="{2131A8D2-FE01-B3D0-2E3E-4691EEB1734B}"/>
          </ac:spMkLst>
        </pc:spChg>
        <pc:spChg chg="del">
          <ac:chgData name="Thomas Wang" userId="8f8f01fa8073da85" providerId="LiveId" clId="{44B16C16-08F7-49CA-A558-A0D194D00DD2}" dt="2022-10-07T03:13:43.813" v="2229" actId="478"/>
          <ac:spMkLst>
            <pc:docMk/>
            <pc:sldMk cId="2915827197" sldId="294"/>
            <ac:spMk id="28" creationId="{774D3D8D-967A-B4B8-E37C-9B4E6229D1DA}"/>
          </ac:spMkLst>
        </pc:spChg>
        <pc:spChg chg="add mod">
          <ac:chgData name="Thomas Wang" userId="8f8f01fa8073da85" providerId="LiveId" clId="{44B16C16-08F7-49CA-A558-A0D194D00DD2}" dt="2022-10-07T03:21:58.746" v="2295" actId="1076"/>
          <ac:spMkLst>
            <pc:docMk/>
            <pc:sldMk cId="2915827197" sldId="294"/>
            <ac:spMk id="29" creationId="{D9859702-23DC-1493-81FF-B4B0EC19D49D}"/>
          </ac:spMkLst>
        </pc:spChg>
        <pc:spChg chg="del">
          <ac:chgData name="Thomas Wang" userId="8f8f01fa8073da85" providerId="LiveId" clId="{44B16C16-08F7-49CA-A558-A0D194D00DD2}" dt="2022-10-07T03:13:43.813" v="2229" actId="478"/>
          <ac:spMkLst>
            <pc:docMk/>
            <pc:sldMk cId="2915827197" sldId="294"/>
            <ac:spMk id="30" creationId="{6B256347-5DDC-89D9-8C52-785C079CD572}"/>
          </ac:spMkLst>
        </pc:spChg>
        <pc:spChg chg="add mod">
          <ac:chgData name="Thomas Wang" userId="8f8f01fa8073da85" providerId="LiveId" clId="{44B16C16-08F7-49CA-A558-A0D194D00DD2}" dt="2022-10-07T03:22:02.930" v="2298" actId="1076"/>
          <ac:spMkLst>
            <pc:docMk/>
            <pc:sldMk cId="2915827197" sldId="294"/>
            <ac:spMk id="31" creationId="{CF708B70-BAF8-29B1-BB1D-470552BD837E}"/>
          </ac:spMkLst>
        </pc:spChg>
        <pc:spChg chg="mod">
          <ac:chgData name="Thomas Wang" userId="8f8f01fa8073da85" providerId="LiveId" clId="{44B16C16-08F7-49CA-A558-A0D194D00DD2}" dt="2022-10-07T03:14:08.884" v="2240" actId="1076"/>
          <ac:spMkLst>
            <pc:docMk/>
            <pc:sldMk cId="2915827197" sldId="294"/>
            <ac:spMk id="32" creationId="{CED93A0D-C9F4-D224-88A2-9702D72C2B75}"/>
          </ac:spMkLst>
        </pc:spChg>
        <pc:spChg chg="add mod">
          <ac:chgData name="Thomas Wang" userId="8f8f01fa8073da85" providerId="LiveId" clId="{44B16C16-08F7-49CA-A558-A0D194D00DD2}" dt="2022-10-07T03:22:15.098" v="2301" actId="1076"/>
          <ac:spMkLst>
            <pc:docMk/>
            <pc:sldMk cId="2915827197" sldId="294"/>
            <ac:spMk id="35" creationId="{866F5F30-7D3F-1538-8C55-450DED5C4B87}"/>
          </ac:spMkLst>
        </pc:spChg>
        <pc:spChg chg="add mod">
          <ac:chgData name="Thomas Wang" userId="8f8f01fa8073da85" providerId="LiveId" clId="{44B16C16-08F7-49CA-A558-A0D194D00DD2}" dt="2022-10-07T03:22:34.188" v="2307" actId="207"/>
          <ac:spMkLst>
            <pc:docMk/>
            <pc:sldMk cId="2915827197" sldId="294"/>
            <ac:spMk id="37" creationId="{8C45B794-3048-0E45-8844-D9E4B46DF43C}"/>
          </ac:spMkLst>
        </pc:spChg>
        <pc:spChg chg="del">
          <ac:chgData name="Thomas Wang" userId="8f8f01fa8073da85" providerId="LiveId" clId="{44B16C16-08F7-49CA-A558-A0D194D00DD2}" dt="2022-10-07T03:13:42.395" v="2228" actId="478"/>
          <ac:spMkLst>
            <pc:docMk/>
            <pc:sldMk cId="2915827197" sldId="294"/>
            <ac:spMk id="38" creationId="{7ED25F20-F271-CA3C-A50B-17ACFFA4F1EE}"/>
          </ac:spMkLst>
        </pc:spChg>
        <pc:spChg chg="del">
          <ac:chgData name="Thomas Wang" userId="8f8f01fa8073da85" providerId="LiveId" clId="{44B16C16-08F7-49CA-A558-A0D194D00DD2}" dt="2022-10-07T03:13:31.769" v="2224" actId="478"/>
          <ac:spMkLst>
            <pc:docMk/>
            <pc:sldMk cId="2915827197" sldId="294"/>
            <ac:spMk id="40" creationId="{B35D78B4-0299-0DDC-0E11-DCB7E9993564}"/>
          </ac:spMkLst>
        </pc:spChg>
        <pc:spChg chg="mod">
          <ac:chgData name="Thomas Wang" userId="8f8f01fa8073da85" providerId="LiveId" clId="{44B16C16-08F7-49CA-A558-A0D194D00DD2}" dt="2022-10-07T03:13:39.115" v="2227" actId="1076"/>
          <ac:spMkLst>
            <pc:docMk/>
            <pc:sldMk cId="2915827197" sldId="294"/>
            <ac:spMk id="45" creationId="{3B857823-E37C-9DE7-D901-A72858001899}"/>
          </ac:spMkLst>
        </pc:spChg>
        <pc:spChg chg="del">
          <ac:chgData name="Thomas Wang" userId="8f8f01fa8073da85" providerId="LiveId" clId="{44B16C16-08F7-49CA-A558-A0D194D00DD2}" dt="2022-10-07T03:14:18.230" v="2248" actId="478"/>
          <ac:spMkLst>
            <pc:docMk/>
            <pc:sldMk cId="2915827197" sldId="294"/>
            <ac:spMk id="47" creationId="{AF3530E8-34A0-074B-68E6-BF1904983D00}"/>
          </ac:spMkLst>
        </pc:spChg>
        <pc:spChg chg="del">
          <ac:chgData name="Thomas Wang" userId="8f8f01fa8073da85" providerId="LiveId" clId="{44B16C16-08F7-49CA-A558-A0D194D00DD2}" dt="2022-10-07T03:14:18.230" v="2248" actId="478"/>
          <ac:spMkLst>
            <pc:docMk/>
            <pc:sldMk cId="2915827197" sldId="294"/>
            <ac:spMk id="49" creationId="{403A8EC9-D430-E967-885B-4B4AD982E708}"/>
          </ac:spMkLst>
        </pc:spChg>
        <pc:spChg chg="del">
          <ac:chgData name="Thomas Wang" userId="8f8f01fa8073da85" providerId="LiveId" clId="{44B16C16-08F7-49CA-A558-A0D194D00DD2}" dt="2022-10-07T03:14:18.230" v="2248" actId="478"/>
          <ac:spMkLst>
            <pc:docMk/>
            <pc:sldMk cId="2915827197" sldId="294"/>
            <ac:spMk id="51" creationId="{F78696EE-1BBA-FE88-84C1-47AFBECC84AB}"/>
          </ac:spMkLst>
        </pc:spChg>
        <pc:spChg chg="del mod">
          <ac:chgData name="Thomas Wang" userId="8f8f01fa8073da85" providerId="LiveId" clId="{44B16C16-08F7-49CA-A558-A0D194D00DD2}" dt="2022-10-07T03:20:10.183" v="2267" actId="478"/>
          <ac:spMkLst>
            <pc:docMk/>
            <pc:sldMk cId="2915827197" sldId="294"/>
            <ac:spMk id="53" creationId="{A4E13274-B79F-059A-56F6-EC1F840EDF22}"/>
          </ac:spMkLst>
        </pc:spChg>
        <pc:spChg chg="del">
          <ac:chgData name="Thomas Wang" userId="8f8f01fa8073da85" providerId="LiveId" clId="{44B16C16-08F7-49CA-A558-A0D194D00DD2}" dt="2022-10-07T03:14:18.230" v="2248" actId="478"/>
          <ac:spMkLst>
            <pc:docMk/>
            <pc:sldMk cId="2915827197" sldId="294"/>
            <ac:spMk id="54" creationId="{D957433D-F365-34A5-1857-68ACB050C2CE}"/>
          </ac:spMkLst>
        </pc:spChg>
        <pc:spChg chg="del">
          <ac:chgData name="Thomas Wang" userId="8f8f01fa8073da85" providerId="LiveId" clId="{44B16C16-08F7-49CA-A558-A0D194D00DD2}" dt="2022-10-07T03:14:18.230" v="2248" actId="478"/>
          <ac:spMkLst>
            <pc:docMk/>
            <pc:sldMk cId="2915827197" sldId="294"/>
            <ac:spMk id="55" creationId="{8342FCAC-4950-88DC-F725-28493E0BB01E}"/>
          </ac:spMkLst>
        </pc:spChg>
        <pc:spChg chg="del">
          <ac:chgData name="Thomas Wang" userId="8f8f01fa8073da85" providerId="LiveId" clId="{44B16C16-08F7-49CA-A558-A0D194D00DD2}" dt="2022-10-07T03:14:18.230" v="2248" actId="478"/>
          <ac:spMkLst>
            <pc:docMk/>
            <pc:sldMk cId="2915827197" sldId="294"/>
            <ac:spMk id="56" creationId="{BDB5D010-69A2-6D7C-1C98-CED02F7081AB}"/>
          </ac:spMkLst>
        </pc:spChg>
        <pc:spChg chg="del mod">
          <ac:chgData name="Thomas Wang" userId="8f8f01fa8073da85" providerId="LiveId" clId="{44B16C16-08F7-49CA-A558-A0D194D00DD2}" dt="2022-10-07T03:20:08.997" v="2266" actId="478"/>
          <ac:spMkLst>
            <pc:docMk/>
            <pc:sldMk cId="2915827197" sldId="294"/>
            <ac:spMk id="57" creationId="{1A8776C2-C0D6-DED3-C2C0-B956A70623A7}"/>
          </ac:spMkLst>
        </pc:spChg>
        <pc:picChg chg="add del">
          <ac:chgData name="Thomas Wang" userId="8f8f01fa8073da85" providerId="LiveId" clId="{44B16C16-08F7-49CA-A558-A0D194D00DD2}" dt="2022-09-29T01:00:19.682" v="2135" actId="22"/>
          <ac:picMkLst>
            <pc:docMk/>
            <pc:sldMk cId="2915827197" sldId="294"/>
            <ac:picMk id="5" creationId="{E092C279-B8A8-CC07-6FF5-1017E2353035}"/>
          </ac:picMkLst>
        </pc:picChg>
        <pc:cxnChg chg="del mod">
          <ac:chgData name="Thomas Wang" userId="8f8f01fa8073da85" providerId="LiveId" clId="{44B16C16-08F7-49CA-A558-A0D194D00DD2}" dt="2022-10-07T03:13:33.329" v="2225" actId="478"/>
          <ac:cxnSpMkLst>
            <pc:docMk/>
            <pc:sldMk cId="2915827197" sldId="294"/>
            <ac:cxnSpMk id="33" creationId="{09028798-DC57-0DC8-2CE7-B3E1CEAD9295}"/>
          </ac:cxnSpMkLst>
        </pc:cxnChg>
      </pc:sldChg>
      <pc:sldChg chg="addSp delSp modSp add mod">
        <pc:chgData name="Thomas Wang" userId="8f8f01fa8073da85" providerId="LiveId" clId="{44B16C16-08F7-49CA-A558-A0D194D00DD2}" dt="2022-10-07T03:42:35.562" v="2398" actId="1076"/>
        <pc:sldMkLst>
          <pc:docMk/>
          <pc:sldMk cId="2950508148" sldId="295"/>
        </pc:sldMkLst>
        <pc:spChg chg="mod">
          <ac:chgData name="Thomas Wang" userId="8f8f01fa8073da85" providerId="LiveId" clId="{44B16C16-08F7-49CA-A558-A0D194D00DD2}" dt="2022-10-07T03:42:12.335" v="2391"/>
          <ac:spMkLst>
            <pc:docMk/>
            <pc:sldMk cId="2950508148" sldId="295"/>
            <ac:spMk id="2" creationId="{0C4CADB7-8D0D-A26E-60B0-4A431540C9A4}"/>
          </ac:spMkLst>
        </pc:spChg>
        <pc:spChg chg="add mod">
          <ac:chgData name="Thomas Wang" userId="8f8f01fa8073da85" providerId="LiveId" clId="{44B16C16-08F7-49CA-A558-A0D194D00DD2}" dt="2022-10-07T03:40:18.154" v="2353" actId="1076"/>
          <ac:spMkLst>
            <pc:docMk/>
            <pc:sldMk cId="2950508148" sldId="295"/>
            <ac:spMk id="4" creationId="{967F0C5E-F513-C804-4121-D99399DB60C6}"/>
          </ac:spMkLst>
        </pc:spChg>
        <pc:spChg chg="del mod">
          <ac:chgData name="Thomas Wang" userId="8f8f01fa8073da85" providerId="LiveId" clId="{44B16C16-08F7-49CA-A558-A0D194D00DD2}" dt="2022-10-07T03:40:07.255" v="2350" actId="478"/>
          <ac:spMkLst>
            <pc:docMk/>
            <pc:sldMk cId="2950508148" sldId="295"/>
            <ac:spMk id="5" creationId="{308BE17C-C442-D1E3-0442-8C0A6A9E0A84}"/>
          </ac:spMkLst>
        </pc:spChg>
        <pc:spChg chg="del">
          <ac:chgData name="Thomas Wang" userId="8f8f01fa8073da85" providerId="LiveId" clId="{44B16C16-08F7-49CA-A558-A0D194D00DD2}" dt="2022-10-07T03:38:39.517" v="2310" actId="478"/>
          <ac:spMkLst>
            <pc:docMk/>
            <pc:sldMk cId="2950508148" sldId="295"/>
            <ac:spMk id="7" creationId="{8E02643E-8951-499D-BAF6-7DD41DBB9500}"/>
          </ac:spMkLst>
        </pc:spChg>
        <pc:spChg chg="del mod">
          <ac:chgData name="Thomas Wang" userId="8f8f01fa8073da85" providerId="LiveId" clId="{44B16C16-08F7-49CA-A558-A0D194D00DD2}" dt="2022-10-07T03:40:07.255" v="2350" actId="478"/>
          <ac:spMkLst>
            <pc:docMk/>
            <pc:sldMk cId="2950508148" sldId="295"/>
            <ac:spMk id="8" creationId="{3EA66EA1-00D3-E8CE-C1F2-24FF482ACD03}"/>
          </ac:spMkLst>
        </pc:spChg>
        <pc:spChg chg="del">
          <ac:chgData name="Thomas Wang" userId="8f8f01fa8073da85" providerId="LiveId" clId="{44B16C16-08F7-49CA-A558-A0D194D00DD2}" dt="2022-10-07T03:38:38.619" v="2309" actId="478"/>
          <ac:spMkLst>
            <pc:docMk/>
            <pc:sldMk cId="2950508148" sldId="295"/>
            <ac:spMk id="9" creationId="{2B997058-02FE-CAD3-65AE-F7ECE0ACE03D}"/>
          </ac:spMkLst>
        </pc:spChg>
        <pc:spChg chg="del mod">
          <ac:chgData name="Thomas Wang" userId="8f8f01fa8073da85" providerId="LiveId" clId="{44B16C16-08F7-49CA-A558-A0D194D00DD2}" dt="2022-10-07T03:40:07.255" v="2350" actId="478"/>
          <ac:spMkLst>
            <pc:docMk/>
            <pc:sldMk cId="2950508148" sldId="295"/>
            <ac:spMk id="10" creationId="{135178A8-E0F9-FE33-4B59-8745A878E24C}"/>
          </ac:spMkLst>
        </pc:spChg>
        <pc:spChg chg="del mod">
          <ac:chgData name="Thomas Wang" userId="8f8f01fa8073da85" providerId="LiveId" clId="{44B16C16-08F7-49CA-A558-A0D194D00DD2}" dt="2022-10-07T03:40:07.255" v="2350" actId="478"/>
          <ac:spMkLst>
            <pc:docMk/>
            <pc:sldMk cId="2950508148" sldId="295"/>
            <ac:spMk id="11" creationId="{DB292320-7B19-13B3-3254-D0C2EDD744DC}"/>
          </ac:spMkLst>
        </pc:spChg>
        <pc:spChg chg="add mod">
          <ac:chgData name="Thomas Wang" userId="8f8f01fa8073da85" providerId="LiveId" clId="{44B16C16-08F7-49CA-A558-A0D194D00DD2}" dt="2022-10-07T03:40:30.451" v="2358" actId="1076"/>
          <ac:spMkLst>
            <pc:docMk/>
            <pc:sldMk cId="2950508148" sldId="295"/>
            <ac:spMk id="12" creationId="{DD7A180E-8539-A648-4816-D5D0B9AC523D}"/>
          </ac:spMkLst>
        </pc:spChg>
        <pc:spChg chg="del mod">
          <ac:chgData name="Thomas Wang" userId="8f8f01fa8073da85" providerId="LiveId" clId="{44B16C16-08F7-49CA-A558-A0D194D00DD2}" dt="2022-10-07T03:40:07.255" v="2350" actId="478"/>
          <ac:spMkLst>
            <pc:docMk/>
            <pc:sldMk cId="2950508148" sldId="295"/>
            <ac:spMk id="13" creationId="{796748F3-CDEB-34BD-A429-1BF1258F19F2}"/>
          </ac:spMkLst>
        </pc:spChg>
        <pc:spChg chg="add mod">
          <ac:chgData name="Thomas Wang" userId="8f8f01fa8073da85" providerId="LiveId" clId="{44B16C16-08F7-49CA-A558-A0D194D00DD2}" dt="2022-10-07T03:40:36.714" v="2361" actId="1076"/>
          <ac:spMkLst>
            <pc:docMk/>
            <pc:sldMk cId="2950508148" sldId="295"/>
            <ac:spMk id="14" creationId="{B1BC67A1-AF59-859E-6740-2891D663F61A}"/>
          </ac:spMkLst>
        </pc:spChg>
        <pc:spChg chg="del">
          <ac:chgData name="Thomas Wang" userId="8f8f01fa8073da85" providerId="LiveId" clId="{44B16C16-08F7-49CA-A558-A0D194D00DD2}" dt="2022-10-07T03:38:38.619" v="2309" actId="478"/>
          <ac:spMkLst>
            <pc:docMk/>
            <pc:sldMk cId="2950508148" sldId="295"/>
            <ac:spMk id="15" creationId="{DA440505-9F4C-0232-F796-6435EB3B5ACE}"/>
          </ac:spMkLst>
        </pc:spChg>
        <pc:spChg chg="del mod">
          <ac:chgData name="Thomas Wang" userId="8f8f01fa8073da85" providerId="LiveId" clId="{44B16C16-08F7-49CA-A558-A0D194D00DD2}" dt="2022-10-07T03:40:07.255" v="2350" actId="478"/>
          <ac:spMkLst>
            <pc:docMk/>
            <pc:sldMk cId="2950508148" sldId="295"/>
            <ac:spMk id="16" creationId="{46357922-F82C-0A0A-67FB-6098A58096A2}"/>
          </ac:spMkLst>
        </pc:spChg>
        <pc:spChg chg="del mod">
          <ac:chgData name="Thomas Wang" userId="8f8f01fa8073da85" providerId="LiveId" clId="{44B16C16-08F7-49CA-A558-A0D194D00DD2}" dt="2022-10-07T03:40:07.255" v="2350" actId="478"/>
          <ac:spMkLst>
            <pc:docMk/>
            <pc:sldMk cId="2950508148" sldId="295"/>
            <ac:spMk id="18" creationId="{3620CD30-B82C-61E2-2BF9-DD1A02D6E4D2}"/>
          </ac:spMkLst>
        </pc:spChg>
        <pc:spChg chg="add mod">
          <ac:chgData name="Thomas Wang" userId="8f8f01fa8073da85" providerId="LiveId" clId="{44B16C16-08F7-49CA-A558-A0D194D00DD2}" dt="2022-10-07T03:40:39.226" v="2362" actId="1076"/>
          <ac:spMkLst>
            <pc:docMk/>
            <pc:sldMk cId="2950508148" sldId="295"/>
            <ac:spMk id="20" creationId="{8F81BDE7-3C13-6D13-76E3-846B59558341}"/>
          </ac:spMkLst>
        </pc:spChg>
        <pc:spChg chg="del mod">
          <ac:chgData name="Thomas Wang" userId="8f8f01fa8073da85" providerId="LiveId" clId="{44B16C16-08F7-49CA-A558-A0D194D00DD2}" dt="2022-10-07T03:40:07.255" v="2350" actId="478"/>
          <ac:spMkLst>
            <pc:docMk/>
            <pc:sldMk cId="2950508148" sldId="295"/>
            <ac:spMk id="21" creationId="{10E42288-1A15-A1B1-F188-6CE368016E99}"/>
          </ac:spMkLst>
        </pc:spChg>
        <pc:spChg chg="mod">
          <ac:chgData name="Thomas Wang" userId="8f8f01fa8073da85" providerId="LiveId" clId="{44B16C16-08F7-49CA-A558-A0D194D00DD2}" dt="2022-10-07T03:40:15.907" v="2352" actId="1076"/>
          <ac:spMkLst>
            <pc:docMk/>
            <pc:sldMk cId="2950508148" sldId="295"/>
            <ac:spMk id="23" creationId="{C9F69C97-55E7-D154-B7CE-48981462EB81}"/>
          </ac:spMkLst>
        </pc:spChg>
        <pc:spChg chg="add mod">
          <ac:chgData name="Thomas Wang" userId="8f8f01fa8073da85" providerId="LiveId" clId="{44B16C16-08F7-49CA-A558-A0D194D00DD2}" dt="2022-10-07T03:40:44.090" v="2363" actId="1076"/>
          <ac:spMkLst>
            <pc:docMk/>
            <pc:sldMk cId="2950508148" sldId="295"/>
            <ac:spMk id="24" creationId="{96076BA5-AAD9-0021-D949-8AEAF7991F3D}"/>
          </ac:spMkLst>
        </pc:spChg>
        <pc:spChg chg="mod">
          <ac:chgData name="Thomas Wang" userId="8f8f01fa8073da85" providerId="LiveId" clId="{44B16C16-08F7-49CA-A558-A0D194D00DD2}" dt="2022-10-07T03:40:27.666" v="2357" actId="1076"/>
          <ac:spMkLst>
            <pc:docMk/>
            <pc:sldMk cId="2950508148" sldId="295"/>
            <ac:spMk id="25" creationId="{31FA4D5B-4D15-A3AA-7825-94AFAFCAA2B4}"/>
          </ac:spMkLst>
        </pc:spChg>
        <pc:spChg chg="mod">
          <ac:chgData name="Thomas Wang" userId="8f8f01fa8073da85" providerId="LiveId" clId="{44B16C16-08F7-49CA-A558-A0D194D00DD2}" dt="2022-10-07T03:39:33.378" v="2337" actId="207"/>
          <ac:spMkLst>
            <pc:docMk/>
            <pc:sldMk cId="2950508148" sldId="295"/>
            <ac:spMk id="26" creationId="{2131A8D2-FE01-B3D0-2E3E-4691EEB1734B}"/>
          </ac:spMkLst>
        </pc:spChg>
        <pc:spChg chg="add mod">
          <ac:chgData name="Thomas Wang" userId="8f8f01fa8073da85" providerId="LiveId" clId="{44B16C16-08F7-49CA-A558-A0D194D00DD2}" dt="2022-10-07T03:40:49.979" v="2366" actId="1076"/>
          <ac:spMkLst>
            <pc:docMk/>
            <pc:sldMk cId="2950508148" sldId="295"/>
            <ac:spMk id="27" creationId="{4087EEE0-EA53-EC25-87D4-506E9AFA577B}"/>
          </ac:spMkLst>
        </pc:spChg>
        <pc:spChg chg="add mod">
          <ac:chgData name="Thomas Wang" userId="8f8f01fa8073da85" providerId="LiveId" clId="{44B16C16-08F7-49CA-A558-A0D194D00DD2}" dt="2022-10-07T03:40:57.643" v="2368" actId="1076"/>
          <ac:spMkLst>
            <pc:docMk/>
            <pc:sldMk cId="2950508148" sldId="295"/>
            <ac:spMk id="28" creationId="{8B660B18-17C4-FC50-805F-DE565051386C}"/>
          </ac:spMkLst>
        </pc:spChg>
        <pc:spChg chg="del mod">
          <ac:chgData name="Thomas Wang" userId="8f8f01fa8073da85" providerId="LiveId" clId="{44B16C16-08F7-49CA-A558-A0D194D00DD2}" dt="2022-10-07T03:40:07.255" v="2350" actId="478"/>
          <ac:spMkLst>
            <pc:docMk/>
            <pc:sldMk cId="2950508148" sldId="295"/>
            <ac:spMk id="29" creationId="{D9859702-23DC-1493-81FF-B4B0EC19D49D}"/>
          </ac:spMkLst>
        </pc:spChg>
        <pc:spChg chg="del mod">
          <ac:chgData name="Thomas Wang" userId="8f8f01fa8073da85" providerId="LiveId" clId="{44B16C16-08F7-49CA-A558-A0D194D00DD2}" dt="2022-10-07T03:40:07.255" v="2350" actId="478"/>
          <ac:spMkLst>
            <pc:docMk/>
            <pc:sldMk cId="2950508148" sldId="295"/>
            <ac:spMk id="31" creationId="{CF708B70-BAF8-29B1-BB1D-470552BD837E}"/>
          </ac:spMkLst>
        </pc:spChg>
        <pc:spChg chg="del mod">
          <ac:chgData name="Thomas Wang" userId="8f8f01fa8073da85" providerId="LiveId" clId="{44B16C16-08F7-49CA-A558-A0D194D00DD2}" dt="2022-10-07T03:40:07.255" v="2350" actId="478"/>
          <ac:spMkLst>
            <pc:docMk/>
            <pc:sldMk cId="2950508148" sldId="295"/>
            <ac:spMk id="32" creationId="{CED93A0D-C9F4-D224-88A2-9702D72C2B75}"/>
          </ac:spMkLst>
        </pc:spChg>
        <pc:spChg chg="add del mod">
          <ac:chgData name="Thomas Wang" userId="8f8f01fa8073da85" providerId="LiveId" clId="{44B16C16-08F7-49CA-A558-A0D194D00DD2}" dt="2022-10-07T03:41:14.229" v="2371" actId="478"/>
          <ac:spMkLst>
            <pc:docMk/>
            <pc:sldMk cId="2950508148" sldId="295"/>
            <ac:spMk id="33" creationId="{EBC28E2D-FD94-BEEB-11C7-B5CA40BD58A2}"/>
          </ac:spMkLst>
        </pc:spChg>
        <pc:spChg chg="del mod">
          <ac:chgData name="Thomas Wang" userId="8f8f01fa8073da85" providerId="LiveId" clId="{44B16C16-08F7-49CA-A558-A0D194D00DD2}" dt="2022-10-07T03:40:07.255" v="2350" actId="478"/>
          <ac:spMkLst>
            <pc:docMk/>
            <pc:sldMk cId="2950508148" sldId="295"/>
            <ac:spMk id="35" creationId="{866F5F30-7D3F-1538-8C55-450DED5C4B87}"/>
          </ac:spMkLst>
        </pc:spChg>
        <pc:spChg chg="add mod">
          <ac:chgData name="Thomas Wang" userId="8f8f01fa8073da85" providerId="LiveId" clId="{44B16C16-08F7-49CA-A558-A0D194D00DD2}" dt="2022-10-07T03:42:05.389" v="2389" actId="208"/>
          <ac:spMkLst>
            <pc:docMk/>
            <pc:sldMk cId="2950508148" sldId="295"/>
            <ac:spMk id="36" creationId="{9AB192FA-B729-3C51-05DE-42979C580A86}"/>
          </ac:spMkLst>
        </pc:spChg>
        <pc:spChg chg="del mod">
          <ac:chgData name="Thomas Wang" userId="8f8f01fa8073da85" providerId="LiveId" clId="{44B16C16-08F7-49CA-A558-A0D194D00DD2}" dt="2022-10-07T03:40:07.255" v="2350" actId="478"/>
          <ac:spMkLst>
            <pc:docMk/>
            <pc:sldMk cId="2950508148" sldId="295"/>
            <ac:spMk id="37" creationId="{8C45B794-3048-0E45-8844-D9E4B46DF43C}"/>
          </ac:spMkLst>
        </pc:spChg>
        <pc:spChg chg="add mod">
          <ac:chgData name="Thomas Wang" userId="8f8f01fa8073da85" providerId="LiveId" clId="{44B16C16-08F7-49CA-A558-A0D194D00DD2}" dt="2022-10-07T03:41:24.076" v="2375" actId="571"/>
          <ac:spMkLst>
            <pc:docMk/>
            <pc:sldMk cId="2950508148" sldId="295"/>
            <ac:spMk id="38" creationId="{B0C03B48-0C62-FEC9-0D29-F8D1656077B9}"/>
          </ac:spMkLst>
        </pc:spChg>
        <pc:spChg chg="add mod">
          <ac:chgData name="Thomas Wang" userId="8f8f01fa8073da85" providerId="LiveId" clId="{44B16C16-08F7-49CA-A558-A0D194D00DD2}" dt="2022-10-07T03:41:42.131" v="2381" actId="1076"/>
          <ac:spMkLst>
            <pc:docMk/>
            <pc:sldMk cId="2950508148" sldId="295"/>
            <ac:spMk id="40" creationId="{D198B9B5-E9BE-B6BE-A784-75B41840B527}"/>
          </ac:spMkLst>
        </pc:spChg>
        <pc:spChg chg="add mod">
          <ac:chgData name="Thomas Wang" userId="8f8f01fa8073da85" providerId="LiveId" clId="{44B16C16-08F7-49CA-A558-A0D194D00DD2}" dt="2022-10-07T03:41:57.058" v="2385" actId="1076"/>
          <ac:spMkLst>
            <pc:docMk/>
            <pc:sldMk cId="2950508148" sldId="295"/>
            <ac:spMk id="42" creationId="{C53788B5-0483-E6F6-1D17-62474CC4F788}"/>
          </ac:spMkLst>
        </pc:spChg>
        <pc:spChg chg="add mod">
          <ac:chgData name="Thomas Wang" userId="8f8f01fa8073da85" providerId="LiveId" clId="{44B16C16-08F7-49CA-A558-A0D194D00DD2}" dt="2022-10-07T03:42:01.387" v="2388" actId="1076"/>
          <ac:spMkLst>
            <pc:docMk/>
            <pc:sldMk cId="2950508148" sldId="295"/>
            <ac:spMk id="43" creationId="{477E44E9-FCCC-F38E-E3D7-0051DB40A8E6}"/>
          </ac:spMkLst>
        </pc:spChg>
        <pc:spChg chg="del mod">
          <ac:chgData name="Thomas Wang" userId="8f8f01fa8073da85" providerId="LiveId" clId="{44B16C16-08F7-49CA-A558-A0D194D00DD2}" dt="2022-10-07T03:38:43.428" v="2312" actId="478"/>
          <ac:spMkLst>
            <pc:docMk/>
            <pc:sldMk cId="2950508148" sldId="295"/>
            <ac:spMk id="45" creationId="{3B857823-E37C-9DE7-D901-A72858001899}"/>
          </ac:spMkLst>
        </pc:spChg>
        <pc:spChg chg="add mod">
          <ac:chgData name="Thomas Wang" userId="8f8f01fa8073da85" providerId="LiveId" clId="{44B16C16-08F7-49CA-A558-A0D194D00DD2}" dt="2022-10-07T03:42:16.961" v="2394" actId="1076"/>
          <ac:spMkLst>
            <pc:docMk/>
            <pc:sldMk cId="2950508148" sldId="295"/>
            <ac:spMk id="46" creationId="{3D7A38C7-11C4-EB92-0069-81762A956548}"/>
          </ac:spMkLst>
        </pc:spChg>
        <pc:spChg chg="add mod">
          <ac:chgData name="Thomas Wang" userId="8f8f01fa8073da85" providerId="LiveId" clId="{44B16C16-08F7-49CA-A558-A0D194D00DD2}" dt="2022-10-07T03:42:35.562" v="2398" actId="1076"/>
          <ac:spMkLst>
            <pc:docMk/>
            <pc:sldMk cId="2950508148" sldId="295"/>
            <ac:spMk id="48" creationId="{50587455-0661-E61B-4530-711C5A2F7046}"/>
          </ac:spMkLst>
        </pc:spChg>
        <pc:cxnChg chg="del">
          <ac:chgData name="Thomas Wang" userId="8f8f01fa8073da85" providerId="LiveId" clId="{44B16C16-08F7-49CA-A558-A0D194D00DD2}" dt="2022-10-07T03:38:58.254" v="2315" actId="478"/>
          <ac:cxnSpMkLst>
            <pc:docMk/>
            <pc:sldMk cId="2950508148" sldId="295"/>
            <ac:cxnSpMk id="17" creationId="{D59D515D-F6D5-A2FD-4416-5B9B796EF985}"/>
          </ac:cxnSpMkLst>
        </pc:cxnChg>
      </pc:sldChg>
      <pc:sldChg chg="addSp delSp modSp add mod">
        <pc:chgData name="Thomas Wang" userId="8f8f01fa8073da85" providerId="LiveId" clId="{44B16C16-08F7-49CA-A558-A0D194D00DD2}" dt="2022-10-07T03:59:32.618" v="2501" actId="20577"/>
        <pc:sldMkLst>
          <pc:docMk/>
          <pc:sldMk cId="1462612913" sldId="296"/>
        </pc:sldMkLst>
        <pc:spChg chg="mod">
          <ac:chgData name="Thomas Wang" userId="8f8f01fa8073da85" providerId="LiveId" clId="{44B16C16-08F7-49CA-A558-A0D194D00DD2}" dt="2022-10-07T03:59:32.618" v="2501" actId="20577"/>
          <ac:spMkLst>
            <pc:docMk/>
            <pc:sldMk cId="1462612913" sldId="296"/>
            <ac:spMk id="2" creationId="{0C4CADB7-8D0D-A26E-60B0-4A431540C9A4}"/>
          </ac:spMkLst>
        </pc:spChg>
        <pc:spChg chg="del">
          <ac:chgData name="Thomas Wang" userId="8f8f01fa8073da85" providerId="LiveId" clId="{44B16C16-08F7-49CA-A558-A0D194D00DD2}" dt="2022-10-07T03:44:08.632" v="2416" actId="478"/>
          <ac:spMkLst>
            <pc:docMk/>
            <pc:sldMk cId="1462612913" sldId="296"/>
            <ac:spMk id="4" creationId="{967F0C5E-F513-C804-4121-D99399DB60C6}"/>
          </ac:spMkLst>
        </pc:spChg>
        <pc:spChg chg="add mod">
          <ac:chgData name="Thomas Wang" userId="8f8f01fa8073da85" providerId="LiveId" clId="{44B16C16-08F7-49CA-A558-A0D194D00DD2}" dt="2022-10-07T03:44:03.323" v="2415" actId="14100"/>
          <ac:spMkLst>
            <pc:docMk/>
            <pc:sldMk cId="1462612913" sldId="296"/>
            <ac:spMk id="5" creationId="{95818EAC-DDED-4648-408A-3A52E9158675}"/>
          </ac:spMkLst>
        </pc:spChg>
        <pc:spChg chg="add mod">
          <ac:chgData name="Thomas Wang" userId="8f8f01fa8073da85" providerId="LiveId" clId="{44B16C16-08F7-49CA-A558-A0D194D00DD2}" dt="2022-10-07T03:45:34.554" v="2433" actId="1076"/>
          <ac:spMkLst>
            <pc:docMk/>
            <pc:sldMk cId="1462612913" sldId="296"/>
            <ac:spMk id="7" creationId="{12376527-C298-9F84-B951-E240786C8D4E}"/>
          </ac:spMkLst>
        </pc:spChg>
        <pc:spChg chg="add mod">
          <ac:chgData name="Thomas Wang" userId="8f8f01fa8073da85" providerId="LiveId" clId="{44B16C16-08F7-49CA-A558-A0D194D00DD2}" dt="2022-10-07T03:45:36.874" v="2434" actId="1076"/>
          <ac:spMkLst>
            <pc:docMk/>
            <pc:sldMk cId="1462612913" sldId="296"/>
            <ac:spMk id="9" creationId="{F969230F-B1EC-2AE4-13B6-3D111376E76A}"/>
          </ac:spMkLst>
        </pc:spChg>
        <pc:spChg chg="del">
          <ac:chgData name="Thomas Wang" userId="8f8f01fa8073da85" providerId="LiveId" clId="{44B16C16-08F7-49CA-A558-A0D194D00DD2}" dt="2022-10-07T03:44:08.632" v="2416" actId="478"/>
          <ac:spMkLst>
            <pc:docMk/>
            <pc:sldMk cId="1462612913" sldId="296"/>
            <ac:spMk id="12" creationId="{DD7A180E-8539-A648-4816-D5D0B9AC523D}"/>
          </ac:spMkLst>
        </pc:spChg>
        <pc:spChg chg="add mod">
          <ac:chgData name="Thomas Wang" userId="8f8f01fa8073da85" providerId="LiveId" clId="{44B16C16-08F7-49CA-A558-A0D194D00DD2}" dt="2022-10-07T03:57:37.473" v="2468" actId="1076"/>
          <ac:spMkLst>
            <pc:docMk/>
            <pc:sldMk cId="1462612913" sldId="296"/>
            <ac:spMk id="13" creationId="{4EF53DC8-14C7-93CE-2A9A-8F81994EAE04}"/>
          </ac:spMkLst>
        </pc:spChg>
        <pc:spChg chg="del">
          <ac:chgData name="Thomas Wang" userId="8f8f01fa8073da85" providerId="LiveId" clId="{44B16C16-08F7-49CA-A558-A0D194D00DD2}" dt="2022-10-07T03:44:08.632" v="2416" actId="478"/>
          <ac:spMkLst>
            <pc:docMk/>
            <pc:sldMk cId="1462612913" sldId="296"/>
            <ac:spMk id="14" creationId="{B1BC67A1-AF59-859E-6740-2891D663F61A}"/>
          </ac:spMkLst>
        </pc:spChg>
        <pc:spChg chg="add mod">
          <ac:chgData name="Thomas Wang" userId="8f8f01fa8073da85" providerId="LiveId" clId="{44B16C16-08F7-49CA-A558-A0D194D00DD2}" dt="2022-10-07T03:57:47.571" v="2472" actId="207"/>
          <ac:spMkLst>
            <pc:docMk/>
            <pc:sldMk cId="1462612913" sldId="296"/>
            <ac:spMk id="16" creationId="{4C542EEA-6B49-807B-B621-2E53C00FC734}"/>
          </ac:spMkLst>
        </pc:spChg>
        <pc:spChg chg="add mod">
          <ac:chgData name="Thomas Wang" userId="8f8f01fa8073da85" providerId="LiveId" clId="{44B16C16-08F7-49CA-A558-A0D194D00DD2}" dt="2022-10-07T03:58:28.928" v="2487" actId="208"/>
          <ac:spMkLst>
            <pc:docMk/>
            <pc:sldMk cId="1462612913" sldId="296"/>
            <ac:spMk id="18" creationId="{15F8BE3A-0641-D364-25C4-5E9769BF4015}"/>
          </ac:spMkLst>
        </pc:spChg>
        <pc:spChg chg="del">
          <ac:chgData name="Thomas Wang" userId="8f8f01fa8073da85" providerId="LiveId" clId="{44B16C16-08F7-49CA-A558-A0D194D00DD2}" dt="2022-10-07T03:44:09.556" v="2417" actId="478"/>
          <ac:spMkLst>
            <pc:docMk/>
            <pc:sldMk cId="1462612913" sldId="296"/>
            <ac:spMk id="20" creationId="{8F81BDE7-3C13-6D13-76E3-846B59558341}"/>
          </ac:spMkLst>
        </pc:spChg>
        <pc:spChg chg="add mod">
          <ac:chgData name="Thomas Wang" userId="8f8f01fa8073da85" providerId="LiveId" clId="{44B16C16-08F7-49CA-A558-A0D194D00DD2}" dt="2022-10-07T03:58:49.781" v="2492" actId="207"/>
          <ac:spMkLst>
            <pc:docMk/>
            <pc:sldMk cId="1462612913" sldId="296"/>
            <ac:spMk id="21" creationId="{A137F71D-6241-19D1-EF1A-291CAF93C81C}"/>
          </ac:spMkLst>
        </pc:spChg>
        <pc:spChg chg="del">
          <ac:chgData name="Thomas Wang" userId="8f8f01fa8073da85" providerId="LiveId" clId="{44B16C16-08F7-49CA-A558-A0D194D00DD2}" dt="2022-10-07T03:43:46.979" v="2411" actId="478"/>
          <ac:spMkLst>
            <pc:docMk/>
            <pc:sldMk cId="1462612913" sldId="296"/>
            <ac:spMk id="23" creationId="{C9F69C97-55E7-D154-B7CE-48981462EB81}"/>
          </ac:spMkLst>
        </pc:spChg>
        <pc:spChg chg="del">
          <ac:chgData name="Thomas Wang" userId="8f8f01fa8073da85" providerId="LiveId" clId="{44B16C16-08F7-49CA-A558-A0D194D00DD2}" dt="2022-10-07T03:44:08.632" v="2416" actId="478"/>
          <ac:spMkLst>
            <pc:docMk/>
            <pc:sldMk cId="1462612913" sldId="296"/>
            <ac:spMk id="24" creationId="{96076BA5-AAD9-0021-D949-8AEAF7991F3D}"/>
          </ac:spMkLst>
        </pc:spChg>
        <pc:spChg chg="del">
          <ac:chgData name="Thomas Wang" userId="8f8f01fa8073da85" providerId="LiveId" clId="{44B16C16-08F7-49CA-A558-A0D194D00DD2}" dt="2022-10-07T03:44:08.632" v="2416" actId="478"/>
          <ac:spMkLst>
            <pc:docMk/>
            <pc:sldMk cId="1462612913" sldId="296"/>
            <ac:spMk id="25" creationId="{31FA4D5B-4D15-A3AA-7825-94AFAFCAA2B4}"/>
          </ac:spMkLst>
        </pc:spChg>
        <pc:spChg chg="del">
          <ac:chgData name="Thomas Wang" userId="8f8f01fa8073da85" providerId="LiveId" clId="{44B16C16-08F7-49CA-A558-A0D194D00DD2}" dt="2022-10-07T03:43:46.343" v="2410" actId="478"/>
          <ac:spMkLst>
            <pc:docMk/>
            <pc:sldMk cId="1462612913" sldId="296"/>
            <ac:spMk id="26" creationId="{2131A8D2-FE01-B3D0-2E3E-4691EEB1734B}"/>
          </ac:spMkLst>
        </pc:spChg>
        <pc:spChg chg="del">
          <ac:chgData name="Thomas Wang" userId="8f8f01fa8073da85" providerId="LiveId" clId="{44B16C16-08F7-49CA-A558-A0D194D00DD2}" dt="2022-10-07T03:44:08.632" v="2416" actId="478"/>
          <ac:spMkLst>
            <pc:docMk/>
            <pc:sldMk cId="1462612913" sldId="296"/>
            <ac:spMk id="27" creationId="{4087EEE0-EA53-EC25-87D4-506E9AFA577B}"/>
          </ac:spMkLst>
        </pc:spChg>
        <pc:spChg chg="del">
          <ac:chgData name="Thomas Wang" userId="8f8f01fa8073da85" providerId="LiveId" clId="{44B16C16-08F7-49CA-A558-A0D194D00DD2}" dt="2022-10-07T03:44:08.632" v="2416" actId="478"/>
          <ac:spMkLst>
            <pc:docMk/>
            <pc:sldMk cId="1462612913" sldId="296"/>
            <ac:spMk id="28" creationId="{8B660B18-17C4-FC50-805F-DE565051386C}"/>
          </ac:spMkLst>
        </pc:spChg>
        <pc:spChg chg="del">
          <ac:chgData name="Thomas Wang" userId="8f8f01fa8073da85" providerId="LiveId" clId="{44B16C16-08F7-49CA-A558-A0D194D00DD2}" dt="2022-10-07T03:44:08.632" v="2416" actId="478"/>
          <ac:spMkLst>
            <pc:docMk/>
            <pc:sldMk cId="1462612913" sldId="296"/>
            <ac:spMk id="36" creationId="{9AB192FA-B729-3C51-05DE-42979C580A86}"/>
          </ac:spMkLst>
        </pc:spChg>
        <pc:spChg chg="del">
          <ac:chgData name="Thomas Wang" userId="8f8f01fa8073da85" providerId="LiveId" clId="{44B16C16-08F7-49CA-A558-A0D194D00DD2}" dt="2022-10-07T03:44:08.632" v="2416" actId="478"/>
          <ac:spMkLst>
            <pc:docMk/>
            <pc:sldMk cId="1462612913" sldId="296"/>
            <ac:spMk id="38" creationId="{B0C03B48-0C62-FEC9-0D29-F8D1656077B9}"/>
          </ac:spMkLst>
        </pc:spChg>
        <pc:spChg chg="del">
          <ac:chgData name="Thomas Wang" userId="8f8f01fa8073da85" providerId="LiveId" clId="{44B16C16-08F7-49CA-A558-A0D194D00DD2}" dt="2022-10-07T03:44:08.632" v="2416" actId="478"/>
          <ac:spMkLst>
            <pc:docMk/>
            <pc:sldMk cId="1462612913" sldId="296"/>
            <ac:spMk id="40" creationId="{D198B9B5-E9BE-B6BE-A784-75B41840B527}"/>
          </ac:spMkLst>
        </pc:spChg>
        <pc:spChg chg="del">
          <ac:chgData name="Thomas Wang" userId="8f8f01fa8073da85" providerId="LiveId" clId="{44B16C16-08F7-49CA-A558-A0D194D00DD2}" dt="2022-10-07T03:44:08.632" v="2416" actId="478"/>
          <ac:spMkLst>
            <pc:docMk/>
            <pc:sldMk cId="1462612913" sldId="296"/>
            <ac:spMk id="42" creationId="{C53788B5-0483-E6F6-1D17-62474CC4F788}"/>
          </ac:spMkLst>
        </pc:spChg>
        <pc:spChg chg="del">
          <ac:chgData name="Thomas Wang" userId="8f8f01fa8073da85" providerId="LiveId" clId="{44B16C16-08F7-49CA-A558-A0D194D00DD2}" dt="2022-10-07T03:44:08.632" v="2416" actId="478"/>
          <ac:spMkLst>
            <pc:docMk/>
            <pc:sldMk cId="1462612913" sldId="296"/>
            <ac:spMk id="43" creationId="{477E44E9-FCCC-F38E-E3D7-0051DB40A8E6}"/>
          </ac:spMkLst>
        </pc:spChg>
        <pc:spChg chg="del">
          <ac:chgData name="Thomas Wang" userId="8f8f01fa8073da85" providerId="LiveId" clId="{44B16C16-08F7-49CA-A558-A0D194D00DD2}" dt="2022-10-07T03:44:08.632" v="2416" actId="478"/>
          <ac:spMkLst>
            <pc:docMk/>
            <pc:sldMk cId="1462612913" sldId="296"/>
            <ac:spMk id="46" creationId="{3D7A38C7-11C4-EB92-0069-81762A956548}"/>
          </ac:spMkLst>
        </pc:spChg>
        <pc:spChg chg="del">
          <ac:chgData name="Thomas Wang" userId="8f8f01fa8073da85" providerId="LiveId" clId="{44B16C16-08F7-49CA-A558-A0D194D00DD2}" dt="2022-10-07T03:44:08.632" v="2416" actId="478"/>
          <ac:spMkLst>
            <pc:docMk/>
            <pc:sldMk cId="1462612913" sldId="296"/>
            <ac:spMk id="48" creationId="{50587455-0661-E61B-4530-711C5A2F7046}"/>
          </ac:spMkLst>
        </pc:spChg>
        <pc:picChg chg="add mod">
          <ac:chgData name="Thomas Wang" userId="8f8f01fa8073da85" providerId="LiveId" clId="{44B16C16-08F7-49CA-A558-A0D194D00DD2}" dt="2022-10-07T03:57:08.659" v="2437" actId="1076"/>
          <ac:picMkLst>
            <pc:docMk/>
            <pc:sldMk cId="1462612913" sldId="296"/>
            <ac:picMk id="10" creationId="{96024AE6-CA24-A19A-CE92-AF173872F4D1}"/>
          </ac:picMkLst>
        </pc:picChg>
      </pc:sldChg>
      <pc:sldChg chg="addSp delSp modSp add mod">
        <pc:chgData name="Thomas Wang" userId="8f8f01fa8073da85" providerId="LiveId" clId="{44B16C16-08F7-49CA-A558-A0D194D00DD2}" dt="2022-10-07T04:00:58.771" v="2530" actId="14100"/>
        <pc:sldMkLst>
          <pc:docMk/>
          <pc:sldMk cId="528519100" sldId="297"/>
        </pc:sldMkLst>
        <pc:spChg chg="add mod">
          <ac:chgData name="Thomas Wang" userId="8f8f01fa8073da85" providerId="LiveId" clId="{44B16C16-08F7-49CA-A558-A0D194D00DD2}" dt="2022-10-07T04:00:23.674" v="2515" actId="20577"/>
          <ac:spMkLst>
            <pc:docMk/>
            <pc:sldMk cId="528519100" sldId="297"/>
            <ac:spMk id="4" creationId="{BAA7BFD0-E684-55F7-8A89-6A3304BBE12E}"/>
          </ac:spMkLst>
        </pc:spChg>
        <pc:spChg chg="mod">
          <ac:chgData name="Thomas Wang" userId="8f8f01fa8073da85" providerId="LiveId" clId="{44B16C16-08F7-49CA-A558-A0D194D00DD2}" dt="2022-10-07T03:59:59.186" v="2507"/>
          <ac:spMkLst>
            <pc:docMk/>
            <pc:sldMk cId="528519100" sldId="297"/>
            <ac:spMk id="5" creationId="{95818EAC-DDED-4648-408A-3A52E9158675}"/>
          </ac:spMkLst>
        </pc:spChg>
        <pc:spChg chg="add mod">
          <ac:chgData name="Thomas Wang" userId="8f8f01fa8073da85" providerId="LiveId" clId="{44B16C16-08F7-49CA-A558-A0D194D00DD2}" dt="2022-10-07T04:00:37.713" v="2525" actId="1076"/>
          <ac:spMkLst>
            <pc:docMk/>
            <pc:sldMk cId="528519100" sldId="297"/>
            <ac:spMk id="6" creationId="{7B14CFDA-D709-3F5B-AC8C-D5793347060A}"/>
          </ac:spMkLst>
        </pc:spChg>
        <pc:spChg chg="del">
          <ac:chgData name="Thomas Wang" userId="8f8f01fa8073da85" providerId="LiveId" clId="{44B16C16-08F7-49CA-A558-A0D194D00DD2}" dt="2022-10-07T03:59:45.316" v="2503" actId="478"/>
          <ac:spMkLst>
            <pc:docMk/>
            <pc:sldMk cId="528519100" sldId="297"/>
            <ac:spMk id="7" creationId="{12376527-C298-9F84-B951-E240786C8D4E}"/>
          </ac:spMkLst>
        </pc:spChg>
        <pc:spChg chg="del">
          <ac:chgData name="Thomas Wang" userId="8f8f01fa8073da85" providerId="LiveId" clId="{44B16C16-08F7-49CA-A558-A0D194D00DD2}" dt="2022-10-07T03:59:46.294" v="2504" actId="478"/>
          <ac:spMkLst>
            <pc:docMk/>
            <pc:sldMk cId="528519100" sldId="297"/>
            <ac:spMk id="9" creationId="{F969230F-B1EC-2AE4-13B6-3D111376E76A}"/>
          </ac:spMkLst>
        </pc:spChg>
        <pc:spChg chg="add mod">
          <ac:chgData name="Thomas Wang" userId="8f8f01fa8073da85" providerId="LiveId" clId="{44B16C16-08F7-49CA-A558-A0D194D00DD2}" dt="2022-10-07T04:00:58.771" v="2530" actId="14100"/>
          <ac:spMkLst>
            <pc:docMk/>
            <pc:sldMk cId="528519100" sldId="297"/>
            <ac:spMk id="11" creationId="{9C46853A-627C-D489-5CBB-8CCED4CDB4D8}"/>
          </ac:spMkLst>
        </pc:spChg>
        <pc:spChg chg="del">
          <ac:chgData name="Thomas Wang" userId="8f8f01fa8073da85" providerId="LiveId" clId="{44B16C16-08F7-49CA-A558-A0D194D00DD2}" dt="2022-10-07T03:59:45.316" v="2503" actId="478"/>
          <ac:spMkLst>
            <pc:docMk/>
            <pc:sldMk cId="528519100" sldId="297"/>
            <ac:spMk id="13" creationId="{4EF53DC8-14C7-93CE-2A9A-8F81994EAE04}"/>
          </ac:spMkLst>
        </pc:spChg>
        <pc:spChg chg="del">
          <ac:chgData name="Thomas Wang" userId="8f8f01fa8073da85" providerId="LiveId" clId="{44B16C16-08F7-49CA-A558-A0D194D00DD2}" dt="2022-10-07T03:59:45.316" v="2503" actId="478"/>
          <ac:spMkLst>
            <pc:docMk/>
            <pc:sldMk cId="528519100" sldId="297"/>
            <ac:spMk id="16" creationId="{4C542EEA-6B49-807B-B621-2E53C00FC734}"/>
          </ac:spMkLst>
        </pc:spChg>
        <pc:spChg chg="del">
          <ac:chgData name="Thomas Wang" userId="8f8f01fa8073da85" providerId="LiveId" clId="{44B16C16-08F7-49CA-A558-A0D194D00DD2}" dt="2022-10-07T03:59:45.316" v="2503" actId="478"/>
          <ac:spMkLst>
            <pc:docMk/>
            <pc:sldMk cId="528519100" sldId="297"/>
            <ac:spMk id="18" creationId="{15F8BE3A-0641-D364-25C4-5E9769BF4015}"/>
          </ac:spMkLst>
        </pc:spChg>
        <pc:spChg chg="del">
          <ac:chgData name="Thomas Wang" userId="8f8f01fa8073da85" providerId="LiveId" clId="{44B16C16-08F7-49CA-A558-A0D194D00DD2}" dt="2022-10-07T04:00:10.045" v="2511" actId="478"/>
          <ac:spMkLst>
            <pc:docMk/>
            <pc:sldMk cId="528519100" sldId="297"/>
            <ac:spMk id="21" creationId="{A137F71D-6241-19D1-EF1A-291CAF93C81C}"/>
          </ac:spMkLst>
        </pc:spChg>
        <pc:picChg chg="mod">
          <ac:chgData name="Thomas Wang" userId="8f8f01fa8073da85" providerId="LiveId" clId="{44B16C16-08F7-49CA-A558-A0D194D00DD2}" dt="2022-10-07T04:00:03.003" v="2510" actId="1076"/>
          <ac:picMkLst>
            <pc:docMk/>
            <pc:sldMk cId="528519100" sldId="297"/>
            <ac:picMk id="10" creationId="{96024AE6-CA24-A19A-CE92-AF173872F4D1}"/>
          </ac:picMkLst>
        </pc:picChg>
      </pc:sldChg>
      <pc:sldChg chg="add del">
        <pc:chgData name="Thomas Wang" userId="8f8f01fa8073da85" providerId="LiveId" clId="{44B16C16-08F7-49CA-A558-A0D194D00DD2}" dt="2022-10-07T03:43:18.770" v="2401"/>
        <pc:sldMkLst>
          <pc:docMk/>
          <pc:sldMk cId="863209552" sldId="297"/>
        </pc:sldMkLst>
      </pc:sldChg>
      <pc:sldChg chg="addSp delSp modSp add mod">
        <pc:chgData name="Thomas Wang" userId="8f8f01fa8073da85" providerId="LiveId" clId="{44B16C16-08F7-49CA-A558-A0D194D00DD2}" dt="2022-10-07T13:51:38.114" v="2713" actId="1076"/>
        <pc:sldMkLst>
          <pc:docMk/>
          <pc:sldMk cId="3351604486" sldId="298"/>
        </pc:sldMkLst>
        <pc:spChg chg="mod">
          <ac:chgData name="Thomas Wang" userId="8f8f01fa8073da85" providerId="LiveId" clId="{44B16C16-08F7-49CA-A558-A0D194D00DD2}" dt="2022-10-07T04:01:24.583" v="2533" actId="6549"/>
          <ac:spMkLst>
            <pc:docMk/>
            <pc:sldMk cId="3351604486" sldId="298"/>
            <ac:spMk id="2" creationId="{0C4CADB7-8D0D-A26E-60B0-4A431540C9A4}"/>
          </ac:spMkLst>
        </pc:spChg>
        <pc:spChg chg="add mod">
          <ac:chgData name="Thomas Wang" userId="8f8f01fa8073da85" providerId="LiveId" clId="{44B16C16-08F7-49CA-A558-A0D194D00DD2}" dt="2022-10-07T13:50:55.848" v="2703" actId="14100"/>
          <ac:spMkLst>
            <pc:docMk/>
            <pc:sldMk cId="3351604486" sldId="298"/>
            <ac:spMk id="4" creationId="{ACA349E3-D7B2-76D7-D07E-F11C76A1329A}"/>
          </ac:spMkLst>
        </pc:spChg>
        <pc:spChg chg="del">
          <ac:chgData name="Thomas Wang" userId="8f8f01fa8073da85" providerId="LiveId" clId="{44B16C16-08F7-49CA-A558-A0D194D00DD2}" dt="2022-10-07T04:01:55.342" v="2541" actId="478"/>
          <ac:spMkLst>
            <pc:docMk/>
            <pc:sldMk cId="3351604486" sldId="298"/>
            <ac:spMk id="4" creationId="{BAA7BFD0-E684-55F7-8A89-6A3304BBE12E}"/>
          </ac:spMkLst>
        </pc:spChg>
        <pc:spChg chg="mod">
          <ac:chgData name="Thomas Wang" userId="8f8f01fa8073da85" providerId="LiveId" clId="{44B16C16-08F7-49CA-A558-A0D194D00DD2}" dt="2022-10-07T04:01:41.906" v="2537" actId="21"/>
          <ac:spMkLst>
            <pc:docMk/>
            <pc:sldMk cId="3351604486" sldId="298"/>
            <ac:spMk id="5" creationId="{95818EAC-DDED-4648-408A-3A52E9158675}"/>
          </ac:spMkLst>
        </pc:spChg>
        <pc:spChg chg="del">
          <ac:chgData name="Thomas Wang" userId="8f8f01fa8073da85" providerId="LiveId" clId="{44B16C16-08F7-49CA-A558-A0D194D00DD2}" dt="2022-10-07T04:01:55.342" v="2541" actId="478"/>
          <ac:spMkLst>
            <pc:docMk/>
            <pc:sldMk cId="3351604486" sldId="298"/>
            <ac:spMk id="6" creationId="{7B14CFDA-D709-3F5B-AC8C-D5793347060A}"/>
          </ac:spMkLst>
        </pc:spChg>
        <pc:spChg chg="add mod">
          <ac:chgData name="Thomas Wang" userId="8f8f01fa8073da85" providerId="LiveId" clId="{44B16C16-08F7-49CA-A558-A0D194D00DD2}" dt="2022-10-07T04:01:46.747" v="2540" actId="14100"/>
          <ac:spMkLst>
            <pc:docMk/>
            <pc:sldMk cId="3351604486" sldId="298"/>
            <ac:spMk id="7" creationId="{362760CF-7AD9-C3CE-6B78-EB29946D72D6}"/>
          </ac:spMkLst>
        </pc:spChg>
        <pc:spChg chg="add mod">
          <ac:chgData name="Thomas Wang" userId="8f8f01fa8073da85" providerId="LiveId" clId="{44B16C16-08F7-49CA-A558-A0D194D00DD2}" dt="2022-10-07T13:51:35.154" v="2712" actId="1076"/>
          <ac:spMkLst>
            <pc:docMk/>
            <pc:sldMk cId="3351604486" sldId="298"/>
            <ac:spMk id="8" creationId="{E78E5DC1-9AA3-5279-71C5-F50AEC964AD4}"/>
          </ac:spMkLst>
        </pc:spChg>
        <pc:spChg chg="add mod">
          <ac:chgData name="Thomas Wang" userId="8f8f01fa8073da85" providerId="LiveId" clId="{44B16C16-08F7-49CA-A558-A0D194D00DD2}" dt="2022-10-07T04:34:36.290" v="2544" actId="1076"/>
          <ac:spMkLst>
            <pc:docMk/>
            <pc:sldMk cId="3351604486" sldId="298"/>
            <ac:spMk id="9" creationId="{8FEE718C-1428-7A5C-C40A-DE475F703BF5}"/>
          </ac:spMkLst>
        </pc:spChg>
        <pc:spChg chg="add mod">
          <ac:chgData name="Thomas Wang" userId="8f8f01fa8073da85" providerId="LiveId" clId="{44B16C16-08F7-49CA-A558-A0D194D00DD2}" dt="2022-10-07T13:51:38.114" v="2713" actId="1076"/>
          <ac:spMkLst>
            <pc:docMk/>
            <pc:sldMk cId="3351604486" sldId="298"/>
            <ac:spMk id="10" creationId="{B8B07E32-91A5-68E3-363C-4EBA0DD01174}"/>
          </ac:spMkLst>
        </pc:spChg>
        <pc:spChg chg="del">
          <ac:chgData name="Thomas Wang" userId="8f8f01fa8073da85" providerId="LiveId" clId="{44B16C16-08F7-49CA-A558-A0D194D00DD2}" dt="2022-10-07T04:01:55.342" v="2541" actId="478"/>
          <ac:spMkLst>
            <pc:docMk/>
            <pc:sldMk cId="3351604486" sldId="298"/>
            <ac:spMk id="11" creationId="{9C46853A-627C-D489-5CBB-8CCED4CDB4D8}"/>
          </ac:spMkLst>
        </pc:spChg>
        <pc:spChg chg="add mod">
          <ac:chgData name="Thomas Wang" userId="8f8f01fa8073da85" providerId="LiveId" clId="{44B16C16-08F7-49CA-A558-A0D194D00DD2}" dt="2022-10-07T04:34:50.431" v="2546" actId="1076"/>
          <ac:spMkLst>
            <pc:docMk/>
            <pc:sldMk cId="3351604486" sldId="298"/>
            <ac:spMk id="12" creationId="{B2E04894-CE65-2FEA-FDF8-76ABC62B6ED4}"/>
          </ac:spMkLst>
        </pc:spChg>
        <pc:spChg chg="add mod">
          <ac:chgData name="Thomas Wang" userId="8f8f01fa8073da85" providerId="LiveId" clId="{44B16C16-08F7-49CA-A558-A0D194D00DD2}" dt="2022-10-07T13:51:38.114" v="2713" actId="1076"/>
          <ac:spMkLst>
            <pc:docMk/>
            <pc:sldMk cId="3351604486" sldId="298"/>
            <ac:spMk id="13" creationId="{DACD1E0F-13B4-BFE5-8C0B-98850A686E6D}"/>
          </ac:spMkLst>
        </pc:spChg>
        <pc:spChg chg="add mod">
          <ac:chgData name="Thomas Wang" userId="8f8f01fa8073da85" providerId="LiveId" clId="{44B16C16-08F7-49CA-A558-A0D194D00DD2}" dt="2022-10-07T04:35:02.707" v="2549" actId="14100"/>
          <ac:spMkLst>
            <pc:docMk/>
            <pc:sldMk cId="3351604486" sldId="298"/>
            <ac:spMk id="14" creationId="{DBCDFEBF-9690-8319-904C-B2EA348FA5CC}"/>
          </ac:spMkLst>
        </pc:spChg>
        <pc:spChg chg="add mod">
          <ac:chgData name="Thomas Wang" userId="8f8f01fa8073da85" providerId="LiveId" clId="{44B16C16-08F7-49CA-A558-A0D194D00DD2}" dt="2022-10-07T04:35:14.749" v="2554" actId="207"/>
          <ac:spMkLst>
            <pc:docMk/>
            <pc:sldMk cId="3351604486" sldId="298"/>
            <ac:spMk id="16" creationId="{8147E6A0-CBD6-FFF4-2D02-70FAD2E10486}"/>
          </ac:spMkLst>
        </pc:spChg>
        <pc:picChg chg="del">
          <ac:chgData name="Thomas Wang" userId="8f8f01fa8073da85" providerId="LiveId" clId="{44B16C16-08F7-49CA-A558-A0D194D00DD2}" dt="2022-10-07T04:01:39.347" v="2536" actId="478"/>
          <ac:picMkLst>
            <pc:docMk/>
            <pc:sldMk cId="3351604486" sldId="298"/>
            <ac:picMk id="10" creationId="{96024AE6-CA24-A19A-CE92-AF173872F4D1}"/>
          </ac:picMkLst>
        </pc:picChg>
      </pc:sldChg>
      <pc:sldChg chg="addSp delSp modSp add mod">
        <pc:chgData name="Thomas Wang" userId="8f8f01fa8073da85" providerId="LiveId" clId="{44B16C16-08F7-49CA-A558-A0D194D00DD2}" dt="2022-10-07T13:33:00.874" v="2646" actId="1076"/>
        <pc:sldMkLst>
          <pc:docMk/>
          <pc:sldMk cId="3834523017" sldId="299"/>
        </pc:sldMkLst>
        <pc:spChg chg="del">
          <ac:chgData name="Thomas Wang" userId="8f8f01fa8073da85" providerId="LiveId" clId="{44B16C16-08F7-49CA-A558-A0D194D00DD2}" dt="2022-10-07T04:44:03.793" v="2592" actId="478"/>
          <ac:spMkLst>
            <pc:docMk/>
            <pc:sldMk cId="3834523017" sldId="299"/>
            <ac:spMk id="4" creationId="{BAA7BFD0-E684-55F7-8A89-6A3304BBE12E}"/>
          </ac:spMkLst>
        </pc:spChg>
        <pc:spChg chg="mod">
          <ac:chgData name="Thomas Wang" userId="8f8f01fa8073da85" providerId="LiveId" clId="{44B16C16-08F7-49CA-A558-A0D194D00DD2}" dt="2022-10-07T04:35:53.983" v="2562"/>
          <ac:spMkLst>
            <pc:docMk/>
            <pc:sldMk cId="3834523017" sldId="299"/>
            <ac:spMk id="5" creationId="{95818EAC-DDED-4648-408A-3A52E9158675}"/>
          </ac:spMkLst>
        </pc:spChg>
        <pc:spChg chg="del">
          <ac:chgData name="Thomas Wang" userId="8f8f01fa8073da85" providerId="LiveId" clId="{44B16C16-08F7-49CA-A558-A0D194D00DD2}" dt="2022-10-07T04:44:05.545" v="2593" actId="478"/>
          <ac:spMkLst>
            <pc:docMk/>
            <pc:sldMk cId="3834523017" sldId="299"/>
            <ac:spMk id="6" creationId="{7B14CFDA-D709-3F5B-AC8C-D5793347060A}"/>
          </ac:spMkLst>
        </pc:spChg>
        <pc:spChg chg="add mod">
          <ac:chgData name="Thomas Wang" userId="8f8f01fa8073da85" providerId="LiveId" clId="{44B16C16-08F7-49CA-A558-A0D194D00DD2}" dt="2022-10-07T04:44:09.624" v="2595" actId="404"/>
          <ac:spMkLst>
            <pc:docMk/>
            <pc:sldMk cId="3834523017" sldId="299"/>
            <ac:spMk id="7" creationId="{5E3DD2B2-02F2-4A78-B5A9-7ED7A0C58820}"/>
          </ac:spMkLst>
        </pc:spChg>
        <pc:spChg chg="add mod">
          <ac:chgData name="Thomas Wang" userId="8f8f01fa8073da85" providerId="LiveId" clId="{44B16C16-08F7-49CA-A558-A0D194D00DD2}" dt="2022-10-07T04:44:37.283" v="2601" actId="1076"/>
          <ac:spMkLst>
            <pc:docMk/>
            <pc:sldMk cId="3834523017" sldId="299"/>
            <ac:spMk id="9" creationId="{20826247-75DC-75C9-0E2B-CAD9C25CEF4D}"/>
          </ac:spMkLst>
        </pc:spChg>
        <pc:spChg chg="del">
          <ac:chgData name="Thomas Wang" userId="8f8f01fa8073da85" providerId="LiveId" clId="{44B16C16-08F7-49CA-A558-A0D194D00DD2}" dt="2022-10-07T04:44:03.024" v="2591" actId="478"/>
          <ac:spMkLst>
            <pc:docMk/>
            <pc:sldMk cId="3834523017" sldId="299"/>
            <ac:spMk id="11" creationId="{9C46853A-627C-D489-5CBB-8CCED4CDB4D8}"/>
          </ac:spMkLst>
        </pc:spChg>
        <pc:spChg chg="add mod">
          <ac:chgData name="Thomas Wang" userId="8f8f01fa8073da85" providerId="LiveId" clId="{44B16C16-08F7-49CA-A558-A0D194D00DD2}" dt="2022-10-07T04:44:09.624" v="2595" actId="404"/>
          <ac:spMkLst>
            <pc:docMk/>
            <pc:sldMk cId="3834523017" sldId="299"/>
            <ac:spMk id="13" creationId="{650D8275-684F-ABAA-1004-CD1BF0D0257C}"/>
          </ac:spMkLst>
        </pc:spChg>
        <pc:spChg chg="add mod">
          <ac:chgData name="Thomas Wang" userId="8f8f01fa8073da85" providerId="LiveId" clId="{44B16C16-08F7-49CA-A558-A0D194D00DD2}" dt="2022-10-07T04:44:09.624" v="2595" actId="404"/>
          <ac:spMkLst>
            <pc:docMk/>
            <pc:sldMk cId="3834523017" sldId="299"/>
            <ac:spMk id="21" creationId="{6AAC9D26-3ECB-1144-1C98-E6DDF16F144F}"/>
          </ac:spMkLst>
        </pc:spChg>
        <pc:spChg chg="add mod">
          <ac:chgData name="Thomas Wang" userId="8f8f01fa8073da85" providerId="LiveId" clId="{44B16C16-08F7-49CA-A558-A0D194D00DD2}" dt="2022-10-07T04:44:40.348" v="2603" actId="404"/>
          <ac:spMkLst>
            <pc:docMk/>
            <pc:sldMk cId="3834523017" sldId="299"/>
            <ac:spMk id="24" creationId="{9E3BFB5A-CE94-2BFC-A2A1-544BF92C9606}"/>
          </ac:spMkLst>
        </pc:spChg>
        <pc:spChg chg="add mod">
          <ac:chgData name="Thomas Wang" userId="8f8f01fa8073da85" providerId="LiveId" clId="{44B16C16-08F7-49CA-A558-A0D194D00DD2}" dt="2022-10-07T04:44:51.012" v="2605" actId="1076"/>
          <ac:spMkLst>
            <pc:docMk/>
            <pc:sldMk cId="3834523017" sldId="299"/>
            <ac:spMk id="25" creationId="{82388C53-8D7D-D2A0-D135-34B61979FBB8}"/>
          </ac:spMkLst>
        </pc:spChg>
        <pc:spChg chg="add mod">
          <ac:chgData name="Thomas Wang" userId="8f8f01fa8073da85" providerId="LiveId" clId="{44B16C16-08F7-49CA-A558-A0D194D00DD2}" dt="2022-10-07T05:05:16.324" v="2611" actId="1076"/>
          <ac:spMkLst>
            <pc:docMk/>
            <pc:sldMk cId="3834523017" sldId="299"/>
            <ac:spMk id="27" creationId="{E1C29956-30B8-6839-5B40-D6CA5F4C9182}"/>
          </ac:spMkLst>
        </pc:spChg>
        <pc:spChg chg="add mod">
          <ac:chgData name="Thomas Wang" userId="8f8f01fa8073da85" providerId="LiveId" clId="{44B16C16-08F7-49CA-A558-A0D194D00DD2}" dt="2022-10-07T05:05:07.938" v="2608" actId="1076"/>
          <ac:spMkLst>
            <pc:docMk/>
            <pc:sldMk cId="3834523017" sldId="299"/>
            <ac:spMk id="28" creationId="{8A6A110C-B957-4D19-80CE-F58CF32672EB}"/>
          </ac:spMkLst>
        </pc:spChg>
        <pc:spChg chg="add mod">
          <ac:chgData name="Thomas Wang" userId="8f8f01fa8073da85" providerId="LiveId" clId="{44B16C16-08F7-49CA-A558-A0D194D00DD2}" dt="2022-10-07T05:05:07.938" v="2608" actId="1076"/>
          <ac:spMkLst>
            <pc:docMk/>
            <pc:sldMk cId="3834523017" sldId="299"/>
            <ac:spMk id="29" creationId="{E2688627-80B7-35D9-0AD9-9C43D343188D}"/>
          </ac:spMkLst>
        </pc:spChg>
        <pc:spChg chg="add mod">
          <ac:chgData name="Thomas Wang" userId="8f8f01fa8073da85" providerId="LiveId" clId="{44B16C16-08F7-49CA-A558-A0D194D00DD2}" dt="2022-10-07T13:32:56.453" v="2645" actId="1076"/>
          <ac:spMkLst>
            <pc:docMk/>
            <pc:sldMk cId="3834523017" sldId="299"/>
            <ac:spMk id="31" creationId="{37849EE9-A6A5-4632-8814-62B7AF7054CA}"/>
          </ac:spMkLst>
        </pc:spChg>
        <pc:spChg chg="add mod">
          <ac:chgData name="Thomas Wang" userId="8f8f01fa8073da85" providerId="LiveId" clId="{44B16C16-08F7-49CA-A558-A0D194D00DD2}" dt="2022-10-07T05:06:54.748" v="2639" actId="1076"/>
          <ac:spMkLst>
            <pc:docMk/>
            <pc:sldMk cId="3834523017" sldId="299"/>
            <ac:spMk id="32" creationId="{B237AE82-C685-BDE4-5E2C-15BE58784930}"/>
          </ac:spMkLst>
        </pc:spChg>
        <pc:picChg chg="del">
          <ac:chgData name="Thomas Wang" userId="8f8f01fa8073da85" providerId="LiveId" clId="{44B16C16-08F7-49CA-A558-A0D194D00DD2}" dt="2022-10-07T04:35:55.476" v="2563" actId="478"/>
          <ac:picMkLst>
            <pc:docMk/>
            <pc:sldMk cId="3834523017" sldId="299"/>
            <ac:picMk id="10" creationId="{96024AE6-CA24-A19A-CE92-AF173872F4D1}"/>
          </ac:picMkLst>
        </pc:picChg>
        <pc:picChg chg="add mod">
          <ac:chgData name="Thomas Wang" userId="8f8f01fa8073da85" providerId="LiveId" clId="{44B16C16-08F7-49CA-A558-A0D194D00DD2}" dt="2022-10-07T13:33:00.874" v="2646" actId="1076"/>
          <ac:picMkLst>
            <pc:docMk/>
            <pc:sldMk cId="3834523017" sldId="299"/>
            <ac:picMk id="22" creationId="{0684B5A7-ECB0-5727-A2BF-FE2F8CAC3D6F}"/>
          </ac:picMkLst>
        </pc:picChg>
        <pc:picChg chg="add mod">
          <ac:chgData name="Thomas Wang" userId="8f8f01fa8073da85" providerId="LiveId" clId="{44B16C16-08F7-49CA-A558-A0D194D00DD2}" dt="2022-10-07T05:07:00.482" v="2641" actId="14100"/>
          <ac:picMkLst>
            <pc:docMk/>
            <pc:sldMk cId="3834523017" sldId="299"/>
            <ac:picMk id="33" creationId="{9E120B85-4F97-632F-DF85-AA6F0BC49122}"/>
          </ac:picMkLst>
        </pc:picChg>
        <pc:cxnChg chg="add">
          <ac:chgData name="Thomas Wang" userId="8f8f01fa8073da85" providerId="LiveId" clId="{44B16C16-08F7-49CA-A558-A0D194D00DD2}" dt="2022-10-07T04:36:29.827" v="2575" actId="11529"/>
          <ac:cxnSpMkLst>
            <pc:docMk/>
            <pc:sldMk cId="3834523017" sldId="299"/>
            <ac:cxnSpMk id="15" creationId="{399D52C0-9DA6-1187-F75F-91641FAEAED9}"/>
          </ac:cxnSpMkLst>
        </pc:cxnChg>
        <pc:cxnChg chg="add mod">
          <ac:chgData name="Thomas Wang" userId="8f8f01fa8073da85" providerId="LiveId" clId="{44B16C16-08F7-49CA-A558-A0D194D00DD2}" dt="2022-10-07T04:36:37.355" v="2577" actId="14100"/>
          <ac:cxnSpMkLst>
            <pc:docMk/>
            <pc:sldMk cId="3834523017" sldId="299"/>
            <ac:cxnSpMk id="16" creationId="{7EEE3A69-9071-B1C4-4FF1-A0CA9CCBFF40}"/>
          </ac:cxnSpMkLst>
        </pc:cxnChg>
        <pc:cxnChg chg="add mod">
          <ac:chgData name="Thomas Wang" userId="8f8f01fa8073da85" providerId="LiveId" clId="{44B16C16-08F7-49CA-A558-A0D194D00DD2}" dt="2022-10-07T04:36:49.491" v="2584" actId="14100"/>
          <ac:cxnSpMkLst>
            <pc:docMk/>
            <pc:sldMk cId="3834523017" sldId="299"/>
            <ac:cxnSpMk id="18" creationId="{E880D95E-3481-A18B-E9E1-B29DC5C88D76}"/>
          </ac:cxnSpMkLst>
        </pc:cxnChg>
      </pc:sldChg>
      <pc:sldChg chg="addSp delSp modSp add mod">
        <pc:chgData name="Thomas Wang" userId="8f8f01fa8073da85" providerId="LiveId" clId="{44B16C16-08F7-49CA-A558-A0D194D00DD2}" dt="2022-10-07T15:33:13.284" v="3035" actId="14100"/>
        <pc:sldMkLst>
          <pc:docMk/>
          <pc:sldMk cId="4014943858" sldId="300"/>
        </pc:sldMkLst>
        <pc:spChg chg="del">
          <ac:chgData name="Thomas Wang" userId="8f8f01fa8073da85" providerId="LiveId" clId="{44B16C16-08F7-49CA-A558-A0D194D00DD2}" dt="2022-10-07T13:52:18.213" v="2719" actId="478"/>
          <ac:spMkLst>
            <pc:docMk/>
            <pc:sldMk cId="4014943858" sldId="300"/>
            <ac:spMk id="4" creationId="{ACA349E3-D7B2-76D7-D07E-F11C76A1329A}"/>
          </ac:spMkLst>
        </pc:spChg>
        <pc:spChg chg="del mod">
          <ac:chgData name="Thomas Wang" userId="8f8f01fa8073da85" providerId="LiveId" clId="{44B16C16-08F7-49CA-A558-A0D194D00DD2}" dt="2022-10-07T13:53:02.101" v="2733" actId="478"/>
          <ac:spMkLst>
            <pc:docMk/>
            <pc:sldMk cId="4014943858" sldId="300"/>
            <ac:spMk id="5" creationId="{95818EAC-DDED-4648-408A-3A52E9158675}"/>
          </ac:spMkLst>
        </pc:spChg>
        <pc:spChg chg="add mod">
          <ac:chgData name="Thomas Wang" userId="8f8f01fa8073da85" providerId="LiveId" clId="{44B16C16-08F7-49CA-A558-A0D194D00DD2}" dt="2022-10-07T13:52:49.172" v="2732" actId="1076"/>
          <ac:spMkLst>
            <pc:docMk/>
            <pc:sldMk cId="4014943858" sldId="300"/>
            <ac:spMk id="6" creationId="{C40124B2-4BF8-758E-F88F-28535F0F1990}"/>
          </ac:spMkLst>
        </pc:spChg>
        <pc:spChg chg="del">
          <ac:chgData name="Thomas Wang" userId="8f8f01fa8073da85" providerId="LiveId" clId="{44B16C16-08F7-49CA-A558-A0D194D00DD2}" dt="2022-10-07T13:52:18.213" v="2719" actId="478"/>
          <ac:spMkLst>
            <pc:docMk/>
            <pc:sldMk cId="4014943858" sldId="300"/>
            <ac:spMk id="7" creationId="{362760CF-7AD9-C3CE-6B78-EB29946D72D6}"/>
          </ac:spMkLst>
        </pc:spChg>
        <pc:spChg chg="del">
          <ac:chgData name="Thomas Wang" userId="8f8f01fa8073da85" providerId="LiveId" clId="{44B16C16-08F7-49CA-A558-A0D194D00DD2}" dt="2022-10-07T13:52:18.213" v="2719" actId="478"/>
          <ac:spMkLst>
            <pc:docMk/>
            <pc:sldMk cId="4014943858" sldId="300"/>
            <ac:spMk id="8" creationId="{E78E5DC1-9AA3-5279-71C5-F50AEC964AD4}"/>
          </ac:spMkLst>
        </pc:spChg>
        <pc:spChg chg="del">
          <ac:chgData name="Thomas Wang" userId="8f8f01fa8073da85" providerId="LiveId" clId="{44B16C16-08F7-49CA-A558-A0D194D00DD2}" dt="2022-10-07T13:52:18.213" v="2719" actId="478"/>
          <ac:spMkLst>
            <pc:docMk/>
            <pc:sldMk cId="4014943858" sldId="300"/>
            <ac:spMk id="9" creationId="{8FEE718C-1428-7A5C-C40A-DE475F703BF5}"/>
          </ac:spMkLst>
        </pc:spChg>
        <pc:spChg chg="del">
          <ac:chgData name="Thomas Wang" userId="8f8f01fa8073da85" providerId="LiveId" clId="{44B16C16-08F7-49CA-A558-A0D194D00DD2}" dt="2022-10-07T13:52:18.213" v="2719" actId="478"/>
          <ac:spMkLst>
            <pc:docMk/>
            <pc:sldMk cId="4014943858" sldId="300"/>
            <ac:spMk id="10" creationId="{B8B07E32-91A5-68E3-363C-4EBA0DD01174}"/>
          </ac:spMkLst>
        </pc:spChg>
        <pc:spChg chg="add mod">
          <ac:chgData name="Thomas Wang" userId="8f8f01fa8073da85" providerId="LiveId" clId="{44B16C16-08F7-49CA-A558-A0D194D00DD2}" dt="2022-10-07T13:52:49.172" v="2732" actId="1076"/>
          <ac:spMkLst>
            <pc:docMk/>
            <pc:sldMk cId="4014943858" sldId="300"/>
            <ac:spMk id="11" creationId="{2EB08FEB-D583-F67F-C697-C6CD7AFD3E69}"/>
          </ac:spMkLst>
        </pc:spChg>
        <pc:spChg chg="del">
          <ac:chgData name="Thomas Wang" userId="8f8f01fa8073da85" providerId="LiveId" clId="{44B16C16-08F7-49CA-A558-A0D194D00DD2}" dt="2022-10-07T13:52:18.213" v="2719" actId="478"/>
          <ac:spMkLst>
            <pc:docMk/>
            <pc:sldMk cId="4014943858" sldId="300"/>
            <ac:spMk id="12" creationId="{B2E04894-CE65-2FEA-FDF8-76ABC62B6ED4}"/>
          </ac:spMkLst>
        </pc:spChg>
        <pc:spChg chg="del">
          <ac:chgData name="Thomas Wang" userId="8f8f01fa8073da85" providerId="LiveId" clId="{44B16C16-08F7-49CA-A558-A0D194D00DD2}" dt="2022-10-07T13:52:18.213" v="2719" actId="478"/>
          <ac:spMkLst>
            <pc:docMk/>
            <pc:sldMk cId="4014943858" sldId="300"/>
            <ac:spMk id="13" creationId="{DACD1E0F-13B4-BFE5-8C0B-98850A686E6D}"/>
          </ac:spMkLst>
        </pc:spChg>
        <pc:spChg chg="del">
          <ac:chgData name="Thomas Wang" userId="8f8f01fa8073da85" providerId="LiveId" clId="{44B16C16-08F7-49CA-A558-A0D194D00DD2}" dt="2022-10-07T13:52:18.213" v="2719" actId="478"/>
          <ac:spMkLst>
            <pc:docMk/>
            <pc:sldMk cId="4014943858" sldId="300"/>
            <ac:spMk id="14" creationId="{DBCDFEBF-9690-8319-904C-B2EA348FA5CC}"/>
          </ac:spMkLst>
        </pc:spChg>
        <pc:spChg chg="add mod">
          <ac:chgData name="Thomas Wang" userId="8f8f01fa8073da85" providerId="LiveId" clId="{44B16C16-08F7-49CA-A558-A0D194D00DD2}" dt="2022-10-07T13:52:49.172" v="2732" actId="1076"/>
          <ac:spMkLst>
            <pc:docMk/>
            <pc:sldMk cId="4014943858" sldId="300"/>
            <ac:spMk id="15" creationId="{CAA843E3-55DB-8FBE-EA33-72A6BD0249E5}"/>
          </ac:spMkLst>
        </pc:spChg>
        <pc:spChg chg="del">
          <ac:chgData name="Thomas Wang" userId="8f8f01fa8073da85" providerId="LiveId" clId="{44B16C16-08F7-49CA-A558-A0D194D00DD2}" dt="2022-10-07T13:52:18.213" v="2719" actId="478"/>
          <ac:spMkLst>
            <pc:docMk/>
            <pc:sldMk cId="4014943858" sldId="300"/>
            <ac:spMk id="16" creationId="{8147E6A0-CBD6-FFF4-2D02-70FAD2E10486}"/>
          </ac:spMkLst>
        </pc:spChg>
        <pc:spChg chg="add mod">
          <ac:chgData name="Thomas Wang" userId="8f8f01fa8073da85" providerId="LiveId" clId="{44B16C16-08F7-49CA-A558-A0D194D00DD2}" dt="2022-10-07T13:53:06.139" v="2735" actId="1076"/>
          <ac:spMkLst>
            <pc:docMk/>
            <pc:sldMk cId="4014943858" sldId="300"/>
            <ac:spMk id="17" creationId="{E3404BE4-1933-DA1D-C279-2DA0FE1C8957}"/>
          </ac:spMkLst>
        </pc:spChg>
        <pc:spChg chg="add mod">
          <ac:chgData name="Thomas Wang" userId="8f8f01fa8073da85" providerId="LiveId" clId="{44B16C16-08F7-49CA-A558-A0D194D00DD2}" dt="2022-10-07T15:32:32.341" v="3027" actId="1076"/>
          <ac:spMkLst>
            <pc:docMk/>
            <pc:sldMk cId="4014943858" sldId="300"/>
            <ac:spMk id="18" creationId="{A23DA9B7-B253-B40A-6943-489E306101B9}"/>
          </ac:spMkLst>
        </pc:spChg>
        <pc:spChg chg="add mod">
          <ac:chgData name="Thomas Wang" userId="8f8f01fa8073da85" providerId="LiveId" clId="{44B16C16-08F7-49CA-A558-A0D194D00DD2}" dt="2022-10-07T15:32:32.341" v="3027" actId="1076"/>
          <ac:spMkLst>
            <pc:docMk/>
            <pc:sldMk cId="4014943858" sldId="300"/>
            <ac:spMk id="20" creationId="{2FE03F58-C800-37E3-F06A-853BFA1F34E3}"/>
          </ac:spMkLst>
        </pc:spChg>
        <pc:spChg chg="add del">
          <ac:chgData name="Thomas Wang" userId="8f8f01fa8073da85" providerId="LiveId" clId="{44B16C16-08F7-49CA-A558-A0D194D00DD2}" dt="2022-10-07T13:54:39.059" v="2756" actId="22"/>
          <ac:spMkLst>
            <pc:docMk/>
            <pc:sldMk cId="4014943858" sldId="300"/>
            <ac:spMk id="23" creationId="{1DE8C4FB-B522-84BE-54A0-AF64055BD5C4}"/>
          </ac:spMkLst>
        </pc:spChg>
        <pc:spChg chg="add mod">
          <ac:chgData name="Thomas Wang" userId="8f8f01fa8073da85" providerId="LiveId" clId="{44B16C16-08F7-49CA-A558-A0D194D00DD2}" dt="2022-10-07T15:33:13.284" v="3035" actId="14100"/>
          <ac:spMkLst>
            <pc:docMk/>
            <pc:sldMk cId="4014943858" sldId="300"/>
            <ac:spMk id="25" creationId="{01B011E0-5B06-4DE6-D1C5-30E25DD3C994}"/>
          </ac:spMkLst>
        </pc:spChg>
        <pc:picChg chg="add del mod">
          <ac:chgData name="Thomas Wang" userId="8f8f01fa8073da85" providerId="LiveId" clId="{44B16C16-08F7-49CA-A558-A0D194D00DD2}" dt="2022-10-07T13:53:02.101" v="2733" actId="478"/>
          <ac:picMkLst>
            <pc:docMk/>
            <pc:sldMk cId="4014943858" sldId="300"/>
            <ac:picMk id="3" creationId="{09856EDC-F716-46CF-7222-F011104341BA}"/>
          </ac:picMkLst>
        </pc:picChg>
        <pc:picChg chg="add del mod">
          <ac:chgData name="Thomas Wang" userId="8f8f01fa8073da85" providerId="LiveId" clId="{44B16C16-08F7-49CA-A558-A0D194D00DD2}" dt="2022-10-07T13:54:05.269" v="2746" actId="478"/>
          <ac:picMkLst>
            <pc:docMk/>
            <pc:sldMk cId="4014943858" sldId="300"/>
            <ac:picMk id="19" creationId="{B2025912-535F-6479-D11D-CE7B0BF02C07}"/>
          </ac:picMkLst>
        </pc:picChg>
        <pc:picChg chg="add mod">
          <ac:chgData name="Thomas Wang" userId="8f8f01fa8073da85" providerId="LiveId" clId="{44B16C16-08F7-49CA-A558-A0D194D00DD2}" dt="2022-10-07T15:32:32.341" v="3027" actId="1076"/>
          <ac:picMkLst>
            <pc:docMk/>
            <pc:sldMk cId="4014943858" sldId="300"/>
            <ac:picMk id="21" creationId="{EC06C8C6-63A1-0DF9-ADBC-4B3C33A94440}"/>
          </ac:picMkLst>
        </pc:picChg>
        <pc:picChg chg="add mod">
          <ac:chgData name="Thomas Wang" userId="8f8f01fa8073da85" providerId="LiveId" clId="{44B16C16-08F7-49CA-A558-A0D194D00DD2}" dt="2022-10-07T15:32:32.341" v="3027" actId="1076"/>
          <ac:picMkLst>
            <pc:docMk/>
            <pc:sldMk cId="4014943858" sldId="300"/>
            <ac:picMk id="1025" creationId="{6AB1B018-C997-6661-BBE8-E53ACB0E44DA}"/>
          </ac:picMkLst>
        </pc:picChg>
      </pc:sldChg>
      <pc:sldChg chg="addSp delSp modSp add mod">
        <pc:chgData name="Thomas Wang" userId="8f8f01fa8073da85" providerId="LiveId" clId="{44B16C16-08F7-49CA-A558-A0D194D00DD2}" dt="2022-10-07T15:35:22.252" v="3065" actId="1076"/>
        <pc:sldMkLst>
          <pc:docMk/>
          <pc:sldMk cId="1343660060" sldId="301"/>
        </pc:sldMkLst>
        <pc:spChg chg="mod">
          <ac:chgData name="Thomas Wang" userId="8f8f01fa8073da85" providerId="LiveId" clId="{44B16C16-08F7-49CA-A558-A0D194D00DD2}" dt="2022-10-07T14:25:14.691" v="2904" actId="14100"/>
          <ac:spMkLst>
            <pc:docMk/>
            <pc:sldMk cId="1343660060" sldId="301"/>
            <ac:spMk id="6" creationId="{C40124B2-4BF8-758E-F88F-28535F0F1990}"/>
          </ac:spMkLst>
        </pc:spChg>
        <pc:spChg chg="add del">
          <ac:chgData name="Thomas Wang" userId="8f8f01fa8073da85" providerId="LiveId" clId="{44B16C16-08F7-49CA-A558-A0D194D00DD2}" dt="2022-10-07T14:13:42.355" v="2791" actId="22"/>
          <ac:spMkLst>
            <pc:docMk/>
            <pc:sldMk cId="1343660060" sldId="301"/>
            <ac:spMk id="8" creationId="{5CE390DD-A84C-F8D2-7A21-FFABDA8B2C1F}"/>
          </ac:spMkLst>
        </pc:spChg>
        <pc:spChg chg="add mod">
          <ac:chgData name="Thomas Wang" userId="8f8f01fa8073da85" providerId="LiveId" clId="{44B16C16-08F7-49CA-A558-A0D194D00DD2}" dt="2022-10-07T15:35:22.252" v="3065" actId="1076"/>
          <ac:spMkLst>
            <pc:docMk/>
            <pc:sldMk cId="1343660060" sldId="301"/>
            <ac:spMk id="9" creationId="{C440DD5E-5217-CD9F-C29F-2399CC045225}"/>
          </ac:spMkLst>
        </pc:spChg>
        <pc:spChg chg="add del">
          <ac:chgData name="Thomas Wang" userId="8f8f01fa8073da85" providerId="LiveId" clId="{44B16C16-08F7-49CA-A558-A0D194D00DD2}" dt="2022-10-07T15:33:44.411" v="3041" actId="22"/>
          <ac:spMkLst>
            <pc:docMk/>
            <pc:sldMk cId="1343660060" sldId="301"/>
            <ac:spMk id="12" creationId="{7BEEEF9E-3ADA-CF36-FA7B-4E255D01EEDD}"/>
          </ac:spMkLst>
        </pc:spChg>
        <pc:spChg chg="mod">
          <ac:chgData name="Thomas Wang" userId="8f8f01fa8073da85" providerId="LiveId" clId="{44B16C16-08F7-49CA-A558-A0D194D00DD2}" dt="2022-10-07T15:32:28.188" v="3026" actId="1076"/>
          <ac:spMkLst>
            <pc:docMk/>
            <pc:sldMk cId="1343660060" sldId="301"/>
            <ac:spMk id="18" creationId="{A23DA9B7-B253-B40A-6943-489E306101B9}"/>
          </ac:spMkLst>
        </pc:spChg>
        <pc:spChg chg="mod">
          <ac:chgData name="Thomas Wang" userId="8f8f01fa8073da85" providerId="LiveId" clId="{44B16C16-08F7-49CA-A558-A0D194D00DD2}" dt="2022-10-07T15:32:28.188" v="3026" actId="1076"/>
          <ac:spMkLst>
            <pc:docMk/>
            <pc:sldMk cId="1343660060" sldId="301"/>
            <ac:spMk id="20" creationId="{2FE03F58-C800-37E3-F06A-853BFA1F34E3}"/>
          </ac:spMkLst>
        </pc:spChg>
        <pc:picChg chg="add mod">
          <ac:chgData name="Thomas Wang" userId="8f8f01fa8073da85" providerId="LiveId" clId="{44B16C16-08F7-49CA-A558-A0D194D00DD2}" dt="2022-10-07T15:32:28.188" v="3026" actId="1076"/>
          <ac:picMkLst>
            <pc:docMk/>
            <pc:sldMk cId="1343660060" sldId="301"/>
            <ac:picMk id="3" creationId="{820B2520-DDBC-A356-3386-21BF4F61C6F6}"/>
          </ac:picMkLst>
        </pc:picChg>
        <pc:picChg chg="add del mod">
          <ac:chgData name="Thomas Wang" userId="8f8f01fa8073da85" providerId="LiveId" clId="{44B16C16-08F7-49CA-A558-A0D194D00DD2}" dt="2022-10-07T14:12:05.378" v="2769"/>
          <ac:picMkLst>
            <pc:docMk/>
            <pc:sldMk cId="1343660060" sldId="301"/>
            <ac:picMk id="4" creationId="{CD88A4F6-4BA4-21BC-53FF-A6BBCA8CB397}"/>
          </ac:picMkLst>
        </pc:picChg>
        <pc:picChg chg="add mod">
          <ac:chgData name="Thomas Wang" userId="8f8f01fa8073da85" providerId="LiveId" clId="{44B16C16-08F7-49CA-A558-A0D194D00DD2}" dt="2022-10-07T15:32:28.188" v="3026" actId="1076"/>
          <ac:picMkLst>
            <pc:docMk/>
            <pc:sldMk cId="1343660060" sldId="301"/>
            <ac:picMk id="5" creationId="{9668F0AD-34D0-6FB5-55F8-54C1B263E6B6}"/>
          </ac:picMkLst>
        </pc:picChg>
        <pc:picChg chg="add del">
          <ac:chgData name="Thomas Wang" userId="8f8f01fa8073da85" providerId="LiveId" clId="{44B16C16-08F7-49CA-A558-A0D194D00DD2}" dt="2022-10-07T14:12:26.575" v="2775" actId="478"/>
          <ac:picMkLst>
            <pc:docMk/>
            <pc:sldMk cId="1343660060" sldId="301"/>
            <ac:picMk id="21" creationId="{EC06C8C6-63A1-0DF9-ADBC-4B3C33A94440}"/>
          </ac:picMkLst>
        </pc:picChg>
        <pc:picChg chg="del">
          <ac:chgData name="Thomas Wang" userId="8f8f01fa8073da85" providerId="LiveId" clId="{44B16C16-08F7-49CA-A558-A0D194D00DD2}" dt="2022-10-07T14:11:26.654" v="2758" actId="478"/>
          <ac:picMkLst>
            <pc:docMk/>
            <pc:sldMk cId="1343660060" sldId="301"/>
            <ac:picMk id="1025" creationId="{6AB1B018-C997-6661-BBE8-E53ACB0E44DA}"/>
          </ac:picMkLst>
        </pc:picChg>
      </pc:sldChg>
      <pc:sldChg chg="addSp delSp modSp add mod">
        <pc:chgData name="Thomas Wang" userId="8f8f01fa8073da85" providerId="LiveId" clId="{44B16C16-08F7-49CA-A558-A0D194D00DD2}" dt="2022-10-07T15:41:34.303" v="3123" actId="113"/>
        <pc:sldMkLst>
          <pc:docMk/>
          <pc:sldMk cId="363836345" sldId="302"/>
        </pc:sldMkLst>
        <pc:spChg chg="mod">
          <ac:chgData name="Thomas Wang" userId="8f8f01fa8073da85" providerId="LiveId" clId="{44B16C16-08F7-49CA-A558-A0D194D00DD2}" dt="2022-10-07T14:13:51.917" v="2796" actId="20577"/>
          <ac:spMkLst>
            <pc:docMk/>
            <pc:sldMk cId="363836345" sldId="302"/>
            <ac:spMk id="2" creationId="{0C4CADB7-8D0D-A26E-60B0-4A431540C9A4}"/>
          </ac:spMkLst>
        </pc:spChg>
        <pc:spChg chg="add mod">
          <ac:chgData name="Thomas Wang" userId="8f8f01fa8073da85" providerId="LiveId" clId="{44B16C16-08F7-49CA-A558-A0D194D00DD2}" dt="2022-10-07T14:24:08.361" v="2851" actId="1076"/>
          <ac:spMkLst>
            <pc:docMk/>
            <pc:sldMk cId="363836345" sldId="302"/>
            <ac:spMk id="4" creationId="{B1F14F91-BCD1-64C4-6409-374D778DFDDB}"/>
          </ac:spMkLst>
        </pc:spChg>
        <pc:spChg chg="del">
          <ac:chgData name="Thomas Wang" userId="8f8f01fa8073da85" providerId="LiveId" clId="{44B16C16-08F7-49CA-A558-A0D194D00DD2}" dt="2022-10-07T14:14:11.536" v="2797" actId="478"/>
          <ac:spMkLst>
            <pc:docMk/>
            <pc:sldMk cId="363836345" sldId="302"/>
            <ac:spMk id="6" creationId="{C40124B2-4BF8-758E-F88F-28535F0F1990}"/>
          </ac:spMkLst>
        </pc:spChg>
        <pc:spChg chg="add mod">
          <ac:chgData name="Thomas Wang" userId="8f8f01fa8073da85" providerId="LiveId" clId="{44B16C16-08F7-49CA-A558-A0D194D00DD2}" dt="2022-10-07T15:41:34.303" v="3123" actId="113"/>
          <ac:spMkLst>
            <pc:docMk/>
            <pc:sldMk cId="363836345" sldId="302"/>
            <ac:spMk id="8" creationId="{B741F8E5-DD7C-304C-B2A0-52641980457D}"/>
          </ac:spMkLst>
        </pc:spChg>
        <pc:spChg chg="add del mod">
          <ac:chgData name="Thomas Wang" userId="8f8f01fa8073da85" providerId="LiveId" clId="{44B16C16-08F7-49CA-A558-A0D194D00DD2}" dt="2022-10-07T14:24:40.377" v="2893"/>
          <ac:spMkLst>
            <pc:docMk/>
            <pc:sldMk cId="363836345" sldId="302"/>
            <ac:spMk id="10" creationId="{DE3B9AB7-B52F-D893-EF4C-A4D1BEDEF70E}"/>
          </ac:spMkLst>
        </pc:spChg>
        <pc:spChg chg="del mod">
          <ac:chgData name="Thomas Wang" userId="8f8f01fa8073da85" providerId="LiveId" clId="{44B16C16-08F7-49CA-A558-A0D194D00DD2}" dt="2022-10-07T14:22:48.086" v="2806" actId="478"/>
          <ac:spMkLst>
            <pc:docMk/>
            <pc:sldMk cId="363836345" sldId="302"/>
            <ac:spMk id="11" creationId="{2EB08FEB-D583-F67F-C697-C6CD7AFD3E69}"/>
          </ac:spMkLst>
        </pc:spChg>
        <pc:spChg chg="add mod">
          <ac:chgData name="Thomas Wang" userId="8f8f01fa8073da85" providerId="LiveId" clId="{44B16C16-08F7-49CA-A558-A0D194D00DD2}" dt="2022-10-07T14:26:17.817" v="2909" actId="1076"/>
          <ac:spMkLst>
            <pc:docMk/>
            <pc:sldMk cId="363836345" sldId="302"/>
            <ac:spMk id="13" creationId="{F149A811-5DA7-8F04-BE9C-E7EADE5CA268}"/>
          </ac:spMkLst>
        </pc:spChg>
        <pc:spChg chg="add mod">
          <ac:chgData name="Thomas Wang" userId="8f8f01fa8073da85" providerId="LiveId" clId="{44B16C16-08F7-49CA-A558-A0D194D00DD2}" dt="2022-10-07T15:31:03.486" v="2992" actId="1076"/>
          <ac:spMkLst>
            <pc:docMk/>
            <pc:sldMk cId="363836345" sldId="302"/>
            <ac:spMk id="14" creationId="{1AF4C483-23E7-E941-6AD1-C6F0BE7573AF}"/>
          </ac:spMkLst>
        </pc:spChg>
        <pc:spChg chg="del mod">
          <ac:chgData name="Thomas Wang" userId="8f8f01fa8073da85" providerId="LiveId" clId="{44B16C16-08F7-49CA-A558-A0D194D00DD2}" dt="2022-10-07T14:22:47.477" v="2805" actId="478"/>
          <ac:spMkLst>
            <pc:docMk/>
            <pc:sldMk cId="363836345" sldId="302"/>
            <ac:spMk id="15" creationId="{CAA843E3-55DB-8FBE-EA33-72A6BD0249E5}"/>
          </ac:spMkLst>
        </pc:spChg>
        <pc:spChg chg="del">
          <ac:chgData name="Thomas Wang" userId="8f8f01fa8073da85" providerId="LiveId" clId="{44B16C16-08F7-49CA-A558-A0D194D00DD2}" dt="2022-10-07T14:14:31.093" v="2804" actId="478"/>
          <ac:spMkLst>
            <pc:docMk/>
            <pc:sldMk cId="363836345" sldId="302"/>
            <ac:spMk id="17" creationId="{E3404BE4-1933-DA1D-C279-2DA0FE1C8957}"/>
          </ac:spMkLst>
        </pc:spChg>
        <pc:spChg chg="del">
          <ac:chgData name="Thomas Wang" userId="8f8f01fa8073da85" providerId="LiveId" clId="{44B16C16-08F7-49CA-A558-A0D194D00DD2}" dt="2022-10-07T14:24:06.225" v="2850" actId="478"/>
          <ac:spMkLst>
            <pc:docMk/>
            <pc:sldMk cId="363836345" sldId="302"/>
            <ac:spMk id="18" creationId="{A23DA9B7-B253-B40A-6943-489E306101B9}"/>
          </ac:spMkLst>
        </pc:spChg>
        <pc:spChg chg="add mod">
          <ac:chgData name="Thomas Wang" userId="8f8f01fa8073da85" providerId="LiveId" clId="{44B16C16-08F7-49CA-A558-A0D194D00DD2}" dt="2022-10-07T15:31:21.088" v="2995" actId="1076"/>
          <ac:spMkLst>
            <pc:docMk/>
            <pc:sldMk cId="363836345" sldId="302"/>
            <ac:spMk id="19" creationId="{487B3A0E-80EF-775B-1F99-58276BC953A0}"/>
          </ac:spMkLst>
        </pc:spChg>
        <pc:spChg chg="del">
          <ac:chgData name="Thomas Wang" userId="8f8f01fa8073da85" providerId="LiveId" clId="{44B16C16-08F7-49CA-A558-A0D194D00DD2}" dt="2022-10-07T14:24:06.225" v="2850" actId="478"/>
          <ac:spMkLst>
            <pc:docMk/>
            <pc:sldMk cId="363836345" sldId="302"/>
            <ac:spMk id="20" creationId="{2FE03F58-C800-37E3-F06A-853BFA1F34E3}"/>
          </ac:spMkLst>
        </pc:spChg>
        <pc:spChg chg="add del mod">
          <ac:chgData name="Thomas Wang" userId="8f8f01fa8073da85" providerId="LiveId" clId="{44B16C16-08F7-49CA-A558-A0D194D00DD2}" dt="2022-10-07T14:27:26.925" v="2932" actId="22"/>
          <ac:spMkLst>
            <pc:docMk/>
            <pc:sldMk cId="363836345" sldId="302"/>
            <ac:spMk id="22" creationId="{1DF7A981-19C9-A07D-9969-00523CDB6E8C}"/>
          </ac:spMkLst>
        </pc:spChg>
        <pc:spChg chg="add mod">
          <ac:chgData name="Thomas Wang" userId="8f8f01fa8073da85" providerId="LiveId" clId="{44B16C16-08F7-49CA-A558-A0D194D00DD2}" dt="2022-10-07T14:29:00.135" v="2983" actId="1076"/>
          <ac:spMkLst>
            <pc:docMk/>
            <pc:sldMk cId="363836345" sldId="302"/>
            <ac:spMk id="24" creationId="{924A441E-5D59-3308-49C7-B1ACAC23FD9A}"/>
          </ac:spMkLst>
        </pc:spChg>
        <pc:spChg chg="add mod">
          <ac:chgData name="Thomas Wang" userId="8f8f01fa8073da85" providerId="LiveId" clId="{44B16C16-08F7-49CA-A558-A0D194D00DD2}" dt="2022-10-07T14:28:58.191" v="2982" actId="1076"/>
          <ac:spMkLst>
            <pc:docMk/>
            <pc:sldMk cId="363836345" sldId="302"/>
            <ac:spMk id="26" creationId="{90D5C471-8CD3-B51A-228B-888CF1C1CDFB}"/>
          </ac:spMkLst>
        </pc:spChg>
        <pc:spChg chg="add mod">
          <ac:chgData name="Thomas Wang" userId="8f8f01fa8073da85" providerId="LiveId" clId="{44B16C16-08F7-49CA-A558-A0D194D00DD2}" dt="2022-10-07T14:29:15.552" v="2987" actId="1076"/>
          <ac:spMkLst>
            <pc:docMk/>
            <pc:sldMk cId="363836345" sldId="302"/>
            <ac:spMk id="28" creationId="{DD4CA994-264D-BD57-C209-D7AE3AB8C419}"/>
          </ac:spMkLst>
        </pc:spChg>
        <pc:spChg chg="add mod">
          <ac:chgData name="Thomas Wang" userId="8f8f01fa8073da85" providerId="LiveId" clId="{44B16C16-08F7-49CA-A558-A0D194D00DD2}" dt="2022-10-07T14:29:21.760" v="2990" actId="688"/>
          <ac:spMkLst>
            <pc:docMk/>
            <pc:sldMk cId="363836345" sldId="302"/>
            <ac:spMk id="29" creationId="{77C08884-E6B4-416A-D56A-9D13DEEC8143}"/>
          </ac:spMkLst>
        </pc:spChg>
        <pc:spChg chg="add mod">
          <ac:chgData name="Thomas Wang" userId="8f8f01fa8073da85" providerId="LiveId" clId="{44B16C16-08F7-49CA-A558-A0D194D00DD2}" dt="2022-10-07T15:31:27.900" v="2998" actId="1076"/>
          <ac:spMkLst>
            <pc:docMk/>
            <pc:sldMk cId="363836345" sldId="302"/>
            <ac:spMk id="31" creationId="{5C96A3FD-D170-A160-714F-B5559E4B57CC}"/>
          </ac:spMkLst>
        </pc:spChg>
        <pc:spChg chg="add mod">
          <ac:chgData name="Thomas Wang" userId="8f8f01fa8073da85" providerId="LiveId" clId="{44B16C16-08F7-49CA-A558-A0D194D00DD2}" dt="2022-10-07T15:31:59.251" v="3020" actId="1076"/>
          <ac:spMkLst>
            <pc:docMk/>
            <pc:sldMk cId="363836345" sldId="302"/>
            <ac:spMk id="33" creationId="{A8DABAF9-DCCA-8A98-CC4E-4800251EF211}"/>
          </ac:spMkLst>
        </pc:spChg>
        <pc:spChg chg="add mod">
          <ac:chgData name="Thomas Wang" userId="8f8f01fa8073da85" providerId="LiveId" clId="{44B16C16-08F7-49CA-A558-A0D194D00DD2}" dt="2022-10-07T15:32:13.774" v="3024" actId="1076"/>
          <ac:spMkLst>
            <pc:docMk/>
            <pc:sldMk cId="363836345" sldId="302"/>
            <ac:spMk id="35" creationId="{4608A2F9-921C-9250-0E90-932C5D323244}"/>
          </ac:spMkLst>
        </pc:spChg>
        <pc:spChg chg="add mod">
          <ac:chgData name="Thomas Wang" userId="8f8f01fa8073da85" providerId="LiveId" clId="{44B16C16-08F7-49CA-A558-A0D194D00DD2}" dt="2022-10-07T15:32:17.044" v="3025" actId="571"/>
          <ac:spMkLst>
            <pc:docMk/>
            <pc:sldMk cId="363836345" sldId="302"/>
            <ac:spMk id="36" creationId="{208D5C6E-4F43-1B01-2AEA-96B78D84FA1C}"/>
          </ac:spMkLst>
        </pc:spChg>
        <pc:spChg chg="add mod">
          <ac:chgData name="Thomas Wang" userId="8f8f01fa8073da85" providerId="LiveId" clId="{44B16C16-08F7-49CA-A558-A0D194D00DD2}" dt="2022-10-07T15:36:42.034" v="3071" actId="208"/>
          <ac:spMkLst>
            <pc:docMk/>
            <pc:sldMk cId="363836345" sldId="302"/>
            <ac:spMk id="38" creationId="{69F138A7-FA40-024F-B38F-7BE1B96750A0}"/>
          </ac:spMkLst>
        </pc:spChg>
        <pc:picChg chg="del mod">
          <ac:chgData name="Thomas Wang" userId="8f8f01fa8073da85" providerId="LiveId" clId="{44B16C16-08F7-49CA-A558-A0D194D00DD2}" dt="2022-10-07T14:24:06.225" v="2850" actId="478"/>
          <ac:picMkLst>
            <pc:docMk/>
            <pc:sldMk cId="363836345" sldId="302"/>
            <ac:picMk id="3" creationId="{820B2520-DDBC-A356-3386-21BF4F61C6F6}"/>
          </ac:picMkLst>
        </pc:picChg>
        <pc:picChg chg="del">
          <ac:chgData name="Thomas Wang" userId="8f8f01fa8073da85" providerId="LiveId" clId="{44B16C16-08F7-49CA-A558-A0D194D00DD2}" dt="2022-10-07T14:24:06.225" v="2850" actId="478"/>
          <ac:picMkLst>
            <pc:docMk/>
            <pc:sldMk cId="363836345" sldId="302"/>
            <ac:picMk id="5" creationId="{9668F0AD-34D0-6FB5-55F8-54C1B263E6B6}"/>
          </ac:picMkLst>
        </pc:picChg>
      </pc:sldChg>
      <pc:sldChg chg="addSp delSp modSp add mod">
        <pc:chgData name="Thomas Wang" userId="8f8f01fa8073da85" providerId="LiveId" clId="{44B16C16-08F7-49CA-A558-A0D194D00DD2}" dt="2022-10-07T15:35:11.715" v="3064" actId="108"/>
        <pc:sldMkLst>
          <pc:docMk/>
          <pc:sldMk cId="302132218" sldId="303"/>
        </pc:sldMkLst>
        <pc:spChg chg="mod">
          <ac:chgData name="Thomas Wang" userId="8f8f01fa8073da85" providerId="LiveId" clId="{44B16C16-08F7-49CA-A558-A0D194D00DD2}" dt="2022-10-07T15:34:16.661" v="3054" actId="1076"/>
          <ac:spMkLst>
            <pc:docMk/>
            <pc:sldMk cId="302132218" sldId="303"/>
            <ac:spMk id="9" creationId="{C440DD5E-5217-CD9F-C29F-2399CC045225}"/>
          </ac:spMkLst>
        </pc:spChg>
        <pc:spChg chg="mod">
          <ac:chgData name="Thomas Wang" userId="8f8f01fa8073da85" providerId="LiveId" clId="{44B16C16-08F7-49CA-A558-A0D194D00DD2}" dt="2022-10-07T15:35:11.715" v="3064" actId="108"/>
          <ac:spMkLst>
            <pc:docMk/>
            <pc:sldMk cId="302132218" sldId="303"/>
            <ac:spMk id="18" creationId="{A23DA9B7-B253-B40A-6943-489E306101B9}"/>
          </ac:spMkLst>
        </pc:spChg>
        <pc:spChg chg="del">
          <ac:chgData name="Thomas Wang" userId="8f8f01fa8073da85" providerId="LiveId" clId="{44B16C16-08F7-49CA-A558-A0D194D00DD2}" dt="2022-10-07T15:33:55.151" v="3045" actId="478"/>
          <ac:spMkLst>
            <pc:docMk/>
            <pc:sldMk cId="302132218" sldId="303"/>
            <ac:spMk id="20" creationId="{2FE03F58-C800-37E3-F06A-853BFA1F34E3}"/>
          </ac:spMkLst>
        </pc:spChg>
        <pc:picChg chg="del">
          <ac:chgData name="Thomas Wang" userId="8f8f01fa8073da85" providerId="LiveId" clId="{44B16C16-08F7-49CA-A558-A0D194D00DD2}" dt="2022-10-07T15:33:51.269" v="3043" actId="478"/>
          <ac:picMkLst>
            <pc:docMk/>
            <pc:sldMk cId="302132218" sldId="303"/>
            <ac:picMk id="3" creationId="{820B2520-DDBC-A356-3386-21BF4F61C6F6}"/>
          </ac:picMkLst>
        </pc:picChg>
        <pc:picChg chg="add mod">
          <ac:chgData name="Thomas Wang" userId="8f8f01fa8073da85" providerId="LiveId" clId="{44B16C16-08F7-49CA-A558-A0D194D00DD2}" dt="2022-10-07T15:34:04.525" v="3050" actId="14100"/>
          <ac:picMkLst>
            <pc:docMk/>
            <pc:sldMk cId="302132218" sldId="303"/>
            <ac:picMk id="4" creationId="{3B556F5E-12E4-CD45-CDA5-422E8AF35CB8}"/>
          </ac:picMkLst>
        </pc:picChg>
        <pc:picChg chg="del">
          <ac:chgData name="Thomas Wang" userId="8f8f01fa8073da85" providerId="LiveId" clId="{44B16C16-08F7-49CA-A558-A0D194D00DD2}" dt="2022-10-07T15:33:52.586" v="3044" actId="478"/>
          <ac:picMkLst>
            <pc:docMk/>
            <pc:sldMk cId="302132218" sldId="303"/>
            <ac:picMk id="5" creationId="{9668F0AD-34D0-6FB5-55F8-54C1B263E6B6}"/>
          </ac:picMkLst>
        </pc:picChg>
      </pc:sldChg>
      <pc:sldChg chg="addSp delSp modSp add mod">
        <pc:chgData name="Thomas Wang" userId="8f8f01fa8073da85" providerId="LiveId" clId="{44B16C16-08F7-49CA-A558-A0D194D00DD2}" dt="2022-10-07T15:39:57.834" v="3122" actId="14100"/>
        <pc:sldMkLst>
          <pc:docMk/>
          <pc:sldMk cId="2761825465" sldId="304"/>
        </pc:sldMkLst>
        <pc:spChg chg="add del mod">
          <ac:chgData name="Thomas Wang" userId="8f8f01fa8073da85" providerId="LiveId" clId="{44B16C16-08F7-49CA-A558-A0D194D00DD2}" dt="2022-10-07T15:37:04.603" v="3077"/>
          <ac:spMkLst>
            <pc:docMk/>
            <pc:sldMk cId="2761825465" sldId="304"/>
            <ac:spMk id="3" creationId="{E5A7412D-02F8-1034-A152-28AFDEDB06F6}"/>
          </ac:spMkLst>
        </pc:spChg>
        <pc:spChg chg="del">
          <ac:chgData name="Thomas Wang" userId="8f8f01fa8073da85" providerId="LiveId" clId="{44B16C16-08F7-49CA-A558-A0D194D00DD2}" dt="2022-10-07T15:36:55.654" v="3073" actId="478"/>
          <ac:spMkLst>
            <pc:docMk/>
            <pc:sldMk cId="2761825465" sldId="304"/>
            <ac:spMk id="4" creationId="{B1F14F91-BCD1-64C4-6409-374D778DFDDB}"/>
          </ac:spMkLst>
        </pc:spChg>
        <pc:spChg chg="add del mod">
          <ac:chgData name="Thomas Wang" userId="8f8f01fa8073da85" providerId="LiveId" clId="{44B16C16-08F7-49CA-A558-A0D194D00DD2}" dt="2022-10-07T15:37:04.603" v="3077"/>
          <ac:spMkLst>
            <pc:docMk/>
            <pc:sldMk cId="2761825465" sldId="304"/>
            <ac:spMk id="5" creationId="{EC516E84-60A0-6316-DA12-4B23A02F5A1E}"/>
          </ac:spMkLst>
        </pc:spChg>
        <pc:spChg chg="del">
          <ac:chgData name="Thomas Wang" userId="8f8f01fa8073da85" providerId="LiveId" clId="{44B16C16-08F7-49CA-A558-A0D194D00DD2}" dt="2022-10-07T15:36:55.654" v="3073" actId="478"/>
          <ac:spMkLst>
            <pc:docMk/>
            <pc:sldMk cId="2761825465" sldId="304"/>
            <ac:spMk id="8" creationId="{B741F8E5-DD7C-304C-B2A0-52641980457D}"/>
          </ac:spMkLst>
        </pc:spChg>
        <pc:spChg chg="add mod">
          <ac:chgData name="Thomas Wang" userId="8f8f01fa8073da85" providerId="LiveId" clId="{44B16C16-08F7-49CA-A558-A0D194D00DD2}" dt="2022-10-07T15:37:39.658" v="3093" actId="20577"/>
          <ac:spMkLst>
            <pc:docMk/>
            <pc:sldMk cId="2761825465" sldId="304"/>
            <ac:spMk id="9" creationId="{C9D14BDF-F3C9-934E-EA9C-93FB312A2FD8}"/>
          </ac:spMkLst>
        </pc:spChg>
        <pc:spChg chg="add mod">
          <ac:chgData name="Thomas Wang" userId="8f8f01fa8073da85" providerId="LiveId" clId="{44B16C16-08F7-49CA-A558-A0D194D00DD2}" dt="2022-10-07T15:39:03.281" v="3099" actId="207"/>
          <ac:spMkLst>
            <pc:docMk/>
            <pc:sldMk cId="2761825465" sldId="304"/>
            <ac:spMk id="11" creationId="{3435A182-C511-5696-E90D-15CA9BAF4BA5}"/>
          </ac:spMkLst>
        </pc:spChg>
        <pc:spChg chg="del">
          <ac:chgData name="Thomas Wang" userId="8f8f01fa8073da85" providerId="LiveId" clId="{44B16C16-08F7-49CA-A558-A0D194D00DD2}" dt="2022-10-07T15:36:55.654" v="3073" actId="478"/>
          <ac:spMkLst>
            <pc:docMk/>
            <pc:sldMk cId="2761825465" sldId="304"/>
            <ac:spMk id="13" creationId="{F149A811-5DA7-8F04-BE9C-E7EADE5CA268}"/>
          </ac:spMkLst>
        </pc:spChg>
        <pc:spChg chg="del">
          <ac:chgData name="Thomas Wang" userId="8f8f01fa8073da85" providerId="LiveId" clId="{44B16C16-08F7-49CA-A558-A0D194D00DD2}" dt="2022-10-07T15:36:55.654" v="3073" actId="478"/>
          <ac:spMkLst>
            <pc:docMk/>
            <pc:sldMk cId="2761825465" sldId="304"/>
            <ac:spMk id="14" creationId="{1AF4C483-23E7-E941-6AD1-C6F0BE7573AF}"/>
          </ac:spMkLst>
        </pc:spChg>
        <pc:spChg chg="add del">
          <ac:chgData name="Thomas Wang" userId="8f8f01fa8073da85" providerId="LiveId" clId="{44B16C16-08F7-49CA-A558-A0D194D00DD2}" dt="2022-10-07T15:39:14.937" v="3101" actId="22"/>
          <ac:spMkLst>
            <pc:docMk/>
            <pc:sldMk cId="2761825465" sldId="304"/>
            <ac:spMk id="15" creationId="{B93EB001-D23D-1EB9-932B-BAF5D9C4AC90}"/>
          </ac:spMkLst>
        </pc:spChg>
        <pc:spChg chg="add mod">
          <ac:chgData name="Thomas Wang" userId="8f8f01fa8073da85" providerId="LiveId" clId="{44B16C16-08F7-49CA-A558-A0D194D00DD2}" dt="2022-10-07T15:39:23.484" v="3105" actId="14100"/>
          <ac:spMkLst>
            <pc:docMk/>
            <pc:sldMk cId="2761825465" sldId="304"/>
            <ac:spMk id="16" creationId="{6F11B090-7219-5735-B0C3-714D06450C4F}"/>
          </ac:spMkLst>
        </pc:spChg>
        <pc:spChg chg="add mod">
          <ac:chgData name="Thomas Wang" userId="8f8f01fa8073da85" providerId="LiveId" clId="{44B16C16-08F7-49CA-A558-A0D194D00DD2}" dt="2022-10-07T15:39:57.834" v="3122" actId="14100"/>
          <ac:spMkLst>
            <pc:docMk/>
            <pc:sldMk cId="2761825465" sldId="304"/>
            <ac:spMk id="17" creationId="{79BD570E-C9DC-F3BE-2A9A-8DD6AD0B10C9}"/>
          </ac:spMkLst>
        </pc:spChg>
        <pc:spChg chg="add mod">
          <ac:chgData name="Thomas Wang" userId="8f8f01fa8073da85" providerId="LiveId" clId="{44B16C16-08F7-49CA-A558-A0D194D00DD2}" dt="2022-10-07T15:39:30.709" v="3108" actId="1076"/>
          <ac:spMkLst>
            <pc:docMk/>
            <pc:sldMk cId="2761825465" sldId="304"/>
            <ac:spMk id="18" creationId="{0BF4E121-5F17-AD6F-DF8C-72498CEB6954}"/>
          </ac:spMkLst>
        </pc:spChg>
        <pc:spChg chg="del">
          <ac:chgData name="Thomas Wang" userId="8f8f01fa8073da85" providerId="LiveId" clId="{44B16C16-08F7-49CA-A558-A0D194D00DD2}" dt="2022-10-07T15:36:55.654" v="3073" actId="478"/>
          <ac:spMkLst>
            <pc:docMk/>
            <pc:sldMk cId="2761825465" sldId="304"/>
            <ac:spMk id="19" creationId="{487B3A0E-80EF-775B-1F99-58276BC953A0}"/>
          </ac:spMkLst>
        </pc:spChg>
        <pc:spChg chg="del">
          <ac:chgData name="Thomas Wang" userId="8f8f01fa8073da85" providerId="LiveId" clId="{44B16C16-08F7-49CA-A558-A0D194D00DD2}" dt="2022-10-07T15:36:55.654" v="3073" actId="478"/>
          <ac:spMkLst>
            <pc:docMk/>
            <pc:sldMk cId="2761825465" sldId="304"/>
            <ac:spMk id="24" creationId="{924A441E-5D59-3308-49C7-B1ACAC23FD9A}"/>
          </ac:spMkLst>
        </pc:spChg>
        <pc:spChg chg="del">
          <ac:chgData name="Thomas Wang" userId="8f8f01fa8073da85" providerId="LiveId" clId="{44B16C16-08F7-49CA-A558-A0D194D00DD2}" dt="2022-10-07T15:36:55.654" v="3073" actId="478"/>
          <ac:spMkLst>
            <pc:docMk/>
            <pc:sldMk cId="2761825465" sldId="304"/>
            <ac:spMk id="26" creationId="{90D5C471-8CD3-B51A-228B-888CF1C1CDFB}"/>
          </ac:spMkLst>
        </pc:spChg>
        <pc:spChg chg="del">
          <ac:chgData name="Thomas Wang" userId="8f8f01fa8073da85" providerId="LiveId" clId="{44B16C16-08F7-49CA-A558-A0D194D00DD2}" dt="2022-10-07T15:36:55.654" v="3073" actId="478"/>
          <ac:spMkLst>
            <pc:docMk/>
            <pc:sldMk cId="2761825465" sldId="304"/>
            <ac:spMk id="28" creationId="{DD4CA994-264D-BD57-C209-D7AE3AB8C419}"/>
          </ac:spMkLst>
        </pc:spChg>
        <pc:spChg chg="del">
          <ac:chgData name="Thomas Wang" userId="8f8f01fa8073da85" providerId="LiveId" clId="{44B16C16-08F7-49CA-A558-A0D194D00DD2}" dt="2022-10-07T15:36:55.654" v="3073" actId="478"/>
          <ac:spMkLst>
            <pc:docMk/>
            <pc:sldMk cId="2761825465" sldId="304"/>
            <ac:spMk id="29" creationId="{77C08884-E6B4-416A-D56A-9D13DEEC8143}"/>
          </ac:spMkLst>
        </pc:spChg>
        <pc:spChg chg="del">
          <ac:chgData name="Thomas Wang" userId="8f8f01fa8073da85" providerId="LiveId" clId="{44B16C16-08F7-49CA-A558-A0D194D00DD2}" dt="2022-10-07T15:36:55.654" v="3073" actId="478"/>
          <ac:spMkLst>
            <pc:docMk/>
            <pc:sldMk cId="2761825465" sldId="304"/>
            <ac:spMk id="31" creationId="{5C96A3FD-D170-A160-714F-B5559E4B57CC}"/>
          </ac:spMkLst>
        </pc:spChg>
        <pc:spChg chg="del">
          <ac:chgData name="Thomas Wang" userId="8f8f01fa8073da85" providerId="LiveId" clId="{44B16C16-08F7-49CA-A558-A0D194D00DD2}" dt="2022-10-07T15:36:55.654" v="3073" actId="478"/>
          <ac:spMkLst>
            <pc:docMk/>
            <pc:sldMk cId="2761825465" sldId="304"/>
            <ac:spMk id="33" creationId="{A8DABAF9-DCCA-8A98-CC4E-4800251EF211}"/>
          </ac:spMkLst>
        </pc:spChg>
        <pc:spChg chg="del">
          <ac:chgData name="Thomas Wang" userId="8f8f01fa8073da85" providerId="LiveId" clId="{44B16C16-08F7-49CA-A558-A0D194D00DD2}" dt="2022-10-07T15:36:55.654" v="3073" actId="478"/>
          <ac:spMkLst>
            <pc:docMk/>
            <pc:sldMk cId="2761825465" sldId="304"/>
            <ac:spMk id="35" creationId="{4608A2F9-921C-9250-0E90-932C5D323244}"/>
          </ac:spMkLst>
        </pc:spChg>
        <pc:spChg chg="del">
          <ac:chgData name="Thomas Wang" userId="8f8f01fa8073da85" providerId="LiveId" clId="{44B16C16-08F7-49CA-A558-A0D194D00DD2}" dt="2022-10-07T15:36:55.654" v="3073" actId="478"/>
          <ac:spMkLst>
            <pc:docMk/>
            <pc:sldMk cId="2761825465" sldId="304"/>
            <ac:spMk id="36" creationId="{208D5C6E-4F43-1B01-2AEA-96B78D84FA1C}"/>
          </ac:spMkLst>
        </pc:spChg>
        <pc:spChg chg="del">
          <ac:chgData name="Thomas Wang" userId="8f8f01fa8073da85" providerId="LiveId" clId="{44B16C16-08F7-49CA-A558-A0D194D00DD2}" dt="2022-10-07T15:36:55.654" v="3073" actId="478"/>
          <ac:spMkLst>
            <pc:docMk/>
            <pc:sldMk cId="2761825465" sldId="304"/>
            <ac:spMk id="38" creationId="{69F138A7-FA40-024F-B38F-7BE1B96750A0}"/>
          </ac:spMkLst>
        </pc:spChg>
        <pc:picChg chg="add mod">
          <ac:chgData name="Thomas Wang" userId="8f8f01fa8073da85" providerId="LiveId" clId="{44B16C16-08F7-49CA-A558-A0D194D00DD2}" dt="2022-10-07T15:37:11.060" v="3080" actId="1076"/>
          <ac:picMkLst>
            <pc:docMk/>
            <pc:sldMk cId="2761825465" sldId="304"/>
            <ac:picMk id="6" creationId="{7E0BEBF9-82CE-A1DE-7B7F-206E0E530BA1}"/>
          </ac:picMkLst>
        </pc:picChg>
        <pc:picChg chg="add del mod">
          <ac:chgData name="Thomas Wang" userId="8f8f01fa8073da85" providerId="LiveId" clId="{44B16C16-08F7-49CA-A558-A0D194D00DD2}" dt="2022-10-07T15:37:04.603" v="3077"/>
          <ac:picMkLst>
            <pc:docMk/>
            <pc:sldMk cId="2761825465" sldId="304"/>
            <ac:picMk id="2049" creationId="{225E30BF-1BF9-7ED2-312F-56AA2B55AA8C}"/>
          </ac:picMkLst>
        </pc:picChg>
      </pc:sldChg>
      <pc:sldChg chg="add del">
        <pc:chgData name="Thomas Wang" userId="8f8f01fa8073da85" providerId="LiveId" clId="{44B16C16-08F7-49CA-A558-A0D194D00DD2}" dt="2022-10-07T15:33:57.111" v="3047"/>
        <pc:sldMkLst>
          <pc:docMk/>
          <pc:sldMk cId="3857524458" sldId="304"/>
        </pc:sldMkLst>
      </pc:sldChg>
      <pc:sldChg chg="addSp delSp modSp add mod">
        <pc:chgData name="Thomas Wang" userId="8f8f01fa8073da85" providerId="LiveId" clId="{44B16C16-08F7-49CA-A558-A0D194D00DD2}" dt="2022-10-07T15:42:29.648" v="3136"/>
        <pc:sldMkLst>
          <pc:docMk/>
          <pc:sldMk cId="1760041425" sldId="305"/>
        </pc:sldMkLst>
        <pc:spChg chg="add mod">
          <ac:chgData name="Thomas Wang" userId="8f8f01fa8073da85" providerId="LiveId" clId="{44B16C16-08F7-49CA-A558-A0D194D00DD2}" dt="2022-10-07T15:42:03.797" v="3130" actId="14100"/>
          <ac:spMkLst>
            <pc:docMk/>
            <pc:sldMk cId="1760041425" sldId="305"/>
            <ac:spMk id="4" creationId="{81D2F94F-9693-F9F4-52B2-1C5D0EE48F74}"/>
          </ac:spMkLst>
        </pc:spChg>
        <pc:spChg chg="add mod">
          <ac:chgData name="Thomas Wang" userId="8f8f01fa8073da85" providerId="LiveId" clId="{44B16C16-08F7-49CA-A558-A0D194D00DD2}" dt="2022-10-07T15:42:29.648" v="3136"/>
          <ac:spMkLst>
            <pc:docMk/>
            <pc:sldMk cId="1760041425" sldId="305"/>
            <ac:spMk id="7" creationId="{5EA61E56-9548-17F3-0BB3-2ECF48D3E698}"/>
          </ac:spMkLst>
        </pc:spChg>
        <pc:spChg chg="del">
          <ac:chgData name="Thomas Wang" userId="8f8f01fa8073da85" providerId="LiveId" clId="{44B16C16-08F7-49CA-A558-A0D194D00DD2}" dt="2022-10-07T15:42:05.695" v="3131" actId="478"/>
          <ac:spMkLst>
            <pc:docMk/>
            <pc:sldMk cId="1760041425" sldId="305"/>
            <ac:spMk id="9" creationId="{C9D14BDF-F3C9-934E-EA9C-93FB312A2FD8}"/>
          </ac:spMkLst>
        </pc:spChg>
        <pc:spChg chg="del">
          <ac:chgData name="Thomas Wang" userId="8f8f01fa8073da85" providerId="LiveId" clId="{44B16C16-08F7-49CA-A558-A0D194D00DD2}" dt="2022-10-07T15:41:48.623" v="3125" actId="478"/>
          <ac:spMkLst>
            <pc:docMk/>
            <pc:sldMk cId="1760041425" sldId="305"/>
            <ac:spMk id="11" creationId="{3435A182-C511-5696-E90D-15CA9BAF4BA5}"/>
          </ac:spMkLst>
        </pc:spChg>
        <pc:spChg chg="del">
          <ac:chgData name="Thomas Wang" userId="8f8f01fa8073da85" providerId="LiveId" clId="{44B16C16-08F7-49CA-A558-A0D194D00DD2}" dt="2022-10-07T15:42:05.695" v="3131" actId="478"/>
          <ac:spMkLst>
            <pc:docMk/>
            <pc:sldMk cId="1760041425" sldId="305"/>
            <ac:spMk id="16" creationId="{6F11B090-7219-5735-B0C3-714D06450C4F}"/>
          </ac:spMkLst>
        </pc:spChg>
        <pc:spChg chg="del">
          <ac:chgData name="Thomas Wang" userId="8f8f01fa8073da85" providerId="LiveId" clId="{44B16C16-08F7-49CA-A558-A0D194D00DD2}" dt="2022-10-07T15:42:05.695" v="3131" actId="478"/>
          <ac:spMkLst>
            <pc:docMk/>
            <pc:sldMk cId="1760041425" sldId="305"/>
            <ac:spMk id="17" creationId="{79BD570E-C9DC-F3BE-2A9A-8DD6AD0B10C9}"/>
          </ac:spMkLst>
        </pc:spChg>
        <pc:spChg chg="del">
          <ac:chgData name="Thomas Wang" userId="8f8f01fa8073da85" providerId="LiveId" clId="{44B16C16-08F7-49CA-A558-A0D194D00DD2}" dt="2022-10-07T15:42:05.695" v="3131" actId="478"/>
          <ac:spMkLst>
            <pc:docMk/>
            <pc:sldMk cId="1760041425" sldId="305"/>
            <ac:spMk id="18" creationId="{0BF4E121-5F17-AD6F-DF8C-72498CEB6954}"/>
          </ac:spMkLst>
        </pc:spChg>
        <pc:picChg chg="add mod">
          <ac:chgData name="Thomas Wang" userId="8f8f01fa8073da85" providerId="LiveId" clId="{44B16C16-08F7-49CA-A558-A0D194D00DD2}" dt="2022-10-07T15:42:14.613" v="3134" actId="1076"/>
          <ac:picMkLst>
            <pc:docMk/>
            <pc:sldMk cId="1760041425" sldId="305"/>
            <ac:picMk id="5" creationId="{55D74AF8-AEE2-B947-47B1-4E3E84C07508}"/>
          </ac:picMkLst>
        </pc:picChg>
        <pc:picChg chg="del">
          <ac:chgData name="Thomas Wang" userId="8f8f01fa8073da85" providerId="LiveId" clId="{44B16C16-08F7-49CA-A558-A0D194D00DD2}" dt="2022-10-07T15:42:05.695" v="3131" actId="478"/>
          <ac:picMkLst>
            <pc:docMk/>
            <pc:sldMk cId="1760041425" sldId="305"/>
            <ac:picMk id="6" creationId="{7E0BEBF9-82CE-A1DE-7B7F-206E0E530BA1}"/>
          </ac:picMkLst>
        </pc:picChg>
      </pc:sldChg>
      <pc:sldChg chg="addSp delSp modSp add mod ord">
        <pc:chgData name="Thomas Wang" userId="8f8f01fa8073da85" providerId="LiveId" clId="{44B16C16-08F7-49CA-A558-A0D194D00DD2}" dt="2022-10-07T16:00:51.320" v="3432" actId="21"/>
        <pc:sldMkLst>
          <pc:docMk/>
          <pc:sldMk cId="2064575485" sldId="306"/>
        </pc:sldMkLst>
        <pc:spChg chg="add del mod">
          <ac:chgData name="Thomas Wang" userId="8f8f01fa8073da85" providerId="LiveId" clId="{44B16C16-08F7-49CA-A558-A0D194D00DD2}" dt="2022-10-07T15:52:48.624" v="3272" actId="478"/>
          <ac:spMkLst>
            <pc:docMk/>
            <pc:sldMk cId="2064575485" sldId="306"/>
            <ac:spMk id="3" creationId="{9F3A6F39-35E3-821C-A2F5-45C4DF1B9A21}"/>
          </ac:spMkLst>
        </pc:spChg>
        <pc:spChg chg="del mod">
          <ac:chgData name="Thomas Wang" userId="8f8f01fa8073da85" providerId="LiveId" clId="{44B16C16-08F7-49CA-A558-A0D194D00DD2}" dt="2022-10-07T15:52:47.076" v="3271"/>
          <ac:spMkLst>
            <pc:docMk/>
            <pc:sldMk cId="2064575485" sldId="306"/>
            <ac:spMk id="4" creationId="{81D2F94F-9693-F9F4-52B2-1C5D0EE48F74}"/>
          </ac:spMkLst>
        </pc:spChg>
        <pc:spChg chg="add del mod">
          <ac:chgData name="Thomas Wang" userId="8f8f01fa8073da85" providerId="LiveId" clId="{44B16C16-08F7-49CA-A558-A0D194D00DD2}" dt="2022-10-07T15:52:49.421" v="3273" actId="478"/>
          <ac:spMkLst>
            <pc:docMk/>
            <pc:sldMk cId="2064575485" sldId="306"/>
            <ac:spMk id="6" creationId="{DE3A6B2E-D176-8D11-D459-13368B88A8A3}"/>
          </ac:spMkLst>
        </pc:spChg>
        <pc:spChg chg="del">
          <ac:chgData name="Thomas Wang" userId="8f8f01fa8073da85" providerId="LiveId" clId="{44B16C16-08F7-49CA-A558-A0D194D00DD2}" dt="2022-10-07T15:42:57.713" v="3141" actId="478"/>
          <ac:spMkLst>
            <pc:docMk/>
            <pc:sldMk cId="2064575485" sldId="306"/>
            <ac:spMk id="7" creationId="{5EA61E56-9548-17F3-0BB3-2ECF48D3E698}"/>
          </ac:spMkLst>
        </pc:spChg>
        <pc:spChg chg="add del mod">
          <ac:chgData name="Thomas Wang" userId="8f8f01fa8073da85" providerId="LiveId" clId="{44B16C16-08F7-49CA-A558-A0D194D00DD2}" dt="2022-10-07T15:47:33.376" v="3162"/>
          <ac:spMkLst>
            <pc:docMk/>
            <pc:sldMk cId="2064575485" sldId="306"/>
            <ac:spMk id="9" creationId="{436DB215-A242-69E9-A456-BE4389161A0F}"/>
          </ac:spMkLst>
        </pc:spChg>
        <pc:spChg chg="add del mod">
          <ac:chgData name="Thomas Wang" userId="8f8f01fa8073da85" providerId="LiveId" clId="{44B16C16-08F7-49CA-A558-A0D194D00DD2}" dt="2022-10-07T15:52:48.624" v="3272" actId="478"/>
          <ac:spMkLst>
            <pc:docMk/>
            <pc:sldMk cId="2064575485" sldId="306"/>
            <ac:spMk id="11" creationId="{DC5F119A-54A2-3525-96F8-E09E7E72A224}"/>
          </ac:spMkLst>
        </pc:spChg>
        <pc:spChg chg="add del mod">
          <ac:chgData name="Thomas Wang" userId="8f8f01fa8073da85" providerId="LiveId" clId="{44B16C16-08F7-49CA-A558-A0D194D00DD2}" dt="2022-10-07T15:52:48.624" v="3272" actId="478"/>
          <ac:spMkLst>
            <pc:docMk/>
            <pc:sldMk cId="2064575485" sldId="306"/>
            <ac:spMk id="13" creationId="{E7BF6D69-1699-0317-ABE8-79BEB3942397}"/>
          </ac:spMkLst>
        </pc:spChg>
        <pc:spChg chg="add del mod">
          <ac:chgData name="Thomas Wang" userId="8f8f01fa8073da85" providerId="LiveId" clId="{44B16C16-08F7-49CA-A558-A0D194D00DD2}" dt="2022-10-07T15:52:48.624" v="3272" actId="478"/>
          <ac:spMkLst>
            <pc:docMk/>
            <pc:sldMk cId="2064575485" sldId="306"/>
            <ac:spMk id="15" creationId="{6351E01D-61F0-CB51-93FE-09412D93E251}"/>
          </ac:spMkLst>
        </pc:spChg>
        <pc:spChg chg="add del mod">
          <ac:chgData name="Thomas Wang" userId="8f8f01fa8073da85" providerId="LiveId" clId="{44B16C16-08F7-49CA-A558-A0D194D00DD2}" dt="2022-10-07T15:52:48.624" v="3272" actId="478"/>
          <ac:spMkLst>
            <pc:docMk/>
            <pc:sldMk cId="2064575485" sldId="306"/>
            <ac:spMk id="16" creationId="{7D3930A4-5568-5AF8-AF75-E91E3498777D}"/>
          </ac:spMkLst>
        </pc:spChg>
        <pc:spChg chg="add del mod">
          <ac:chgData name="Thomas Wang" userId="8f8f01fa8073da85" providerId="LiveId" clId="{44B16C16-08F7-49CA-A558-A0D194D00DD2}" dt="2022-10-07T15:52:48.624" v="3272" actId="478"/>
          <ac:spMkLst>
            <pc:docMk/>
            <pc:sldMk cId="2064575485" sldId="306"/>
            <ac:spMk id="18" creationId="{46C694A9-ED4E-DBF1-76D7-6B35CA3857B2}"/>
          </ac:spMkLst>
        </pc:spChg>
        <pc:spChg chg="add del mod">
          <ac:chgData name="Thomas Wang" userId="8f8f01fa8073da85" providerId="LiveId" clId="{44B16C16-08F7-49CA-A558-A0D194D00DD2}" dt="2022-10-07T15:52:48.624" v="3272" actId="478"/>
          <ac:spMkLst>
            <pc:docMk/>
            <pc:sldMk cId="2064575485" sldId="306"/>
            <ac:spMk id="20" creationId="{B28AFF6F-51F7-BD09-DC84-FE07995FC81C}"/>
          </ac:spMkLst>
        </pc:spChg>
        <pc:spChg chg="add mod">
          <ac:chgData name="Thomas Wang" userId="8f8f01fa8073da85" providerId="LiveId" clId="{44B16C16-08F7-49CA-A558-A0D194D00DD2}" dt="2022-10-07T15:50:25.545" v="3235" actId="571"/>
          <ac:spMkLst>
            <pc:docMk/>
            <pc:sldMk cId="2064575485" sldId="306"/>
            <ac:spMk id="21" creationId="{7C3E5572-FEC5-9C26-E2C8-C8DC4DBDE1A3}"/>
          </ac:spMkLst>
        </pc:spChg>
        <pc:spChg chg="add mod">
          <ac:chgData name="Thomas Wang" userId="8f8f01fa8073da85" providerId="LiveId" clId="{44B16C16-08F7-49CA-A558-A0D194D00DD2}" dt="2022-10-07T15:50:25.545" v="3235" actId="571"/>
          <ac:spMkLst>
            <pc:docMk/>
            <pc:sldMk cId="2064575485" sldId="306"/>
            <ac:spMk id="22" creationId="{57695689-CDAE-5AA7-FE08-20453BCF633E}"/>
          </ac:spMkLst>
        </pc:spChg>
        <pc:spChg chg="add del mod">
          <ac:chgData name="Thomas Wang" userId="8f8f01fa8073da85" providerId="LiveId" clId="{44B16C16-08F7-49CA-A558-A0D194D00DD2}" dt="2022-10-07T15:52:48.624" v="3272" actId="478"/>
          <ac:spMkLst>
            <pc:docMk/>
            <pc:sldMk cId="2064575485" sldId="306"/>
            <ac:spMk id="23" creationId="{245496B0-1C2D-FF1E-6812-6D97EA7CCC52}"/>
          </ac:spMkLst>
        </pc:spChg>
        <pc:spChg chg="add del mod">
          <ac:chgData name="Thomas Wang" userId="8f8f01fa8073da85" providerId="LiveId" clId="{44B16C16-08F7-49CA-A558-A0D194D00DD2}" dt="2022-10-07T15:52:48.624" v="3272" actId="478"/>
          <ac:spMkLst>
            <pc:docMk/>
            <pc:sldMk cId="2064575485" sldId="306"/>
            <ac:spMk id="25" creationId="{E4FDBD50-3E35-52A5-6D47-DB98B387E4DD}"/>
          </ac:spMkLst>
        </pc:spChg>
        <pc:spChg chg="add del mod">
          <ac:chgData name="Thomas Wang" userId="8f8f01fa8073da85" providerId="LiveId" clId="{44B16C16-08F7-49CA-A558-A0D194D00DD2}" dt="2022-10-07T15:52:48.624" v="3272" actId="478"/>
          <ac:spMkLst>
            <pc:docMk/>
            <pc:sldMk cId="2064575485" sldId="306"/>
            <ac:spMk id="27" creationId="{C1ED21EA-FD42-CE1A-67C7-D1526967C464}"/>
          </ac:spMkLst>
        </pc:spChg>
        <pc:spChg chg="add del mod">
          <ac:chgData name="Thomas Wang" userId="8f8f01fa8073da85" providerId="LiveId" clId="{44B16C16-08F7-49CA-A558-A0D194D00DD2}" dt="2022-10-07T15:52:48.624" v="3272" actId="478"/>
          <ac:spMkLst>
            <pc:docMk/>
            <pc:sldMk cId="2064575485" sldId="306"/>
            <ac:spMk id="29" creationId="{BA0AC1BD-BF8C-A0CC-835B-E2CC7B50CA87}"/>
          </ac:spMkLst>
        </pc:spChg>
        <pc:spChg chg="add del mod">
          <ac:chgData name="Thomas Wang" userId="8f8f01fa8073da85" providerId="LiveId" clId="{44B16C16-08F7-49CA-A558-A0D194D00DD2}" dt="2022-10-07T15:52:48.624" v="3272" actId="478"/>
          <ac:spMkLst>
            <pc:docMk/>
            <pc:sldMk cId="2064575485" sldId="306"/>
            <ac:spMk id="30" creationId="{7C30CD9F-5D3C-D0E9-828C-21E1FD6071F4}"/>
          </ac:spMkLst>
        </pc:spChg>
        <pc:spChg chg="add mod">
          <ac:chgData name="Thomas Wang" userId="8f8f01fa8073da85" providerId="LiveId" clId="{44B16C16-08F7-49CA-A558-A0D194D00DD2}" dt="2022-10-07T15:52:45.778" v="3269" actId="12"/>
          <ac:spMkLst>
            <pc:docMk/>
            <pc:sldMk cId="2064575485" sldId="306"/>
            <ac:spMk id="32" creationId="{9E36565B-052D-C311-BC57-5D7A403B288D}"/>
          </ac:spMkLst>
        </pc:spChg>
        <pc:spChg chg="add mod">
          <ac:chgData name="Thomas Wang" userId="8f8f01fa8073da85" providerId="LiveId" clId="{44B16C16-08F7-49CA-A558-A0D194D00DD2}" dt="2022-10-07T15:53:30.572" v="3285" actId="1076"/>
          <ac:spMkLst>
            <pc:docMk/>
            <pc:sldMk cId="2064575485" sldId="306"/>
            <ac:spMk id="34" creationId="{1D1AF575-C032-CBAB-BDF3-182F00748CE2}"/>
          </ac:spMkLst>
        </pc:spChg>
        <pc:spChg chg="add mod">
          <ac:chgData name="Thomas Wang" userId="8f8f01fa8073da85" providerId="LiveId" clId="{44B16C16-08F7-49CA-A558-A0D194D00DD2}" dt="2022-10-07T15:53:33.061" v="3286" actId="1076"/>
          <ac:spMkLst>
            <pc:docMk/>
            <pc:sldMk cId="2064575485" sldId="306"/>
            <ac:spMk id="35" creationId="{2E08C4F8-9603-9B88-A860-6F24234B0E5D}"/>
          </ac:spMkLst>
        </pc:spChg>
        <pc:spChg chg="add mod">
          <ac:chgData name="Thomas Wang" userId="8f8f01fa8073da85" providerId="LiveId" clId="{44B16C16-08F7-49CA-A558-A0D194D00DD2}" dt="2022-10-07T15:53:35.139" v="3287" actId="1076"/>
          <ac:spMkLst>
            <pc:docMk/>
            <pc:sldMk cId="2064575485" sldId="306"/>
            <ac:spMk id="37" creationId="{6DB48E49-BF93-C1A2-1B75-1A5EA3460334}"/>
          </ac:spMkLst>
        </pc:spChg>
        <pc:spChg chg="add mod">
          <ac:chgData name="Thomas Wang" userId="8f8f01fa8073da85" providerId="LiveId" clId="{44B16C16-08F7-49CA-A558-A0D194D00DD2}" dt="2022-10-07T15:54:25.595" v="3301" actId="1076"/>
          <ac:spMkLst>
            <pc:docMk/>
            <pc:sldMk cId="2064575485" sldId="306"/>
            <ac:spMk id="39" creationId="{80C98DF3-180E-9F80-D75E-E57631D3C52C}"/>
          </ac:spMkLst>
        </pc:spChg>
        <pc:spChg chg="add mod">
          <ac:chgData name="Thomas Wang" userId="8f8f01fa8073da85" providerId="LiveId" clId="{44B16C16-08F7-49CA-A558-A0D194D00DD2}" dt="2022-10-07T15:55:21.860" v="3320" actId="108"/>
          <ac:spMkLst>
            <pc:docMk/>
            <pc:sldMk cId="2064575485" sldId="306"/>
            <ac:spMk id="41" creationId="{E19ECA27-8D89-D3FC-E7CF-AB710782151F}"/>
          </ac:spMkLst>
        </pc:spChg>
        <pc:spChg chg="add mod">
          <ac:chgData name="Thomas Wang" userId="8f8f01fa8073da85" providerId="LiveId" clId="{44B16C16-08F7-49CA-A558-A0D194D00DD2}" dt="2022-10-07T15:55:03.259" v="3316" actId="1076"/>
          <ac:spMkLst>
            <pc:docMk/>
            <pc:sldMk cId="2064575485" sldId="306"/>
            <ac:spMk id="43" creationId="{5F7BFA5A-D142-413E-D00C-D7AAD74D838C}"/>
          </ac:spMkLst>
        </pc:spChg>
        <pc:spChg chg="add mod">
          <ac:chgData name="Thomas Wang" userId="8f8f01fa8073da85" providerId="LiveId" clId="{44B16C16-08F7-49CA-A558-A0D194D00DD2}" dt="2022-10-07T15:55:00.675" v="3315" actId="571"/>
          <ac:spMkLst>
            <pc:docMk/>
            <pc:sldMk cId="2064575485" sldId="306"/>
            <ac:spMk id="44" creationId="{9AD2D032-7E2E-CAE4-4A89-ED1A62A8E639}"/>
          </ac:spMkLst>
        </pc:spChg>
        <pc:spChg chg="add mod">
          <ac:chgData name="Thomas Wang" userId="8f8f01fa8073da85" providerId="LiveId" clId="{44B16C16-08F7-49CA-A558-A0D194D00DD2}" dt="2022-10-07T15:55:15.972" v="3319" actId="1076"/>
          <ac:spMkLst>
            <pc:docMk/>
            <pc:sldMk cId="2064575485" sldId="306"/>
            <ac:spMk id="46" creationId="{3D4D3455-D959-5751-6FB0-88D27BC3AD05}"/>
          </ac:spMkLst>
        </pc:spChg>
        <pc:spChg chg="add mod">
          <ac:chgData name="Thomas Wang" userId="8f8f01fa8073da85" providerId="LiveId" clId="{44B16C16-08F7-49CA-A558-A0D194D00DD2}" dt="2022-10-07T15:55:26.068" v="3321" actId="571"/>
          <ac:spMkLst>
            <pc:docMk/>
            <pc:sldMk cId="2064575485" sldId="306"/>
            <ac:spMk id="47" creationId="{2AD8A313-1285-863B-CA29-C26D36D9A6C0}"/>
          </ac:spMkLst>
        </pc:spChg>
        <pc:spChg chg="add mod">
          <ac:chgData name="Thomas Wang" userId="8f8f01fa8073da85" providerId="LiveId" clId="{44B16C16-08F7-49CA-A558-A0D194D00DD2}" dt="2022-10-07T15:55:56.268" v="3331" actId="1076"/>
          <ac:spMkLst>
            <pc:docMk/>
            <pc:sldMk cId="2064575485" sldId="306"/>
            <ac:spMk id="49" creationId="{564F0CF4-90CC-4187-1D28-A57CB3462F17}"/>
          </ac:spMkLst>
        </pc:spChg>
        <pc:spChg chg="add mod">
          <ac:chgData name="Thomas Wang" userId="8f8f01fa8073da85" providerId="LiveId" clId="{44B16C16-08F7-49CA-A558-A0D194D00DD2}" dt="2022-10-07T15:56:04.966" v="3333" actId="1076"/>
          <ac:spMkLst>
            <pc:docMk/>
            <pc:sldMk cId="2064575485" sldId="306"/>
            <ac:spMk id="51" creationId="{BCCF3CF9-06CB-E6C6-7BFA-4D117545E0CC}"/>
          </ac:spMkLst>
        </pc:spChg>
        <pc:spChg chg="add del mod">
          <ac:chgData name="Thomas Wang" userId="8f8f01fa8073da85" providerId="LiveId" clId="{44B16C16-08F7-49CA-A558-A0D194D00DD2}" dt="2022-10-07T16:00:51.320" v="3432" actId="21"/>
          <ac:spMkLst>
            <pc:docMk/>
            <pc:sldMk cId="2064575485" sldId="306"/>
            <ac:spMk id="56" creationId="{C94B728D-ECE1-7132-5077-528174FCE3C0}"/>
          </ac:spMkLst>
        </pc:spChg>
        <pc:picChg chg="del">
          <ac:chgData name="Thomas Wang" userId="8f8f01fa8073da85" providerId="LiveId" clId="{44B16C16-08F7-49CA-A558-A0D194D00DD2}" dt="2022-10-07T15:42:59.368" v="3142" actId="478"/>
          <ac:picMkLst>
            <pc:docMk/>
            <pc:sldMk cId="2064575485" sldId="306"/>
            <ac:picMk id="5" creationId="{55D74AF8-AEE2-B947-47B1-4E3E84C07508}"/>
          </ac:picMkLst>
        </pc:picChg>
        <pc:cxnChg chg="add mod">
          <ac:chgData name="Thomas Wang" userId="8f8f01fa8073da85" providerId="LiveId" clId="{44B16C16-08F7-49CA-A558-A0D194D00DD2}" dt="2022-10-07T15:56:04.966" v="3333" actId="1076"/>
          <ac:cxnSpMkLst>
            <pc:docMk/>
            <pc:sldMk cId="2064575485" sldId="306"/>
            <ac:cxnSpMk id="53" creationId="{D3BE1EBD-A82F-26C3-B23E-FBFD16205B5D}"/>
          </ac:cxnSpMkLst>
        </pc:cxnChg>
      </pc:sldChg>
      <pc:sldChg chg="new del">
        <pc:chgData name="Thomas Wang" userId="8f8f01fa8073da85" providerId="LiveId" clId="{44B16C16-08F7-49CA-A558-A0D194D00DD2}" dt="2022-10-07T15:42:37.841" v="3138" actId="680"/>
        <pc:sldMkLst>
          <pc:docMk/>
          <pc:sldMk cId="3096612560" sldId="306"/>
        </pc:sldMkLst>
      </pc:sldChg>
      <pc:sldChg chg="add">
        <pc:chgData name="Thomas Wang" userId="8f8f01fa8073da85" providerId="LiveId" clId="{44B16C16-08F7-49CA-A558-A0D194D00DD2}" dt="2022-10-07T15:52:31.786" v="3266"/>
        <pc:sldMkLst>
          <pc:docMk/>
          <pc:sldMk cId="2824359795" sldId="307"/>
        </pc:sldMkLst>
      </pc:sldChg>
      <pc:sldChg chg="addSp delSp modSp add mod">
        <pc:chgData name="Thomas Wang" userId="8f8f01fa8073da85" providerId="LiveId" clId="{44B16C16-08F7-49CA-A558-A0D194D00DD2}" dt="2022-10-07T16:01:01.203" v="3435" actId="11529"/>
        <pc:sldMkLst>
          <pc:docMk/>
          <pc:sldMk cId="913892332" sldId="308"/>
        </pc:sldMkLst>
        <pc:spChg chg="add mod">
          <ac:chgData name="Thomas Wang" userId="8f8f01fa8073da85" providerId="LiveId" clId="{44B16C16-08F7-49CA-A558-A0D194D00DD2}" dt="2022-10-07T15:57:46.635" v="3360" actId="1076"/>
          <ac:spMkLst>
            <pc:docMk/>
            <pc:sldMk cId="913892332" sldId="308"/>
            <ac:spMk id="5" creationId="{1FF2BDAC-7F83-EA02-E122-3A4FC56BD482}"/>
          </ac:spMkLst>
        </pc:spChg>
        <pc:spChg chg="add mod">
          <ac:chgData name="Thomas Wang" userId="8f8f01fa8073da85" providerId="LiveId" clId="{44B16C16-08F7-49CA-A558-A0D194D00DD2}" dt="2022-10-07T15:57:46.635" v="3360" actId="1076"/>
          <ac:spMkLst>
            <pc:docMk/>
            <pc:sldMk cId="913892332" sldId="308"/>
            <ac:spMk id="7" creationId="{A0541CA8-4C4F-B3B5-EB6D-2021EAD74E7B}"/>
          </ac:spMkLst>
        </pc:spChg>
        <pc:spChg chg="add mod">
          <ac:chgData name="Thomas Wang" userId="8f8f01fa8073da85" providerId="LiveId" clId="{44B16C16-08F7-49CA-A558-A0D194D00DD2}" dt="2022-10-07T15:57:37.452" v="3359" actId="1076"/>
          <ac:spMkLst>
            <pc:docMk/>
            <pc:sldMk cId="913892332" sldId="308"/>
            <ac:spMk id="9" creationId="{2C86887B-B43D-4460-F8DB-69CA352CCE78}"/>
          </ac:spMkLst>
        </pc:spChg>
        <pc:spChg chg="add mod">
          <ac:chgData name="Thomas Wang" userId="8f8f01fa8073da85" providerId="LiveId" clId="{44B16C16-08F7-49CA-A558-A0D194D00DD2}" dt="2022-10-07T16:00:56.763" v="3434" actId="1076"/>
          <ac:spMkLst>
            <pc:docMk/>
            <pc:sldMk cId="913892332" sldId="308"/>
            <ac:spMk id="10" creationId="{47D40890-784B-1B5B-085C-24A925013873}"/>
          </ac:spMkLst>
        </pc:spChg>
        <pc:spChg chg="del">
          <ac:chgData name="Thomas Wang" userId="8f8f01fa8073da85" providerId="LiveId" clId="{44B16C16-08F7-49CA-A558-A0D194D00DD2}" dt="2022-10-07T15:56:45.144" v="3342" actId="478"/>
          <ac:spMkLst>
            <pc:docMk/>
            <pc:sldMk cId="913892332" sldId="308"/>
            <ac:spMk id="32" creationId="{9E36565B-052D-C311-BC57-5D7A403B288D}"/>
          </ac:spMkLst>
        </pc:spChg>
        <pc:spChg chg="del">
          <ac:chgData name="Thomas Wang" userId="8f8f01fa8073da85" providerId="LiveId" clId="{44B16C16-08F7-49CA-A558-A0D194D00DD2}" dt="2022-10-07T15:56:42.897" v="3341" actId="478"/>
          <ac:spMkLst>
            <pc:docMk/>
            <pc:sldMk cId="913892332" sldId="308"/>
            <ac:spMk id="34" creationId="{1D1AF575-C032-CBAB-BDF3-182F00748CE2}"/>
          </ac:spMkLst>
        </pc:spChg>
        <pc:spChg chg="del">
          <ac:chgData name="Thomas Wang" userId="8f8f01fa8073da85" providerId="LiveId" clId="{44B16C16-08F7-49CA-A558-A0D194D00DD2}" dt="2022-10-07T15:56:42.897" v="3341" actId="478"/>
          <ac:spMkLst>
            <pc:docMk/>
            <pc:sldMk cId="913892332" sldId="308"/>
            <ac:spMk id="35" creationId="{2E08C4F8-9603-9B88-A860-6F24234B0E5D}"/>
          </ac:spMkLst>
        </pc:spChg>
        <pc:spChg chg="del">
          <ac:chgData name="Thomas Wang" userId="8f8f01fa8073da85" providerId="LiveId" clId="{44B16C16-08F7-49CA-A558-A0D194D00DD2}" dt="2022-10-07T15:56:42.897" v="3341" actId="478"/>
          <ac:spMkLst>
            <pc:docMk/>
            <pc:sldMk cId="913892332" sldId="308"/>
            <ac:spMk id="37" creationId="{6DB48E49-BF93-C1A2-1B75-1A5EA3460334}"/>
          </ac:spMkLst>
        </pc:spChg>
        <pc:spChg chg="del">
          <ac:chgData name="Thomas Wang" userId="8f8f01fa8073da85" providerId="LiveId" clId="{44B16C16-08F7-49CA-A558-A0D194D00DD2}" dt="2022-10-07T15:56:42.897" v="3341" actId="478"/>
          <ac:spMkLst>
            <pc:docMk/>
            <pc:sldMk cId="913892332" sldId="308"/>
            <ac:spMk id="39" creationId="{80C98DF3-180E-9F80-D75E-E57631D3C52C}"/>
          </ac:spMkLst>
        </pc:spChg>
        <pc:spChg chg="del">
          <ac:chgData name="Thomas Wang" userId="8f8f01fa8073da85" providerId="LiveId" clId="{44B16C16-08F7-49CA-A558-A0D194D00DD2}" dt="2022-10-07T15:56:42.897" v="3341" actId="478"/>
          <ac:spMkLst>
            <pc:docMk/>
            <pc:sldMk cId="913892332" sldId="308"/>
            <ac:spMk id="41" creationId="{E19ECA27-8D89-D3FC-E7CF-AB710782151F}"/>
          </ac:spMkLst>
        </pc:spChg>
        <pc:spChg chg="del">
          <ac:chgData name="Thomas Wang" userId="8f8f01fa8073da85" providerId="LiveId" clId="{44B16C16-08F7-49CA-A558-A0D194D00DD2}" dt="2022-10-07T15:56:42.897" v="3341" actId="478"/>
          <ac:spMkLst>
            <pc:docMk/>
            <pc:sldMk cId="913892332" sldId="308"/>
            <ac:spMk id="43" creationId="{5F7BFA5A-D142-413E-D00C-D7AAD74D838C}"/>
          </ac:spMkLst>
        </pc:spChg>
        <pc:spChg chg="del">
          <ac:chgData name="Thomas Wang" userId="8f8f01fa8073da85" providerId="LiveId" clId="{44B16C16-08F7-49CA-A558-A0D194D00DD2}" dt="2022-10-07T15:56:42.897" v="3341" actId="478"/>
          <ac:spMkLst>
            <pc:docMk/>
            <pc:sldMk cId="913892332" sldId="308"/>
            <ac:spMk id="44" creationId="{9AD2D032-7E2E-CAE4-4A89-ED1A62A8E639}"/>
          </ac:spMkLst>
        </pc:spChg>
        <pc:spChg chg="del">
          <ac:chgData name="Thomas Wang" userId="8f8f01fa8073da85" providerId="LiveId" clId="{44B16C16-08F7-49CA-A558-A0D194D00DD2}" dt="2022-10-07T15:56:42.897" v="3341" actId="478"/>
          <ac:spMkLst>
            <pc:docMk/>
            <pc:sldMk cId="913892332" sldId="308"/>
            <ac:spMk id="46" creationId="{3D4D3455-D959-5751-6FB0-88D27BC3AD05}"/>
          </ac:spMkLst>
        </pc:spChg>
        <pc:spChg chg="del">
          <ac:chgData name="Thomas Wang" userId="8f8f01fa8073da85" providerId="LiveId" clId="{44B16C16-08F7-49CA-A558-A0D194D00DD2}" dt="2022-10-07T15:56:42.897" v="3341" actId="478"/>
          <ac:spMkLst>
            <pc:docMk/>
            <pc:sldMk cId="913892332" sldId="308"/>
            <ac:spMk id="47" creationId="{2AD8A313-1285-863B-CA29-C26D36D9A6C0}"/>
          </ac:spMkLst>
        </pc:spChg>
        <pc:spChg chg="del">
          <ac:chgData name="Thomas Wang" userId="8f8f01fa8073da85" providerId="LiveId" clId="{44B16C16-08F7-49CA-A558-A0D194D00DD2}" dt="2022-10-07T15:56:42.897" v="3341" actId="478"/>
          <ac:spMkLst>
            <pc:docMk/>
            <pc:sldMk cId="913892332" sldId="308"/>
            <ac:spMk id="49" creationId="{564F0CF4-90CC-4187-1D28-A57CB3462F17}"/>
          </ac:spMkLst>
        </pc:spChg>
        <pc:spChg chg="del">
          <ac:chgData name="Thomas Wang" userId="8f8f01fa8073da85" providerId="LiveId" clId="{44B16C16-08F7-49CA-A558-A0D194D00DD2}" dt="2022-10-07T15:56:42.897" v="3341" actId="478"/>
          <ac:spMkLst>
            <pc:docMk/>
            <pc:sldMk cId="913892332" sldId="308"/>
            <ac:spMk id="51" creationId="{BCCF3CF9-06CB-E6C6-7BFA-4D117545E0CC}"/>
          </ac:spMkLst>
        </pc:spChg>
        <pc:spChg chg="del">
          <ac:chgData name="Thomas Wang" userId="8f8f01fa8073da85" providerId="LiveId" clId="{44B16C16-08F7-49CA-A558-A0D194D00DD2}" dt="2022-10-07T15:56:42.897" v="3341" actId="478"/>
          <ac:spMkLst>
            <pc:docMk/>
            <pc:sldMk cId="913892332" sldId="308"/>
            <ac:spMk id="56" creationId="{C94B728D-ECE1-7132-5077-528174FCE3C0}"/>
          </ac:spMkLst>
        </pc:spChg>
        <pc:picChg chg="add mod">
          <ac:chgData name="Thomas Wang" userId="8f8f01fa8073da85" providerId="LiveId" clId="{44B16C16-08F7-49CA-A558-A0D194D00DD2}" dt="2022-10-07T15:57:46.635" v="3360" actId="1076"/>
          <ac:picMkLst>
            <pc:docMk/>
            <pc:sldMk cId="913892332" sldId="308"/>
            <ac:picMk id="3" creationId="{52CE3F8B-7EEF-23BD-D626-1CDE484F4633}"/>
          </ac:picMkLst>
        </pc:picChg>
        <pc:cxnChg chg="add">
          <ac:chgData name="Thomas Wang" userId="8f8f01fa8073da85" providerId="LiveId" clId="{44B16C16-08F7-49CA-A558-A0D194D00DD2}" dt="2022-10-07T16:01:01.203" v="3435" actId="11529"/>
          <ac:cxnSpMkLst>
            <pc:docMk/>
            <pc:sldMk cId="913892332" sldId="308"/>
            <ac:cxnSpMk id="12" creationId="{CB5A25C6-5349-6898-2230-D7A16B5A74CC}"/>
          </ac:cxnSpMkLst>
        </pc:cxnChg>
        <pc:cxnChg chg="del mod">
          <ac:chgData name="Thomas Wang" userId="8f8f01fa8073da85" providerId="LiveId" clId="{44B16C16-08F7-49CA-A558-A0D194D00DD2}" dt="2022-10-07T15:56:42.897" v="3341" actId="478"/>
          <ac:cxnSpMkLst>
            <pc:docMk/>
            <pc:sldMk cId="913892332" sldId="308"/>
            <ac:cxnSpMk id="53" creationId="{D3BE1EBD-A82F-26C3-B23E-FBFD16205B5D}"/>
          </ac:cxnSpMkLst>
        </pc:cxnChg>
      </pc:sldChg>
      <pc:sldChg chg="new del">
        <pc:chgData name="Thomas Wang" userId="8f8f01fa8073da85" providerId="LiveId" clId="{44B16C16-08F7-49CA-A558-A0D194D00DD2}" dt="2022-10-07T15:56:31.384" v="3339" actId="680"/>
        <pc:sldMkLst>
          <pc:docMk/>
          <pc:sldMk cId="1576368879" sldId="308"/>
        </pc:sldMkLst>
      </pc:sldChg>
      <pc:sldChg chg="addSp delSp modSp add mod">
        <pc:chgData name="Thomas Wang" userId="8f8f01fa8073da85" providerId="LiveId" clId="{44B16C16-08F7-49CA-A558-A0D194D00DD2}" dt="2022-10-07T16:05:34.406" v="3481" actId="20577"/>
        <pc:sldMkLst>
          <pc:docMk/>
          <pc:sldMk cId="1045932742" sldId="309"/>
        </pc:sldMkLst>
        <pc:spChg chg="add mod">
          <ac:chgData name="Thomas Wang" userId="8f8f01fa8073da85" providerId="LiveId" clId="{44B16C16-08F7-49CA-A558-A0D194D00DD2}" dt="2022-10-07T15:58:09.183" v="3364"/>
          <ac:spMkLst>
            <pc:docMk/>
            <pc:sldMk cId="1045932742" sldId="309"/>
            <ac:spMk id="4" creationId="{51E31BFC-B9B4-6196-FAF1-E8680D50F7FA}"/>
          </ac:spMkLst>
        </pc:spChg>
        <pc:spChg chg="del">
          <ac:chgData name="Thomas Wang" userId="8f8f01fa8073da85" providerId="LiveId" clId="{44B16C16-08F7-49CA-A558-A0D194D00DD2}" dt="2022-10-07T15:59:11.572" v="3382" actId="478"/>
          <ac:spMkLst>
            <pc:docMk/>
            <pc:sldMk cId="1045932742" sldId="309"/>
            <ac:spMk id="5" creationId="{1FF2BDAC-7F83-EA02-E122-3A4FC56BD482}"/>
          </ac:spMkLst>
        </pc:spChg>
        <pc:spChg chg="add mod">
          <ac:chgData name="Thomas Wang" userId="8f8f01fa8073da85" providerId="LiveId" clId="{44B16C16-08F7-49CA-A558-A0D194D00DD2}" dt="2022-10-07T15:58:23.732" v="3367" actId="1076"/>
          <ac:spMkLst>
            <pc:docMk/>
            <pc:sldMk cId="1045932742" sldId="309"/>
            <ac:spMk id="6" creationId="{A6522FE4-530B-9FF0-07BE-8258A503850A}"/>
          </ac:spMkLst>
        </pc:spChg>
        <pc:spChg chg="del">
          <ac:chgData name="Thomas Wang" userId="8f8f01fa8073da85" providerId="LiveId" clId="{44B16C16-08F7-49CA-A558-A0D194D00DD2}" dt="2022-10-07T15:59:51.807" v="3393" actId="478"/>
          <ac:spMkLst>
            <pc:docMk/>
            <pc:sldMk cId="1045932742" sldId="309"/>
            <ac:spMk id="7" creationId="{A0541CA8-4C4F-B3B5-EB6D-2021EAD74E7B}"/>
          </ac:spMkLst>
        </pc:spChg>
        <pc:spChg chg="del">
          <ac:chgData name="Thomas Wang" userId="8f8f01fa8073da85" providerId="LiveId" clId="{44B16C16-08F7-49CA-A558-A0D194D00DD2}" dt="2022-10-07T15:58:00.054" v="3362" actId="478"/>
          <ac:spMkLst>
            <pc:docMk/>
            <pc:sldMk cId="1045932742" sldId="309"/>
            <ac:spMk id="9" creationId="{2C86887B-B43D-4460-F8DB-69CA352CCE78}"/>
          </ac:spMkLst>
        </pc:spChg>
        <pc:spChg chg="add mod">
          <ac:chgData name="Thomas Wang" userId="8f8f01fa8073da85" providerId="LiveId" clId="{44B16C16-08F7-49CA-A558-A0D194D00DD2}" dt="2022-10-07T15:58:32.589" v="3370" actId="14100"/>
          <ac:spMkLst>
            <pc:docMk/>
            <pc:sldMk cId="1045932742" sldId="309"/>
            <ac:spMk id="10" creationId="{3F024F71-B53F-40C7-C0CC-5F78953B2C2D}"/>
          </ac:spMkLst>
        </pc:spChg>
        <pc:spChg chg="add mod">
          <ac:chgData name="Thomas Wang" userId="8f8f01fa8073da85" providerId="LiveId" clId="{44B16C16-08F7-49CA-A558-A0D194D00DD2}" dt="2022-10-07T15:59:09.011" v="3381" actId="1076"/>
          <ac:spMkLst>
            <pc:docMk/>
            <pc:sldMk cId="1045932742" sldId="309"/>
            <ac:spMk id="12" creationId="{A59697C3-0489-2CE7-6285-6E3271D36517}"/>
          </ac:spMkLst>
        </pc:spChg>
        <pc:spChg chg="add mod">
          <ac:chgData name="Thomas Wang" userId="8f8f01fa8073da85" providerId="LiveId" clId="{44B16C16-08F7-49CA-A558-A0D194D00DD2}" dt="2022-10-07T15:59:06.780" v="3380" actId="1076"/>
          <ac:spMkLst>
            <pc:docMk/>
            <pc:sldMk cId="1045932742" sldId="309"/>
            <ac:spMk id="14" creationId="{53043D0B-0559-BD9C-4C45-47F0376E2822}"/>
          </ac:spMkLst>
        </pc:spChg>
        <pc:spChg chg="add mod">
          <ac:chgData name="Thomas Wang" userId="8f8f01fa8073da85" providerId="LiveId" clId="{44B16C16-08F7-49CA-A558-A0D194D00DD2}" dt="2022-10-07T15:59:25.983" v="3388" actId="1076"/>
          <ac:spMkLst>
            <pc:docMk/>
            <pc:sldMk cId="1045932742" sldId="309"/>
            <ac:spMk id="16" creationId="{98068EA8-8627-3B5A-B719-330270E30CAE}"/>
          </ac:spMkLst>
        </pc:spChg>
        <pc:spChg chg="add mod">
          <ac:chgData name="Thomas Wang" userId="8f8f01fa8073da85" providerId="LiveId" clId="{44B16C16-08F7-49CA-A558-A0D194D00DD2}" dt="2022-10-07T15:59:33.021" v="3391" actId="1076"/>
          <ac:spMkLst>
            <pc:docMk/>
            <pc:sldMk cId="1045932742" sldId="309"/>
            <ac:spMk id="17" creationId="{F10D3251-FACC-37C2-D2E4-6CD30CD6A672}"/>
          </ac:spMkLst>
        </pc:spChg>
        <pc:spChg chg="add mod">
          <ac:chgData name="Thomas Wang" userId="8f8f01fa8073da85" providerId="LiveId" clId="{44B16C16-08F7-49CA-A558-A0D194D00DD2}" dt="2022-10-07T16:00:45.852" v="3431" actId="1076"/>
          <ac:spMkLst>
            <pc:docMk/>
            <pc:sldMk cId="1045932742" sldId="309"/>
            <ac:spMk id="20" creationId="{2DA8E694-8115-3FB7-4879-4CC99097E9C1}"/>
          </ac:spMkLst>
        </pc:spChg>
        <pc:spChg chg="add mod">
          <ac:chgData name="Thomas Wang" userId="8f8f01fa8073da85" providerId="LiveId" clId="{44B16C16-08F7-49CA-A558-A0D194D00DD2}" dt="2022-10-07T16:00:45.852" v="3431" actId="1076"/>
          <ac:spMkLst>
            <pc:docMk/>
            <pc:sldMk cId="1045932742" sldId="309"/>
            <ac:spMk id="21" creationId="{5C23F285-2AFB-BC58-28C4-7DABEA48DBDE}"/>
          </ac:spMkLst>
        </pc:spChg>
        <pc:spChg chg="add mod">
          <ac:chgData name="Thomas Wang" userId="8f8f01fa8073da85" providerId="LiveId" clId="{44B16C16-08F7-49CA-A558-A0D194D00DD2}" dt="2022-10-07T16:00:40.828" v="3430" actId="14100"/>
          <ac:spMkLst>
            <pc:docMk/>
            <pc:sldMk cId="1045932742" sldId="309"/>
            <ac:spMk id="24" creationId="{4187BADF-0B0D-A1F1-6003-0E93AD1EC00D}"/>
          </ac:spMkLst>
        </pc:spChg>
        <pc:spChg chg="add mod">
          <ac:chgData name="Thomas Wang" userId="8f8f01fa8073da85" providerId="LiveId" clId="{44B16C16-08F7-49CA-A558-A0D194D00DD2}" dt="2022-10-07T16:05:34.406" v="3481" actId="20577"/>
          <ac:spMkLst>
            <pc:docMk/>
            <pc:sldMk cId="1045932742" sldId="309"/>
            <ac:spMk id="25" creationId="{5BD9B18F-9354-EE4C-9737-0C66372A7FC7}"/>
          </ac:spMkLst>
        </pc:spChg>
        <pc:picChg chg="del">
          <ac:chgData name="Thomas Wang" userId="8f8f01fa8073da85" providerId="LiveId" clId="{44B16C16-08F7-49CA-A558-A0D194D00DD2}" dt="2022-10-07T15:58:21.371" v="3365" actId="478"/>
          <ac:picMkLst>
            <pc:docMk/>
            <pc:sldMk cId="1045932742" sldId="309"/>
            <ac:picMk id="3" creationId="{52CE3F8B-7EEF-23BD-D626-1CDE484F4633}"/>
          </ac:picMkLst>
        </pc:picChg>
        <pc:picChg chg="add mod ord">
          <ac:chgData name="Thomas Wang" userId="8f8f01fa8073da85" providerId="LiveId" clId="{44B16C16-08F7-49CA-A558-A0D194D00DD2}" dt="2022-10-07T16:00:45.852" v="3431" actId="1076"/>
          <ac:picMkLst>
            <pc:docMk/>
            <pc:sldMk cId="1045932742" sldId="309"/>
            <ac:picMk id="19" creationId="{AABDA9FF-C308-C543-E4A6-D199B78C841A}"/>
          </ac:picMkLst>
        </pc:picChg>
        <pc:cxnChg chg="add mod">
          <ac:chgData name="Thomas Wang" userId="8f8f01fa8073da85" providerId="LiveId" clId="{44B16C16-08F7-49CA-A558-A0D194D00DD2}" dt="2022-10-07T15:59:50.161" v="3392"/>
          <ac:cxnSpMkLst>
            <pc:docMk/>
            <pc:sldMk cId="1045932742" sldId="309"/>
            <ac:cxnSpMk id="18" creationId="{645D3C02-925A-C090-83CD-09123755A3CC}"/>
          </ac:cxnSpMkLst>
        </pc:cxnChg>
        <pc:cxnChg chg="add">
          <ac:chgData name="Thomas Wang" userId="8f8f01fa8073da85" providerId="LiveId" clId="{44B16C16-08F7-49CA-A558-A0D194D00DD2}" dt="2022-10-07T16:00:29.741" v="3404" actId="11529"/>
          <ac:cxnSpMkLst>
            <pc:docMk/>
            <pc:sldMk cId="1045932742" sldId="309"/>
            <ac:cxnSpMk id="23" creationId="{EF53B70C-5541-A9C7-257C-389DEFC51C55}"/>
          </ac:cxnSpMkLst>
        </pc:cxnChg>
        <pc:cxnChg chg="add mod">
          <ac:chgData name="Thomas Wang" userId="8f8f01fa8073da85" providerId="LiveId" clId="{44B16C16-08F7-49CA-A558-A0D194D00DD2}" dt="2022-10-07T16:01:10.371" v="3438" actId="14100"/>
          <ac:cxnSpMkLst>
            <pc:docMk/>
            <pc:sldMk cId="1045932742" sldId="309"/>
            <ac:cxnSpMk id="26" creationId="{46B955C4-4E19-EE2A-9E1D-5D9627ABD65E}"/>
          </ac:cxnSpMkLst>
        </pc:cxnChg>
      </pc:sldChg>
      <pc:sldChg chg="addSp delSp modSp add mod">
        <pc:chgData name="Thomas Wang" userId="8f8f01fa8073da85" providerId="LiveId" clId="{44B16C16-08F7-49CA-A558-A0D194D00DD2}" dt="2022-10-07T16:05:56.257" v="3502" actId="20577"/>
        <pc:sldMkLst>
          <pc:docMk/>
          <pc:sldMk cId="563735003" sldId="310"/>
        </pc:sldMkLst>
        <pc:spChg chg="mod">
          <ac:chgData name="Thomas Wang" userId="8f8f01fa8073da85" providerId="LiveId" clId="{44B16C16-08F7-49CA-A558-A0D194D00DD2}" dt="2022-10-07T16:04:49.133" v="3462" actId="14100"/>
          <ac:spMkLst>
            <pc:docMk/>
            <pc:sldMk cId="563735003" sldId="310"/>
            <ac:spMk id="4" creationId="{51E31BFC-B9B4-6196-FAF1-E8680D50F7FA}"/>
          </ac:spMkLst>
        </pc:spChg>
        <pc:spChg chg="add mod">
          <ac:chgData name="Thomas Wang" userId="8f8f01fa8073da85" providerId="LiveId" clId="{44B16C16-08F7-49CA-A558-A0D194D00DD2}" dt="2022-10-07T16:05:24.740" v="3476" actId="1076"/>
          <ac:spMkLst>
            <pc:docMk/>
            <pc:sldMk cId="563735003" sldId="310"/>
            <ac:spMk id="5" creationId="{9EA936A1-1CC4-0E18-662F-611EB74BA6AD}"/>
          </ac:spMkLst>
        </pc:spChg>
        <pc:spChg chg="mod">
          <ac:chgData name="Thomas Wang" userId="8f8f01fa8073da85" providerId="LiveId" clId="{44B16C16-08F7-49CA-A558-A0D194D00DD2}" dt="2022-10-07T16:05:08.253" v="3469" actId="1076"/>
          <ac:spMkLst>
            <pc:docMk/>
            <pc:sldMk cId="563735003" sldId="310"/>
            <ac:spMk id="6" creationId="{A6522FE4-530B-9FF0-07BE-8258A503850A}"/>
          </ac:spMkLst>
        </pc:spChg>
        <pc:spChg chg="add mod">
          <ac:chgData name="Thomas Wang" userId="8f8f01fa8073da85" providerId="LiveId" clId="{44B16C16-08F7-49CA-A558-A0D194D00DD2}" dt="2022-10-07T16:05:22.995" v="3475" actId="1076"/>
          <ac:spMkLst>
            <pc:docMk/>
            <pc:sldMk cId="563735003" sldId="310"/>
            <ac:spMk id="7" creationId="{0BB3B8D2-B683-2CBD-67DA-58A909896A68}"/>
          </ac:spMkLst>
        </pc:spChg>
        <pc:spChg chg="add mod">
          <ac:chgData name="Thomas Wang" userId="8f8f01fa8073da85" providerId="LiveId" clId="{44B16C16-08F7-49CA-A558-A0D194D00DD2}" dt="2022-10-07T16:05:31.064" v="3480" actId="6549"/>
          <ac:spMkLst>
            <pc:docMk/>
            <pc:sldMk cId="563735003" sldId="310"/>
            <ac:spMk id="8" creationId="{F65E7544-7052-9D9C-1348-DE5C6E6FDAE8}"/>
          </ac:spMkLst>
        </pc:spChg>
        <pc:spChg chg="del">
          <ac:chgData name="Thomas Wang" userId="8f8f01fa8073da85" providerId="LiveId" clId="{44B16C16-08F7-49CA-A558-A0D194D00DD2}" dt="2022-10-07T16:05:06.066" v="3468" actId="478"/>
          <ac:spMkLst>
            <pc:docMk/>
            <pc:sldMk cId="563735003" sldId="310"/>
            <ac:spMk id="10" creationId="{3F024F71-B53F-40C7-C0CC-5F78953B2C2D}"/>
          </ac:spMkLst>
        </pc:spChg>
        <pc:spChg chg="del">
          <ac:chgData name="Thomas Wang" userId="8f8f01fa8073da85" providerId="LiveId" clId="{44B16C16-08F7-49CA-A558-A0D194D00DD2}" dt="2022-10-07T16:05:05.432" v="3467" actId="478"/>
          <ac:spMkLst>
            <pc:docMk/>
            <pc:sldMk cId="563735003" sldId="310"/>
            <ac:spMk id="12" creationId="{A59697C3-0489-2CE7-6285-6E3271D36517}"/>
          </ac:spMkLst>
        </pc:spChg>
        <pc:spChg chg="add mod">
          <ac:chgData name="Thomas Wang" userId="8f8f01fa8073da85" providerId="LiveId" clId="{44B16C16-08F7-49CA-A558-A0D194D00DD2}" dt="2022-10-07T16:05:56.257" v="3502" actId="20577"/>
          <ac:spMkLst>
            <pc:docMk/>
            <pc:sldMk cId="563735003" sldId="310"/>
            <ac:spMk id="13" creationId="{F824AFE8-9B85-51F2-FD4C-ADC3EB773706}"/>
          </ac:spMkLst>
        </pc:spChg>
        <pc:spChg chg="del">
          <ac:chgData name="Thomas Wang" userId="8f8f01fa8073da85" providerId="LiveId" clId="{44B16C16-08F7-49CA-A558-A0D194D00DD2}" dt="2022-10-07T16:05:05.432" v="3467" actId="478"/>
          <ac:spMkLst>
            <pc:docMk/>
            <pc:sldMk cId="563735003" sldId="310"/>
            <ac:spMk id="14" creationId="{53043D0B-0559-BD9C-4C45-47F0376E2822}"/>
          </ac:spMkLst>
        </pc:spChg>
        <pc:spChg chg="del">
          <ac:chgData name="Thomas Wang" userId="8f8f01fa8073da85" providerId="LiveId" clId="{44B16C16-08F7-49CA-A558-A0D194D00DD2}" dt="2022-10-07T16:05:05.432" v="3467" actId="478"/>
          <ac:spMkLst>
            <pc:docMk/>
            <pc:sldMk cId="563735003" sldId="310"/>
            <ac:spMk id="16" creationId="{98068EA8-8627-3B5A-B719-330270E30CAE}"/>
          </ac:spMkLst>
        </pc:spChg>
        <pc:spChg chg="del">
          <ac:chgData name="Thomas Wang" userId="8f8f01fa8073da85" providerId="LiveId" clId="{44B16C16-08F7-49CA-A558-A0D194D00DD2}" dt="2022-10-07T16:05:05.432" v="3467" actId="478"/>
          <ac:spMkLst>
            <pc:docMk/>
            <pc:sldMk cId="563735003" sldId="310"/>
            <ac:spMk id="17" creationId="{F10D3251-FACC-37C2-D2E4-6CD30CD6A672}"/>
          </ac:spMkLst>
        </pc:spChg>
        <pc:spChg chg="del">
          <ac:chgData name="Thomas Wang" userId="8f8f01fa8073da85" providerId="LiveId" clId="{44B16C16-08F7-49CA-A558-A0D194D00DD2}" dt="2022-10-07T16:05:03.335" v="3466" actId="478"/>
          <ac:spMkLst>
            <pc:docMk/>
            <pc:sldMk cId="563735003" sldId="310"/>
            <ac:spMk id="20" creationId="{2DA8E694-8115-3FB7-4879-4CC99097E9C1}"/>
          </ac:spMkLst>
        </pc:spChg>
        <pc:spChg chg="del">
          <ac:chgData name="Thomas Wang" userId="8f8f01fa8073da85" providerId="LiveId" clId="{44B16C16-08F7-49CA-A558-A0D194D00DD2}" dt="2022-10-07T16:05:03.335" v="3466" actId="478"/>
          <ac:spMkLst>
            <pc:docMk/>
            <pc:sldMk cId="563735003" sldId="310"/>
            <ac:spMk id="21" creationId="{5C23F285-2AFB-BC58-28C4-7DABEA48DBDE}"/>
          </ac:spMkLst>
        </pc:spChg>
        <pc:spChg chg="del">
          <ac:chgData name="Thomas Wang" userId="8f8f01fa8073da85" providerId="LiveId" clId="{44B16C16-08F7-49CA-A558-A0D194D00DD2}" dt="2022-10-07T16:05:05.432" v="3467" actId="478"/>
          <ac:spMkLst>
            <pc:docMk/>
            <pc:sldMk cId="563735003" sldId="310"/>
            <ac:spMk id="24" creationId="{4187BADF-0B0D-A1F1-6003-0E93AD1EC00D}"/>
          </ac:spMkLst>
        </pc:spChg>
        <pc:spChg chg="del">
          <ac:chgData name="Thomas Wang" userId="8f8f01fa8073da85" providerId="LiveId" clId="{44B16C16-08F7-49CA-A558-A0D194D00DD2}" dt="2022-10-07T16:05:03.335" v="3466" actId="478"/>
          <ac:spMkLst>
            <pc:docMk/>
            <pc:sldMk cId="563735003" sldId="310"/>
            <ac:spMk id="25" creationId="{5BD9B18F-9354-EE4C-9737-0C66372A7FC7}"/>
          </ac:spMkLst>
        </pc:spChg>
        <pc:picChg chg="add mod">
          <ac:chgData name="Thomas Wang" userId="8f8f01fa8073da85" providerId="LiveId" clId="{44B16C16-08F7-49CA-A558-A0D194D00DD2}" dt="2022-10-07T16:05:12.180" v="3472" actId="14100"/>
          <ac:picMkLst>
            <pc:docMk/>
            <pc:sldMk cId="563735003" sldId="310"/>
            <ac:picMk id="3" creationId="{039E8E38-5ADB-C3A6-F931-281198AA6E6D}"/>
          </ac:picMkLst>
        </pc:picChg>
        <pc:picChg chg="del">
          <ac:chgData name="Thomas Wang" userId="8f8f01fa8073da85" providerId="LiveId" clId="{44B16C16-08F7-49CA-A558-A0D194D00DD2}" dt="2022-10-07T16:05:03.335" v="3466" actId="478"/>
          <ac:picMkLst>
            <pc:docMk/>
            <pc:sldMk cId="563735003" sldId="310"/>
            <ac:picMk id="19" creationId="{AABDA9FF-C308-C543-E4A6-D199B78C841A}"/>
          </ac:picMkLst>
        </pc:picChg>
        <pc:cxnChg chg="add mod">
          <ac:chgData name="Thomas Wang" userId="8f8f01fa8073da85" providerId="LiveId" clId="{44B16C16-08F7-49CA-A558-A0D194D00DD2}" dt="2022-10-07T16:05:26.694" v="3477" actId="1076"/>
          <ac:cxnSpMkLst>
            <pc:docMk/>
            <pc:sldMk cId="563735003" sldId="310"/>
            <ac:cxnSpMk id="9" creationId="{8DD009CD-D8D3-80CF-E41E-0617F760CBB5}"/>
          </ac:cxnSpMkLst>
        </pc:cxnChg>
        <pc:cxnChg chg="add mod">
          <ac:chgData name="Thomas Wang" userId="8f8f01fa8073da85" providerId="LiveId" clId="{44B16C16-08F7-49CA-A558-A0D194D00DD2}" dt="2022-10-07T16:05:49.428" v="3484" actId="14100"/>
          <ac:cxnSpMkLst>
            <pc:docMk/>
            <pc:sldMk cId="563735003" sldId="310"/>
            <ac:cxnSpMk id="11" creationId="{F5385A69-DF07-3863-928F-55C5081FA67A}"/>
          </ac:cxnSpMkLst>
        </pc:cxnChg>
        <pc:cxnChg chg="del">
          <ac:chgData name="Thomas Wang" userId="8f8f01fa8073da85" providerId="LiveId" clId="{44B16C16-08F7-49CA-A558-A0D194D00DD2}" dt="2022-10-07T16:05:03.335" v="3466" actId="478"/>
          <ac:cxnSpMkLst>
            <pc:docMk/>
            <pc:sldMk cId="563735003" sldId="310"/>
            <ac:cxnSpMk id="18" creationId="{645D3C02-925A-C090-83CD-09123755A3CC}"/>
          </ac:cxnSpMkLst>
        </pc:cxnChg>
        <pc:cxnChg chg="del">
          <ac:chgData name="Thomas Wang" userId="8f8f01fa8073da85" providerId="LiveId" clId="{44B16C16-08F7-49CA-A558-A0D194D00DD2}" dt="2022-10-07T16:05:05.432" v="3467" actId="478"/>
          <ac:cxnSpMkLst>
            <pc:docMk/>
            <pc:sldMk cId="563735003" sldId="310"/>
            <ac:cxnSpMk id="23" creationId="{EF53B70C-5541-A9C7-257C-389DEFC51C55}"/>
          </ac:cxnSpMkLst>
        </pc:cxnChg>
        <pc:cxnChg chg="del">
          <ac:chgData name="Thomas Wang" userId="8f8f01fa8073da85" providerId="LiveId" clId="{44B16C16-08F7-49CA-A558-A0D194D00DD2}" dt="2022-10-07T16:05:03.335" v="3466" actId="478"/>
          <ac:cxnSpMkLst>
            <pc:docMk/>
            <pc:sldMk cId="563735003" sldId="310"/>
            <ac:cxnSpMk id="26" creationId="{46B955C4-4E19-EE2A-9E1D-5D9627ABD65E}"/>
          </ac:cxnSpMkLst>
        </pc:cxnChg>
      </pc:sldChg>
      <pc:sldChg chg="addSp delSp modSp add mod">
        <pc:chgData name="Thomas Wang" userId="8f8f01fa8073da85" providerId="LiveId" clId="{44B16C16-08F7-49CA-A558-A0D194D00DD2}" dt="2022-10-07T16:08:46.259" v="3558" actId="1076"/>
        <pc:sldMkLst>
          <pc:docMk/>
          <pc:sldMk cId="1778446445" sldId="311"/>
        </pc:sldMkLst>
        <pc:spChg chg="mod">
          <ac:chgData name="Thomas Wang" userId="8f8f01fa8073da85" providerId="LiveId" clId="{44B16C16-08F7-49CA-A558-A0D194D00DD2}" dt="2022-10-07T16:06:15.724" v="3506"/>
          <ac:spMkLst>
            <pc:docMk/>
            <pc:sldMk cId="1778446445" sldId="311"/>
            <ac:spMk id="2" creationId="{0C4CADB7-8D0D-A26E-60B0-4A431540C9A4}"/>
          </ac:spMkLst>
        </pc:spChg>
        <pc:spChg chg="del">
          <ac:chgData name="Thomas Wang" userId="8f8f01fa8073da85" providerId="LiveId" clId="{44B16C16-08F7-49CA-A558-A0D194D00DD2}" dt="2022-10-07T16:06:23.341" v="3507" actId="478"/>
          <ac:spMkLst>
            <pc:docMk/>
            <pc:sldMk cId="1778446445" sldId="311"/>
            <ac:spMk id="4" creationId="{51E31BFC-B9B4-6196-FAF1-E8680D50F7FA}"/>
          </ac:spMkLst>
        </pc:spChg>
        <pc:spChg chg="del">
          <ac:chgData name="Thomas Wang" userId="8f8f01fa8073da85" providerId="LiveId" clId="{44B16C16-08F7-49CA-A558-A0D194D00DD2}" dt="2022-10-07T16:06:23.341" v="3507" actId="478"/>
          <ac:spMkLst>
            <pc:docMk/>
            <pc:sldMk cId="1778446445" sldId="311"/>
            <ac:spMk id="5" creationId="{9EA936A1-1CC4-0E18-662F-611EB74BA6AD}"/>
          </ac:spMkLst>
        </pc:spChg>
        <pc:spChg chg="del">
          <ac:chgData name="Thomas Wang" userId="8f8f01fa8073da85" providerId="LiveId" clId="{44B16C16-08F7-49CA-A558-A0D194D00DD2}" dt="2022-10-07T16:06:23.341" v="3507" actId="478"/>
          <ac:spMkLst>
            <pc:docMk/>
            <pc:sldMk cId="1778446445" sldId="311"/>
            <ac:spMk id="6" creationId="{A6522FE4-530B-9FF0-07BE-8258A503850A}"/>
          </ac:spMkLst>
        </pc:spChg>
        <pc:spChg chg="del">
          <ac:chgData name="Thomas Wang" userId="8f8f01fa8073da85" providerId="LiveId" clId="{44B16C16-08F7-49CA-A558-A0D194D00DD2}" dt="2022-10-07T16:06:23.341" v="3507" actId="478"/>
          <ac:spMkLst>
            <pc:docMk/>
            <pc:sldMk cId="1778446445" sldId="311"/>
            <ac:spMk id="7" creationId="{0BB3B8D2-B683-2CBD-67DA-58A909896A68}"/>
          </ac:spMkLst>
        </pc:spChg>
        <pc:spChg chg="del">
          <ac:chgData name="Thomas Wang" userId="8f8f01fa8073da85" providerId="LiveId" clId="{44B16C16-08F7-49CA-A558-A0D194D00DD2}" dt="2022-10-07T16:06:23.341" v="3507" actId="478"/>
          <ac:spMkLst>
            <pc:docMk/>
            <pc:sldMk cId="1778446445" sldId="311"/>
            <ac:spMk id="8" creationId="{F65E7544-7052-9D9C-1348-DE5C6E6FDAE8}"/>
          </ac:spMkLst>
        </pc:spChg>
        <pc:spChg chg="del">
          <ac:chgData name="Thomas Wang" userId="8f8f01fa8073da85" providerId="LiveId" clId="{44B16C16-08F7-49CA-A558-A0D194D00DD2}" dt="2022-10-07T16:06:23.341" v="3507" actId="478"/>
          <ac:spMkLst>
            <pc:docMk/>
            <pc:sldMk cId="1778446445" sldId="311"/>
            <ac:spMk id="13" creationId="{F824AFE8-9B85-51F2-FD4C-ADC3EB773706}"/>
          </ac:spMkLst>
        </pc:spChg>
        <pc:spChg chg="add mod">
          <ac:chgData name="Thomas Wang" userId="8f8f01fa8073da85" providerId="LiveId" clId="{44B16C16-08F7-49CA-A558-A0D194D00DD2}" dt="2022-10-07T16:07:17.299" v="3530" actId="20577"/>
          <ac:spMkLst>
            <pc:docMk/>
            <pc:sldMk cId="1778446445" sldId="311"/>
            <ac:spMk id="14" creationId="{51E691C4-6CBB-3518-20C6-1283B3F83D03}"/>
          </ac:spMkLst>
        </pc:spChg>
        <pc:spChg chg="add mod">
          <ac:chgData name="Thomas Wang" userId="8f8f01fa8073da85" providerId="LiveId" clId="{44B16C16-08F7-49CA-A558-A0D194D00DD2}" dt="2022-10-07T16:08:46.259" v="3558" actId="1076"/>
          <ac:spMkLst>
            <pc:docMk/>
            <pc:sldMk cId="1778446445" sldId="311"/>
            <ac:spMk id="16" creationId="{52D8AC04-A713-B6FA-EB19-B06C2CDBD0F3}"/>
          </ac:spMkLst>
        </pc:spChg>
        <pc:graphicFrameChg chg="add mod modGraphic">
          <ac:chgData name="Thomas Wang" userId="8f8f01fa8073da85" providerId="LiveId" clId="{44B16C16-08F7-49CA-A558-A0D194D00DD2}" dt="2022-10-07T16:07:32.640" v="3533" actId="20577"/>
          <ac:graphicFrameMkLst>
            <pc:docMk/>
            <pc:sldMk cId="1778446445" sldId="311"/>
            <ac:graphicFrameMk id="10" creationId="{1BECE95D-3F7F-A1FC-46E0-530E9765AEA4}"/>
          </ac:graphicFrameMkLst>
        </pc:graphicFrameChg>
        <pc:picChg chg="del">
          <ac:chgData name="Thomas Wang" userId="8f8f01fa8073da85" providerId="LiveId" clId="{44B16C16-08F7-49CA-A558-A0D194D00DD2}" dt="2022-10-07T16:06:23.341" v="3507" actId="478"/>
          <ac:picMkLst>
            <pc:docMk/>
            <pc:sldMk cId="1778446445" sldId="311"/>
            <ac:picMk id="3" creationId="{039E8E38-5ADB-C3A6-F931-281198AA6E6D}"/>
          </ac:picMkLst>
        </pc:picChg>
        <pc:cxnChg chg="del">
          <ac:chgData name="Thomas Wang" userId="8f8f01fa8073da85" providerId="LiveId" clId="{44B16C16-08F7-49CA-A558-A0D194D00DD2}" dt="2022-10-07T16:06:23.341" v="3507" actId="478"/>
          <ac:cxnSpMkLst>
            <pc:docMk/>
            <pc:sldMk cId="1778446445" sldId="311"/>
            <ac:cxnSpMk id="9" creationId="{8DD009CD-D8D3-80CF-E41E-0617F760CBB5}"/>
          </ac:cxnSpMkLst>
        </pc:cxnChg>
        <pc:cxnChg chg="del">
          <ac:chgData name="Thomas Wang" userId="8f8f01fa8073da85" providerId="LiveId" clId="{44B16C16-08F7-49CA-A558-A0D194D00DD2}" dt="2022-10-07T16:06:23.341" v="3507" actId="478"/>
          <ac:cxnSpMkLst>
            <pc:docMk/>
            <pc:sldMk cId="1778446445" sldId="311"/>
            <ac:cxnSpMk id="11" creationId="{F5385A69-DF07-3863-928F-55C5081FA67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20BDA-946D-4393-9519-29B6EBFDFC4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EAB15-7364-4507-A49F-AA35A4115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0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2D329-6F0F-4681-B93D-C05331FAD9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5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8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F957DE4-832A-458B-AF7B-1281E5B36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7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0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7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9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8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618CD8-1B06-4369-A242-4A6E2ADE565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F957DE4-832A-458B-AF7B-1281E5B360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09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5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1AA8F-C47D-CF8B-A671-56CBB9A202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6948" r="2386" b="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C67F92-DB53-DB60-9F2B-141C620F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控制之美 </a:t>
            </a:r>
            <a:br>
              <a:rPr lang="en-US" altLang="zh-CN" sz="4000" dirty="0">
                <a:solidFill>
                  <a:schemeClr val="tx1"/>
                </a:solidFill>
              </a:rPr>
            </a:br>
            <a:r>
              <a:rPr lang="zh-CN" altLang="en-US" sz="4000" dirty="0">
                <a:solidFill>
                  <a:schemeClr val="tx1"/>
                </a:solidFill>
              </a:rPr>
              <a:t>控制理论从传递函数到状态空间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7660D-EDE2-3A7E-C8A6-4BEC53F82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第六章 稳定性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6D60F5-2686-C71B-30E2-AD299DEA0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490" y="6115087"/>
            <a:ext cx="1714480" cy="5326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71345C-6A97-7A0B-CE45-D750A0D63D87}"/>
              </a:ext>
            </a:extLst>
          </p:cNvPr>
          <p:cNvSpPr txBox="1"/>
          <p:nvPr/>
        </p:nvSpPr>
        <p:spPr>
          <a:xfrm>
            <a:off x="1125271" y="5686246"/>
            <a:ext cx="1068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DR_CAN</a:t>
            </a:r>
            <a:endParaRPr 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178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ADB7-8D0D-A26E-60B0-4A431540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稳定性与控制器设计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9E490-487D-7362-84B5-37D30DF3A77E}"/>
              </a:ext>
            </a:extLst>
          </p:cNvPr>
          <p:cNvSpPr txBox="1"/>
          <p:nvPr/>
        </p:nvSpPr>
        <p:spPr>
          <a:xfrm>
            <a:off x="480271" y="1828726"/>
            <a:ext cx="2082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传递函数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6E8BED-3F03-8D7F-B83C-C17F8A0594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40" y="2375829"/>
            <a:ext cx="7443803" cy="1053171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A882D8-1859-8517-05C0-2D3A89CAEA7B}"/>
                  </a:ext>
                </a:extLst>
              </p:cNvPr>
              <p:cNvSpPr txBox="1"/>
              <p:nvPr/>
            </p:nvSpPr>
            <p:spPr>
              <a:xfrm>
                <a:off x="757107" y="3497714"/>
                <a:ext cx="2220985" cy="476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A882D8-1859-8517-05C0-2D3A89CAE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7" y="3497714"/>
                <a:ext cx="2220985" cy="4767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586662-10B9-D568-E98E-7CD2AC7D14C5}"/>
              </a:ext>
            </a:extLst>
          </p:cNvPr>
          <p:cNvCxnSpPr>
            <a:cxnSpLocks/>
          </p:cNvCxnSpPr>
          <p:nvPr/>
        </p:nvCxnSpPr>
        <p:spPr>
          <a:xfrm>
            <a:off x="1275126" y="3844824"/>
            <a:ext cx="159391" cy="30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A814B0-A264-B250-268B-AC326C5A68E4}"/>
              </a:ext>
            </a:extLst>
          </p:cNvPr>
          <p:cNvSpPr txBox="1"/>
          <p:nvPr/>
        </p:nvSpPr>
        <p:spPr>
          <a:xfrm>
            <a:off x="1411168" y="4043225"/>
            <a:ext cx="1151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闭环传递函数</a:t>
            </a:r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04E131-2C04-C04A-0508-994D7F03D4FE}"/>
              </a:ext>
            </a:extLst>
          </p:cNvPr>
          <p:cNvCxnSpPr>
            <a:cxnSpLocks/>
          </p:cNvCxnSpPr>
          <p:nvPr/>
        </p:nvCxnSpPr>
        <p:spPr>
          <a:xfrm>
            <a:off x="3021854" y="3006352"/>
            <a:ext cx="1685787" cy="83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69F718-17DE-6CC2-DDA1-866A221C535B}"/>
                  </a:ext>
                </a:extLst>
              </p:cNvPr>
              <p:cNvSpPr txBox="1"/>
              <p:nvPr/>
            </p:nvSpPr>
            <p:spPr>
              <a:xfrm>
                <a:off x="4686230" y="3636322"/>
                <a:ext cx="6094602" cy="435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4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设计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𝐶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sz="14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使得闭环传递函数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𝑐𝑙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14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1+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r>
                  <a:rPr lang="zh-CN" sz="14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的极点均在复平面的左半部分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69F718-17DE-6CC2-DDA1-866A221C5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30" y="3636322"/>
                <a:ext cx="6094602" cy="435504"/>
              </a:xfrm>
              <a:prstGeom prst="rect">
                <a:avLst/>
              </a:prstGeom>
              <a:blipFill>
                <a:blip r:embed="rId4"/>
                <a:stretch>
                  <a:fillRect l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A16E6B5-2676-CB3A-A786-8445D60AEAD7}"/>
              </a:ext>
            </a:extLst>
          </p:cNvPr>
          <p:cNvSpPr txBox="1"/>
          <p:nvPr/>
        </p:nvSpPr>
        <p:spPr>
          <a:xfrm>
            <a:off x="480271" y="4388938"/>
            <a:ext cx="2082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状态空间方程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A0396E-5949-1BAB-7636-9EBFBBDBC5BC}"/>
                  </a:ext>
                </a:extLst>
              </p:cNvPr>
              <p:cNvSpPr txBox="1"/>
              <p:nvPr/>
            </p:nvSpPr>
            <p:spPr>
              <a:xfrm>
                <a:off x="889233" y="4826984"/>
                <a:ext cx="2732714" cy="570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𝑨𝒛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𝑩𝒖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A0396E-5949-1BAB-7636-9EBFBBDBC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33" y="4826984"/>
                <a:ext cx="2732714" cy="570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0C56457-2083-36EF-BDC2-8FB75D6A6681}"/>
                  </a:ext>
                </a:extLst>
              </p:cNvPr>
              <p:cNvSpPr txBox="1"/>
              <p:nvPr/>
            </p:nvSpPr>
            <p:spPr>
              <a:xfrm>
                <a:off x="3697816" y="4980034"/>
                <a:ext cx="20196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𝑲𝒛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0C56457-2083-36EF-BDC2-8FB75D6A6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816" y="4980034"/>
                <a:ext cx="20196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21732E1-F4A3-857F-46F5-1116AF16A14D}"/>
                  </a:ext>
                </a:extLst>
              </p:cNvPr>
              <p:cNvSpPr txBox="1"/>
              <p:nvPr/>
            </p:nvSpPr>
            <p:spPr>
              <a:xfrm>
                <a:off x="477714" y="5404737"/>
                <a:ext cx="6094602" cy="570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𝑨𝒛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𝑩𝑲𝒛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𝑩𝑲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𝒄𝒍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21732E1-F4A3-857F-46F5-1116AF16A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14" y="5404737"/>
                <a:ext cx="6094602" cy="570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1EB2F7-E866-2A08-09C4-4F52D0D40799}"/>
              </a:ext>
            </a:extLst>
          </p:cNvPr>
          <p:cNvCxnSpPr>
            <a:cxnSpLocks/>
          </p:cNvCxnSpPr>
          <p:nvPr/>
        </p:nvCxnSpPr>
        <p:spPr>
          <a:xfrm flipV="1">
            <a:off x="2924743" y="2375829"/>
            <a:ext cx="229518" cy="29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48F35C7-5DF8-F8E9-81A6-82D99B791BEC}"/>
              </a:ext>
            </a:extLst>
          </p:cNvPr>
          <p:cNvSpPr txBox="1"/>
          <p:nvPr/>
        </p:nvSpPr>
        <p:spPr>
          <a:xfrm>
            <a:off x="3039502" y="2072844"/>
            <a:ext cx="97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控制器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E3BD2-23EA-928E-5309-FA3F31BCDD77}"/>
              </a:ext>
            </a:extLst>
          </p:cNvPr>
          <p:cNvCxnSpPr>
            <a:cxnSpLocks/>
          </p:cNvCxnSpPr>
          <p:nvPr/>
        </p:nvCxnSpPr>
        <p:spPr>
          <a:xfrm flipV="1">
            <a:off x="4938101" y="4873966"/>
            <a:ext cx="321796" cy="19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15A0B12-EF9A-CF66-9BA6-92868ABB4028}"/>
              </a:ext>
            </a:extLst>
          </p:cNvPr>
          <p:cNvSpPr txBox="1"/>
          <p:nvPr/>
        </p:nvSpPr>
        <p:spPr>
          <a:xfrm>
            <a:off x="5151208" y="4616886"/>
            <a:ext cx="11325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控制矩阵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66FE131-1320-B3E6-EDE7-E18EA85B0EBC}"/>
                  </a:ext>
                </a:extLst>
              </p:cNvPr>
              <p:cNvSpPr txBox="1"/>
              <p:nvPr/>
            </p:nvSpPr>
            <p:spPr>
              <a:xfrm>
                <a:off x="4440098" y="5961202"/>
                <a:ext cx="6972759" cy="372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设计合适的控制矩阵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𝑲</m:t>
                    </m:r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𝒄𝒍</m:t>
                        </m:r>
                      </m:sub>
                    </m:sSub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的特征值实部部分都为负数。</a:t>
                </a:r>
                <a:endParaRPr lang="en-US" sz="1400" dirty="0">
                  <a:solidFill>
                    <a:srgbClr val="000000"/>
                  </a:solidFill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66FE131-1320-B3E6-EDE7-E18EA85B0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098" y="5961202"/>
                <a:ext cx="6972759" cy="372923"/>
              </a:xfrm>
              <a:prstGeom prst="rect">
                <a:avLst/>
              </a:prstGeom>
              <a:blipFill>
                <a:blip r:embed="rId8"/>
                <a:stretch>
                  <a:fillRect l="-26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F9F753-24BA-8627-E2B4-BF676CC30CC6}"/>
              </a:ext>
            </a:extLst>
          </p:cNvPr>
          <p:cNvCxnSpPr>
            <a:cxnSpLocks/>
          </p:cNvCxnSpPr>
          <p:nvPr/>
        </p:nvCxnSpPr>
        <p:spPr>
          <a:xfrm>
            <a:off x="4364434" y="5817750"/>
            <a:ext cx="215955" cy="33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88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ADB7-8D0D-A26E-60B0-4A431540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系统稳定性的直观定义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9A8476-F444-B059-C869-1948FB3EDEFA}"/>
                  </a:ext>
                </a:extLst>
              </p:cNvPr>
              <p:cNvSpPr txBox="1"/>
              <p:nvPr/>
            </p:nvSpPr>
            <p:spPr>
              <a:xfrm>
                <a:off x="579291" y="1756735"/>
                <a:ext cx="10687123" cy="11270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A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、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B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、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C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这三个位置上分别放置一个小球，它们都是可以保持静止不动的。用数学语言来表示就是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Calibri" panose="020F0502020204030204" pitchFamily="34" charset="0"/>
                                  </a:rPr>
                                  <m:t>d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Calibri" panose="020F0502020204030204" pitchFamily="34" charset="0"/>
                                  </a:rPr>
                                  <m:t>d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=0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endParaRPr lang="en-US" altLang="zh-CN" sz="2000" dirty="0">
                  <a:solidFill>
                    <a:srgbClr val="000000"/>
                  </a:solidFill>
                  <a:latin typeface="SimSun" panose="02010600030101010101" pitchFamily="2" charset="-122"/>
                  <a:ea typeface="SimSun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9A8476-F444-B059-C869-1948FB3ED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91" y="1756735"/>
                <a:ext cx="10687123" cy="1127040"/>
              </a:xfrm>
              <a:prstGeom prst="rect">
                <a:avLst/>
              </a:prstGeom>
              <a:blipFill>
                <a:blip r:embed="rId2"/>
                <a:stretch>
                  <a:fillRect l="-342" t="-25946" r="-513" b="-109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3DBED13-0BC8-5ACF-CB03-AAD6CC31B0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894" y="2911549"/>
            <a:ext cx="7355627" cy="2012524"/>
          </a:xfrm>
          <a:prstGeom prst="rect">
            <a:avLst/>
          </a:prstGeom>
          <a:noFill/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E1D7787-61C3-91CA-EE35-A0DD954DC22E}"/>
              </a:ext>
            </a:extLst>
          </p:cNvPr>
          <p:cNvSpPr/>
          <p:nvPr/>
        </p:nvSpPr>
        <p:spPr>
          <a:xfrm>
            <a:off x="2424420" y="2412717"/>
            <a:ext cx="956344" cy="372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5D6A1-922A-0A3D-D69D-0CA8EB8DADA5}"/>
              </a:ext>
            </a:extLst>
          </p:cNvPr>
          <p:cNvSpPr txBox="1"/>
          <p:nvPr/>
        </p:nvSpPr>
        <p:spPr>
          <a:xfrm>
            <a:off x="3545252" y="2412717"/>
            <a:ext cx="3128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A</a:t>
            </a: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、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B</a:t>
            </a: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、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C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都是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平衡点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B5B82-3D3D-620D-E3E6-BE4407A76089}"/>
              </a:ext>
            </a:extLst>
          </p:cNvPr>
          <p:cNvSpPr txBox="1"/>
          <p:nvPr/>
        </p:nvSpPr>
        <p:spPr>
          <a:xfrm>
            <a:off x="579292" y="502579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考虑当小球偏离了平衡点后发生的情况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，</a:t>
            </a: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不严谨的定义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：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80F03C-0BF0-AE59-15B2-B78CA4B3E9D5}"/>
              </a:ext>
            </a:extLst>
          </p:cNvPr>
          <p:cNvSpPr txBox="1"/>
          <p:nvPr/>
        </p:nvSpPr>
        <p:spPr>
          <a:xfrm>
            <a:off x="1193334" y="5395131"/>
            <a:ext cx="87560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buFont typeface="+mj-lt"/>
              <a:buAutoNum type="arabicPeriod"/>
            </a:pPr>
            <a:r>
              <a:rPr lang="zh-CN" sz="160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平衡点</a:t>
            </a:r>
            <a:r>
              <a:rPr lang="en-US" sz="160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A</a:t>
            </a:r>
            <a:r>
              <a:rPr lang="zh-CN" sz="160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是临界稳定的。说它稳定，是因为小球在它附近运动时始终有界。说它不稳定，是因为小球一直在运动，而不会停在平衡点</a:t>
            </a:r>
            <a:r>
              <a:rPr lang="en-US" sz="160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A</a:t>
            </a:r>
            <a:r>
              <a:rPr lang="zh-CN" sz="160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上。</a:t>
            </a:r>
            <a:endParaRPr lang="en-US" sz="160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342900" marR="0" lvl="0" indent="-342900" algn="just">
              <a:buFont typeface="+mj-lt"/>
              <a:buAutoNum type="arabicPeriod"/>
            </a:pPr>
            <a:r>
              <a:rPr lang="zh-CN" sz="160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平衡点</a:t>
            </a:r>
            <a:r>
              <a:rPr lang="en-US" sz="160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B</a:t>
            </a:r>
            <a:r>
              <a:rPr lang="zh-CN" sz="160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是不稳定的。一旦小球偏离平衡点</a:t>
            </a:r>
            <a:r>
              <a:rPr lang="en-US" sz="160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B</a:t>
            </a:r>
            <a:r>
              <a:rPr lang="zh-CN" sz="160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后，就不会再回来了。</a:t>
            </a:r>
            <a:endParaRPr lang="en-US" sz="160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342900" marR="0" lvl="0" indent="-342900" algn="just">
              <a:buFont typeface="+mj-lt"/>
              <a:buAutoNum type="arabicPeriod"/>
            </a:pPr>
            <a:r>
              <a:rPr lang="zh-CN" sz="160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平衡点</a:t>
            </a:r>
            <a:r>
              <a:rPr lang="en-US" sz="160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C</a:t>
            </a:r>
            <a:r>
              <a:rPr lang="zh-CN" sz="160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是稳定的，因为小球随着时间的增加最终会回到平衡点。</a:t>
            </a:r>
            <a:endParaRPr lang="en-US" sz="160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2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ADB7-8D0D-A26E-60B0-4A431540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系统稳定性的定义</a:t>
            </a:r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A8476-F444-B059-C869-1948FB3EDEFA}"/>
              </a:ext>
            </a:extLst>
          </p:cNvPr>
          <p:cNvSpPr txBox="1"/>
          <p:nvPr/>
        </p:nvSpPr>
        <p:spPr>
          <a:xfrm>
            <a:off x="579293" y="2275290"/>
            <a:ext cx="4504436" cy="455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考虑一个</a:t>
            </a: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无输入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的状态空间方程表达式：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778E68-2C54-3784-8302-13FEA7660488}"/>
                  </a:ext>
                </a:extLst>
              </p:cNvPr>
              <p:cNvSpPr txBox="1"/>
              <p:nvPr/>
            </p:nvSpPr>
            <p:spPr>
              <a:xfrm>
                <a:off x="4951602" y="2218095"/>
                <a:ext cx="2095150" cy="570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778E68-2C54-3784-8302-13FEA7660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602" y="2218095"/>
                <a:ext cx="2095150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63DCD8-3399-A9FE-F01D-4FE0789B7AEB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6741006" y="2503206"/>
            <a:ext cx="305746" cy="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7C6466-FEF4-07AB-815D-962E300250A0}"/>
              </a:ext>
            </a:extLst>
          </p:cNvPr>
          <p:cNvSpPr txBox="1"/>
          <p:nvPr/>
        </p:nvSpPr>
        <p:spPr>
          <a:xfrm>
            <a:off x="7046752" y="2318539"/>
            <a:ext cx="3445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可以是线性的，也可以是非线性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A7685B-69A2-137F-B811-16FB98A98089}"/>
                  </a:ext>
                </a:extLst>
              </p:cNvPr>
              <p:cNvSpPr txBox="1"/>
              <p:nvPr/>
            </p:nvSpPr>
            <p:spPr>
              <a:xfrm>
                <a:off x="579292" y="2902673"/>
                <a:ext cx="10863291" cy="395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是系统的平衡点，如果在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时刻状态变量的初始值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𝒛</m:t>
                    </m:r>
                    <m:d>
                      <m:d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，那么</a:t>
                </a:r>
                <a:r>
                  <a:rPr lang="zh-CN" altLang="en-US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：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A7685B-69A2-137F-B811-16FB98A98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92" y="2902673"/>
                <a:ext cx="10863291" cy="395558"/>
              </a:xfrm>
              <a:prstGeom prst="rect">
                <a:avLst/>
              </a:prstGeom>
              <a:blipFill>
                <a:blip r:embed="rId3"/>
                <a:stretch>
                  <a:fillRect l="-337" t="-12308"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E51A2A-4318-4605-FEDD-C9D60402EE66}"/>
                  </a:ext>
                </a:extLst>
              </p:cNvPr>
              <p:cNvSpPr txBox="1"/>
              <p:nvPr/>
            </p:nvSpPr>
            <p:spPr>
              <a:xfrm>
                <a:off x="3673679" y="3261918"/>
                <a:ext cx="2422321" cy="395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	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E51A2A-4318-4605-FEDD-C9D60402E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79" y="3261918"/>
                <a:ext cx="2422321" cy="395558"/>
              </a:xfrm>
              <a:prstGeom prst="rect">
                <a:avLst/>
              </a:prstGeom>
              <a:blipFill>
                <a:blip r:embed="rId4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5CBE19-2890-09AF-5312-55B262F6F560}"/>
                  </a:ext>
                </a:extLst>
              </p:cNvPr>
              <p:cNvSpPr txBox="1"/>
              <p:nvPr/>
            </p:nvSpPr>
            <p:spPr>
              <a:xfrm>
                <a:off x="6422225" y="3261918"/>
                <a:ext cx="4156292" cy="36933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∀</m:t>
                    </m:r>
                  </m:oMath>
                </a14:m>
                <a:r>
                  <a:rPr lang="zh-CN" sz="18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代表</a:t>
                </a:r>
                <a:r>
                  <a:rPr lang="en-US" sz="18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</a:rPr>
                  <a:t>“</a:t>
                </a:r>
                <a:r>
                  <a:rPr lang="zh-CN" sz="1800" b="1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对于任意，对所有</a:t>
                </a:r>
                <a:r>
                  <a:rPr lang="en-US" sz="1800" b="1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</a:rPr>
                  <a:t>(for all)</a:t>
                </a:r>
                <a:r>
                  <a:rPr lang="zh-CN" sz="18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”</a:t>
                </a:r>
                <a:endParaRPr 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5CBE19-2890-09AF-5312-55B262F6F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225" y="3261918"/>
                <a:ext cx="4156292" cy="369332"/>
              </a:xfrm>
              <a:prstGeom prst="rect">
                <a:avLst/>
              </a:prstGeom>
              <a:blipFill>
                <a:blip r:embed="rId5"/>
                <a:stretch>
                  <a:fillRect t="-9524" r="-732" b="-190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D4B1E42-AB85-73D8-6F43-97EDB4C01088}"/>
                  </a:ext>
                </a:extLst>
              </p:cNvPr>
              <p:cNvSpPr txBox="1"/>
              <p:nvPr/>
            </p:nvSpPr>
            <p:spPr>
              <a:xfrm>
                <a:off x="5490909" y="4519076"/>
                <a:ext cx="1528216" cy="415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D4B1E42-AB85-73D8-6F43-97EDB4C01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909" y="4519076"/>
                <a:ext cx="1528216" cy="415307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E1DD1A-F11B-6359-2D3A-5E8FB6ECDEA2}"/>
                  </a:ext>
                </a:extLst>
              </p:cNvPr>
              <p:cNvSpPr txBox="1"/>
              <p:nvPr/>
            </p:nvSpPr>
            <p:spPr>
              <a:xfrm>
                <a:off x="3531540" y="3644248"/>
                <a:ext cx="1373697" cy="395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E1DD1A-F11B-6359-2D3A-5E8FB6ECD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540" y="3644248"/>
                <a:ext cx="1373697" cy="395558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9102743-3A40-C4F9-E38A-6E0FFBC65E43}"/>
              </a:ext>
            </a:extLst>
          </p:cNvPr>
          <p:cNvSpPr txBox="1"/>
          <p:nvPr/>
        </p:nvSpPr>
        <p:spPr>
          <a:xfrm>
            <a:off x="579292" y="3631250"/>
            <a:ext cx="3126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当状态变量位于平衡点时：</a:t>
            </a:r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B66B1A9-7945-B587-D2DF-BCB1206D8E9C}"/>
              </a:ext>
            </a:extLst>
          </p:cNvPr>
          <p:cNvSpPr/>
          <p:nvPr/>
        </p:nvSpPr>
        <p:spPr>
          <a:xfrm rot="5400000">
            <a:off x="4050585" y="4000533"/>
            <a:ext cx="335605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52322E1-D75C-166A-0ACD-6FCA754E89A4}"/>
              </a:ext>
            </a:extLst>
          </p:cNvPr>
          <p:cNvSpPr/>
          <p:nvPr/>
        </p:nvSpPr>
        <p:spPr>
          <a:xfrm>
            <a:off x="5155304" y="4504744"/>
            <a:ext cx="335605" cy="41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56838B-BA64-7C3D-5AAA-B93938AD09B4}"/>
                  </a:ext>
                </a:extLst>
              </p:cNvPr>
              <p:cNvSpPr txBox="1"/>
              <p:nvPr/>
            </p:nvSpPr>
            <p:spPr>
              <a:xfrm>
                <a:off x="3706288" y="4375412"/>
                <a:ext cx="1373697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56838B-BA64-7C3D-5AAA-B93938AD0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288" y="4375412"/>
                <a:ext cx="1373697" cy="6298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54348B-4BF4-396B-10CC-392B8788B000}"/>
                  </a:ext>
                </a:extLst>
              </p:cNvPr>
              <p:cNvSpPr txBox="1"/>
              <p:nvPr/>
            </p:nvSpPr>
            <p:spPr>
              <a:xfrm>
                <a:off x="1327558" y="5195365"/>
                <a:ext cx="8152002" cy="395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在接下来的分析中，假设系统的平衡点在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𝒇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𝟎</m:t>
                    </m:r>
                    <m:r>
                      <a:rPr lang="en-US" sz="1800" b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位置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54348B-4BF4-396B-10CC-392B8788B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558" y="5195365"/>
                <a:ext cx="8152002" cy="395558"/>
              </a:xfrm>
              <a:prstGeom prst="rect">
                <a:avLst/>
              </a:prstGeom>
              <a:blipFill>
                <a:blip r:embed="rId9"/>
                <a:stretch>
                  <a:fillRect l="-673" t="-12308"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10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ADB7-8D0D-A26E-60B0-4A431540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两个重要的稳定性概念</a:t>
            </a:r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A8476-F444-B059-C869-1948FB3EDEFA}"/>
              </a:ext>
            </a:extLst>
          </p:cNvPr>
          <p:cNvSpPr txBox="1"/>
          <p:nvPr/>
        </p:nvSpPr>
        <p:spPr>
          <a:xfrm>
            <a:off x="581192" y="1822284"/>
            <a:ext cx="8547929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李雅普诺夫意义下的稳定性（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Stability in the Sense of Lyapunov</a:t>
            </a:r>
            <a:r>
              <a:rPr lang="zh-CN" sz="1800" b="1" dirty="0">
                <a:effectLst/>
                <a:latin typeface="URWPalladioL-Bold"/>
                <a:ea typeface="SimSun" panose="02010600030101010101" pitchFamily="2" charset="-122"/>
                <a:cs typeface="URWPalladioL-Bold"/>
              </a:rPr>
              <a:t>）</a:t>
            </a:r>
            <a:r>
              <a:rPr lang="zh-CN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：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6BA49A-17A7-7A00-E5B1-635F78FD4963}"/>
                  </a:ext>
                </a:extLst>
              </p:cNvPr>
              <p:cNvSpPr txBox="1"/>
              <p:nvPr/>
            </p:nvSpPr>
            <p:spPr>
              <a:xfrm>
                <a:off x="700284" y="2152987"/>
                <a:ext cx="6094602" cy="509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sz="18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如果平衡点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𝒇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zh-CN" sz="18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满足：</a:t>
                </a:r>
                <a:endParaRPr lang="en-US" sz="1800" dirty="0">
                  <a:solidFill>
                    <a:srgbClr val="000000"/>
                  </a:solidFill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6BA49A-17A7-7A00-E5B1-635F78FD4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84" y="2152987"/>
                <a:ext cx="6094602" cy="509307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D0EB87-100A-12E6-A860-512CAB583232}"/>
                  </a:ext>
                </a:extLst>
              </p:cNvPr>
              <p:cNvSpPr txBox="1"/>
              <p:nvPr/>
            </p:nvSpPr>
            <p:spPr>
              <a:xfrm>
                <a:off x="1965471" y="2635030"/>
                <a:ext cx="6700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, ∀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𝜖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𝜖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: 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𝜖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 ⇒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∀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 ,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D0EB87-100A-12E6-A860-512CAB583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471" y="2635030"/>
                <a:ext cx="6700358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5AFB6FC-69FB-C486-A178-38480000000D}"/>
              </a:ext>
            </a:extLst>
          </p:cNvPr>
          <p:cNvSpPr txBox="1"/>
          <p:nvPr/>
        </p:nvSpPr>
        <p:spPr>
          <a:xfrm>
            <a:off x="1226891" y="2987394"/>
            <a:ext cx="4376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则它被称为在李雅普诺夫意义下是稳定的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。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9ACAC4-E45C-AAAB-6DD4-9ECC6FBAB445}"/>
              </a:ext>
            </a:extLst>
          </p:cNvPr>
          <p:cNvCxnSpPr>
            <a:cxnSpLocks/>
          </p:cNvCxnSpPr>
          <p:nvPr/>
        </p:nvCxnSpPr>
        <p:spPr>
          <a:xfrm flipV="1">
            <a:off x="3317572" y="2508308"/>
            <a:ext cx="430013" cy="26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99DE94-39B1-295C-6509-3B88A1658B84}"/>
              </a:ext>
            </a:extLst>
          </p:cNvPr>
          <p:cNvSpPr txBox="1"/>
          <p:nvPr/>
        </p:nvSpPr>
        <p:spPr>
          <a:xfrm>
            <a:off x="3668086" y="2299054"/>
            <a:ext cx="6186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存在</a:t>
            </a:r>
            <a:endParaRPr lang="en-US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CDAF14-9FFF-99A9-4B38-E4AD38C729F6}"/>
              </a:ext>
            </a:extLst>
          </p:cNvPr>
          <p:cNvCxnSpPr>
            <a:cxnSpLocks/>
          </p:cNvCxnSpPr>
          <p:nvPr/>
        </p:nvCxnSpPr>
        <p:spPr>
          <a:xfrm flipV="1">
            <a:off x="8047141" y="2464753"/>
            <a:ext cx="430013" cy="26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62E503-98BA-23B3-8B7D-667171520B37}"/>
                  </a:ext>
                </a:extLst>
              </p:cNvPr>
              <p:cNvSpPr txBox="1"/>
              <p:nvPr/>
            </p:nvSpPr>
            <p:spPr>
              <a:xfrm>
                <a:off x="8397655" y="2255499"/>
                <a:ext cx="3581824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2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欧几里得范数</a:t>
                </a:r>
                <a:r>
                  <a:rPr lang="zh-CN" altLang="en-US" sz="12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  <m:d>
                          <m:dPr>
                            <m:ctrlPr>
                              <a:rPr lang="en-US" sz="12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)+</m:t>
                        </m:r>
                        <m:sSubSup>
                          <m:sSubSup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)+…</m:t>
                        </m:r>
                        <m:sSubSup>
                          <m:sSubSup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)</m:t>
                        </m:r>
                      </m:e>
                    </m:ra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62E503-98BA-23B3-8B7D-66717152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655" y="2255499"/>
                <a:ext cx="3581824" cy="315984"/>
              </a:xfrm>
              <a:prstGeom prst="rect">
                <a:avLst/>
              </a:prstGeom>
              <a:blipFill>
                <a:blip r:embed="rId4"/>
                <a:stretch>
                  <a:fillRect l="-170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197A14-1004-F592-D410-5669774D2887}"/>
              </a:ext>
            </a:extLst>
          </p:cNvPr>
          <p:cNvCxnSpPr>
            <a:cxnSpLocks/>
          </p:cNvCxnSpPr>
          <p:nvPr/>
        </p:nvCxnSpPr>
        <p:spPr>
          <a:xfrm flipV="1">
            <a:off x="3977430" y="2535462"/>
            <a:ext cx="430013" cy="26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5430BEE-85CF-EAF7-F254-BF3A6302745B}"/>
              </a:ext>
            </a:extLst>
          </p:cNvPr>
          <p:cNvSpPr txBox="1"/>
          <p:nvPr/>
        </p:nvSpPr>
        <p:spPr>
          <a:xfrm>
            <a:off x="4322618" y="2299054"/>
            <a:ext cx="1566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任意给定实数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D6ADD0-D4D2-D5DB-34C0-C8B8BC601B4A}"/>
              </a:ext>
            </a:extLst>
          </p:cNvPr>
          <p:cNvSpPr txBox="1"/>
          <p:nvPr/>
        </p:nvSpPr>
        <p:spPr>
          <a:xfrm>
            <a:off x="581191" y="3538826"/>
            <a:ext cx="8547929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sz="1800" b="1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渐近稳定（</a:t>
            </a:r>
            <a:r>
              <a:rPr lang="en-US" sz="1800" b="1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Asymptotic Stability</a:t>
            </a:r>
            <a:r>
              <a:rPr lang="zh-CN" sz="1800" b="1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）：</a:t>
            </a:r>
            <a:endParaRPr lang="en-US" sz="180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23DAA8-1D08-5AEB-97C4-ACFE5FF74901}"/>
                  </a:ext>
                </a:extLst>
              </p:cNvPr>
              <p:cNvSpPr txBox="1"/>
              <p:nvPr/>
            </p:nvSpPr>
            <p:spPr>
              <a:xfrm>
                <a:off x="725452" y="3876383"/>
                <a:ext cx="7069822" cy="509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sz="18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在李雅普诺夫意义下的稳定的基础上，如果平衡点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𝒛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𝒇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zh-CN" sz="18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满足：</a:t>
                </a:r>
                <a:endParaRPr lang="en-US" sz="1800" dirty="0">
                  <a:solidFill>
                    <a:srgbClr val="000000"/>
                  </a:solidFill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23DAA8-1D08-5AEB-97C4-ACFE5FF74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2" y="3876383"/>
                <a:ext cx="7069822" cy="509307"/>
              </a:xfrm>
              <a:prstGeom prst="rect">
                <a:avLst/>
              </a:prstGeom>
              <a:blipFill>
                <a:blip r:embed="rId5"/>
                <a:stretch>
                  <a:fillRect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408EF04-E5E8-4FC4-F9F8-F41D08F587E6}"/>
                  </a:ext>
                </a:extLst>
              </p:cNvPr>
              <p:cNvSpPr txBox="1"/>
              <p:nvPr/>
            </p:nvSpPr>
            <p:spPr>
              <a:xfrm>
                <a:off x="1700672" y="4401691"/>
                <a:ext cx="6094602" cy="452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&gt;0: 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⇒ </m:t>
                      </m:r>
                      <m:func>
                        <m:func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408EF04-E5E8-4FC4-F9F8-F41D08F58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672" y="4401691"/>
                <a:ext cx="6094602" cy="45294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DAD15FB-3F4C-3BC3-F577-44FA8EBDD1D7}"/>
              </a:ext>
            </a:extLst>
          </p:cNvPr>
          <p:cNvSpPr txBox="1"/>
          <p:nvPr/>
        </p:nvSpPr>
        <p:spPr>
          <a:xfrm>
            <a:off x="1213062" y="4723247"/>
            <a:ext cx="2318703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180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则被称为渐近稳定。</a:t>
            </a:r>
            <a:endParaRPr lang="en-US" sz="180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9AAD2F-16E9-512E-0199-8387F3A78CCF}"/>
              </a:ext>
            </a:extLst>
          </p:cNvPr>
          <p:cNvSpPr txBox="1"/>
          <p:nvPr/>
        </p:nvSpPr>
        <p:spPr>
          <a:xfrm>
            <a:off x="930129" y="5176192"/>
            <a:ext cx="6094602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7432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180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如果平衡点不符合上面两种条件的话，则</a:t>
            </a:r>
            <a:r>
              <a:rPr lang="zh-CN" sz="1800" b="1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不稳定</a:t>
            </a:r>
            <a:r>
              <a:rPr lang="zh-CN" sz="180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。</a:t>
            </a:r>
            <a:endParaRPr lang="en-US" sz="180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42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ADB7-8D0D-A26E-60B0-4A431540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稳定性相图解释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9E9E13-11AA-77AF-3F23-62883E1B40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6" y="2888585"/>
            <a:ext cx="8412878" cy="270870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C52118-B157-82D4-5D11-1CFE415D2B37}"/>
                  </a:ext>
                </a:extLst>
              </p:cNvPr>
              <p:cNvSpPr txBox="1"/>
              <p:nvPr/>
            </p:nvSpPr>
            <p:spPr>
              <a:xfrm>
                <a:off x="581192" y="2061309"/>
                <a:ext cx="6094602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二阶系统的状态变量为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𝒛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Calibri" panose="020F050202020403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Calibri" panose="020F050202020403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T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C52118-B157-82D4-5D11-1CFE415D2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061309"/>
                <a:ext cx="6094602" cy="374270"/>
              </a:xfrm>
              <a:prstGeom prst="rect">
                <a:avLst/>
              </a:prstGeom>
              <a:blipFill>
                <a:blip r:embed="rId3"/>
                <a:stretch>
                  <a:fillRect l="-600" t="-11290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0EA4B-B747-6DB5-E171-11235554B7BD}"/>
              </a:ext>
            </a:extLst>
          </p:cNvPr>
          <p:cNvCxnSpPr>
            <a:cxnSpLocks/>
          </p:cNvCxnSpPr>
          <p:nvPr/>
        </p:nvCxnSpPr>
        <p:spPr>
          <a:xfrm flipH="1">
            <a:off x="3959603" y="2409469"/>
            <a:ext cx="251670" cy="34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095212-3693-5206-BBAA-80BE77C44031}"/>
              </a:ext>
            </a:extLst>
          </p:cNvPr>
          <p:cNvCxnSpPr>
            <a:cxnSpLocks/>
          </p:cNvCxnSpPr>
          <p:nvPr/>
        </p:nvCxnSpPr>
        <p:spPr>
          <a:xfrm>
            <a:off x="4816330" y="2383360"/>
            <a:ext cx="183509" cy="39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085A28-F4CA-AE89-3BE5-49EE79E2D403}"/>
              </a:ext>
            </a:extLst>
          </p:cNvPr>
          <p:cNvSpPr txBox="1"/>
          <p:nvPr/>
        </p:nvSpPr>
        <p:spPr>
          <a:xfrm>
            <a:off x="3628493" y="2703919"/>
            <a:ext cx="744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横轴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3331DB-575C-5D88-CD5A-9A9153D17508}"/>
              </a:ext>
            </a:extLst>
          </p:cNvPr>
          <p:cNvSpPr txBox="1"/>
          <p:nvPr/>
        </p:nvSpPr>
        <p:spPr>
          <a:xfrm>
            <a:off x="4678959" y="2719752"/>
            <a:ext cx="744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纵轴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077A4-5B0F-68F6-76FF-6581ACA610DD}"/>
              </a:ext>
            </a:extLst>
          </p:cNvPr>
          <p:cNvSpPr txBox="1"/>
          <p:nvPr/>
        </p:nvSpPr>
        <p:spPr>
          <a:xfrm>
            <a:off x="460600" y="5658467"/>
            <a:ext cx="27914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李雅普诺夫意义下的稳定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9978E3-9F40-8A24-4622-6C58CF8CBCA7}"/>
              </a:ext>
            </a:extLst>
          </p:cNvPr>
          <p:cNvSpPr txBox="1"/>
          <p:nvPr/>
        </p:nvSpPr>
        <p:spPr>
          <a:xfrm>
            <a:off x="3916865" y="5674300"/>
            <a:ext cx="9123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渐近稳定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35E4CC-89FC-DF45-4AA3-87A4F2C8F579}"/>
              </a:ext>
            </a:extLst>
          </p:cNvPr>
          <p:cNvSpPr txBox="1"/>
          <p:nvPr/>
        </p:nvSpPr>
        <p:spPr>
          <a:xfrm>
            <a:off x="6752344" y="5597287"/>
            <a:ext cx="9123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不</a:t>
            </a:r>
            <a:r>
              <a:rPr lang="zh-CN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稳定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F05F7B-9643-3151-DF9F-D9F4A30C7D21}"/>
                  </a:ext>
                </a:extLst>
              </p:cNvPr>
              <p:cNvSpPr txBox="1"/>
              <p:nvPr/>
            </p:nvSpPr>
            <p:spPr>
              <a:xfrm>
                <a:off x="8812040" y="2582145"/>
                <a:ext cx="3048699" cy="378565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参数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𝛿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𝜖</m:t>
                    </m:r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的物理意义：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𝜖</m:t>
                    </m:r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是一个稳定性的指标，如果状态变量始终在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𝜖</m:t>
                    </m:r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以内，那么平衡点就符合李雅普诺夫意义下的稳定。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𝛿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则是平衡点稳定的前提条件，也可以理解为收敛域。</a:t>
                </a:r>
                <a:endParaRPr lang="en-US" altLang="zh-CN" sz="16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6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6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𝛿</m:t>
                    </m:r>
                    <m:d>
                      <m:d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可以任意选择的话（选择无限大），那么就可以推断出平衡点是</a:t>
                </a:r>
                <a:r>
                  <a:rPr lang="zh-CN" sz="1600" b="1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全局稳定（</a:t>
                </a:r>
                <a:r>
                  <a:rPr lang="en-US" sz="1600" b="1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Global Stability</a:t>
                </a:r>
                <a:r>
                  <a:rPr lang="zh-CN" sz="1600" b="1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）</a:t>
                </a:r>
                <a:r>
                  <a:rPr lang="zh-CN" sz="16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。反之，如果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𝛿</m:t>
                    </m:r>
                    <m:d>
                      <m:d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的选择是有条件的，平衡点则是</a:t>
                </a:r>
                <a:r>
                  <a:rPr lang="zh-CN" sz="1600" b="1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局部稳定（</a:t>
                </a:r>
                <a:r>
                  <a:rPr lang="en-US" sz="1600" b="1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Local Stability</a:t>
                </a:r>
                <a:r>
                  <a:rPr lang="zh-CN" sz="1600" b="1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）</a:t>
                </a:r>
                <a:r>
                  <a:rPr lang="zh-CN" sz="16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。</a:t>
                </a:r>
                <a:endParaRPr lang="en-US" sz="1600" dirty="0">
                  <a:solidFill>
                    <a:srgbClr val="000000"/>
                  </a:solidFill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F05F7B-9643-3151-DF9F-D9F4A30C7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040" y="2582145"/>
                <a:ext cx="3048699" cy="3785652"/>
              </a:xfrm>
              <a:prstGeom prst="rect">
                <a:avLst/>
              </a:prstGeom>
              <a:blipFill>
                <a:blip r:embed="rId4"/>
                <a:stretch>
                  <a:fillRect l="-598" t="-482" b="-96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42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ADB7-8D0D-A26E-60B0-4A431540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稳定性的研究对象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52118-B157-82D4-5D11-1CFE415D2B37}"/>
              </a:ext>
            </a:extLst>
          </p:cNvPr>
          <p:cNvSpPr txBox="1"/>
          <p:nvPr/>
        </p:nvSpPr>
        <p:spPr>
          <a:xfrm>
            <a:off x="673470" y="2008973"/>
            <a:ext cx="109373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在分析系统的稳定性时，要明确分析的对象：</a:t>
            </a:r>
            <a:r>
              <a:rPr lang="zh-CN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平衡点</a:t>
            </a:r>
            <a:endParaRPr lang="en-US" altLang="zh-CN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一个动态系统的平衡点可能有很多个</a:t>
            </a:r>
            <a:endParaRPr lang="en-US" altLang="zh-C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一个单摆系统在没有外力的作用下有两个平衡点，分别是直上（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A</a:t>
            </a: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点）和直下（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B</a:t>
            </a: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点）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：</a:t>
            </a:r>
            <a:endParaRPr lang="en-US" altLang="zh-CN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B</a:t>
            </a: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点是渐近稳定的平衡点</a:t>
            </a:r>
            <a:endParaRPr lang="en-US" altLang="zh-C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</a:t>
            </a:r>
            <a:r>
              <a:rPr lang="zh-CN" alt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点是不稳定的平衡点</a:t>
            </a:r>
            <a:endParaRPr lang="en-US" altLang="zh-CN" dirty="0">
              <a:effectLst/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如果希望将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A</a:t>
            </a: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点也改变为渐近稳定点的话，就需要引入外力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，引入两个吹风机，</a:t>
            </a: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吹风机的风力强度由小球偏离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A</a:t>
            </a: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点的距离决定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：</a:t>
            </a:r>
            <a:r>
              <a:rPr lang="zh-CN" altLang="en-US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反馈控制系统</a:t>
            </a:r>
            <a:endParaRPr lang="en-US" altLang="zh-CN" sz="1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也可以将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C</a:t>
            </a: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改变为渐近稳定点</a:t>
            </a:r>
            <a:endParaRPr lang="en-US" altLang="zh-C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effectLst/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713B8-292C-06C5-6E2C-389C132387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557" y="3908920"/>
            <a:ext cx="6014795" cy="24642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458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ADB7-8D0D-A26E-60B0-4A431540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稳定性与传递函数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C52118-B157-82D4-5D11-1CFE415D2B37}"/>
                  </a:ext>
                </a:extLst>
              </p:cNvPr>
              <p:cNvSpPr txBox="1"/>
              <p:nvPr/>
            </p:nvSpPr>
            <p:spPr>
              <a:xfrm>
                <a:off x="707026" y="2582247"/>
                <a:ext cx="10114772" cy="701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其输入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𝑈</m:t>
                    </m:r>
                    <m:d>
                      <m:d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与输出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𝑋</m:t>
                    </m:r>
                    <m:d>
                      <m:d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的关系为：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𝑋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𝑈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sz="1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endParaRPr>
              </a:p>
              <a:p>
                <a:pPr marL="285750" marR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在经典控制理论体系中，会通过分析系统的单位冲激响应判来断稳定性</a:t>
                </a:r>
                <a:r>
                  <a:rPr lang="zh-CN" altLang="en-US" sz="1400" dirty="0"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ℒ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altLang="zh-CN" sz="1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C52118-B157-82D4-5D11-1CFE415D2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26" y="2582247"/>
                <a:ext cx="10114772" cy="701795"/>
              </a:xfrm>
              <a:prstGeom prst="rect">
                <a:avLst/>
              </a:prstGeom>
              <a:blipFill>
                <a:blip r:embed="rId2"/>
                <a:stretch>
                  <a:fillRect l="-121" b="-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9D67418-CD6A-77B5-574A-2448452174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97" y="1960731"/>
            <a:ext cx="2548431" cy="621516"/>
          </a:xfrm>
          <a:prstGeom prst="rect">
            <a:avLst/>
          </a:prstGeom>
          <a:noFill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302DE9-A3FD-5E47-67BE-1F8325E0C09E}"/>
              </a:ext>
            </a:extLst>
          </p:cNvPr>
          <p:cNvCxnSpPr>
            <a:cxnSpLocks/>
          </p:cNvCxnSpPr>
          <p:nvPr/>
        </p:nvCxnSpPr>
        <p:spPr>
          <a:xfrm flipV="1">
            <a:off x="8690994" y="2877424"/>
            <a:ext cx="335560" cy="34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6A1CCD-BFA1-2CB1-CFA3-173C5FBE0898}"/>
              </a:ext>
            </a:extLst>
          </p:cNvPr>
          <p:cNvSpPr txBox="1"/>
          <p:nvPr/>
        </p:nvSpPr>
        <p:spPr>
          <a:xfrm>
            <a:off x="9026554" y="2476033"/>
            <a:ext cx="156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输入不引入零极点，分析传递函数本身的特性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55BCFD-D71F-98F6-2985-C37E029F6DAF}"/>
                  </a:ext>
                </a:extLst>
              </p:cNvPr>
              <p:cNvSpPr txBox="1"/>
              <p:nvPr/>
            </p:nvSpPr>
            <p:spPr>
              <a:xfrm>
                <a:off x="1937508" y="3383045"/>
                <a:ext cx="5755198" cy="678263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)…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𝑧𝑚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)…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𝑝𝑞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))(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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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)…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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55BCFD-D71F-98F6-2985-C37E029F6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508" y="3383045"/>
                <a:ext cx="5755198" cy="678263"/>
              </a:xfrm>
              <a:prstGeom prst="rect">
                <a:avLst/>
              </a:prstGeom>
              <a:blipFill>
                <a:blip r:embed="rId4"/>
                <a:stretch>
                  <a:fillRect b="-88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F64A6291-B362-8BB1-70A1-AC4EF485DBE1}"/>
              </a:ext>
            </a:extLst>
          </p:cNvPr>
          <p:cNvSpPr/>
          <p:nvPr/>
        </p:nvSpPr>
        <p:spPr>
          <a:xfrm>
            <a:off x="1517663" y="3462742"/>
            <a:ext cx="335605" cy="282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2298FF2-752F-6B4A-F627-8CD83B06B79E}"/>
              </a:ext>
            </a:extLst>
          </p:cNvPr>
          <p:cNvSpPr/>
          <p:nvPr/>
        </p:nvSpPr>
        <p:spPr>
          <a:xfrm rot="5400000">
            <a:off x="3731318" y="4159955"/>
            <a:ext cx="335605" cy="282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F3853F-1B79-E56A-FA3D-ABD148A3D668}"/>
                  </a:ext>
                </a:extLst>
              </p:cNvPr>
              <p:cNvSpPr txBox="1"/>
              <p:nvPr/>
            </p:nvSpPr>
            <p:spPr>
              <a:xfrm>
                <a:off x="7945423" y="3287294"/>
                <a:ext cx="257472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零点：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sz="12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sz="12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，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𝑧𝑚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F3853F-1B79-E56A-FA3D-ABD148A3D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423" y="3287294"/>
                <a:ext cx="2574722" cy="276999"/>
              </a:xfrm>
              <a:prstGeom prst="rect">
                <a:avLst/>
              </a:prstGeom>
              <a:blipFill>
                <a:blip r:embed="rId5"/>
                <a:stretch>
                  <a:fillRect t="-217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54AC7E-E2EE-602F-F344-1AA855516E98}"/>
                  </a:ext>
                </a:extLst>
              </p:cNvPr>
              <p:cNvSpPr txBox="1"/>
              <p:nvPr/>
            </p:nvSpPr>
            <p:spPr>
              <a:xfrm>
                <a:off x="7945423" y="3561032"/>
                <a:ext cx="2289497" cy="296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实极点</m:t>
                    </m:r>
                    <m:r>
                      <a:rPr lang="zh-CN" altLang="en-US" sz="1200"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：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2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200" dirty="0"/>
                  <a:t>，</a:t>
                </a:r>
                <a:r>
                  <a:rPr lang="en-US" sz="1200" dirty="0"/>
                  <a:t>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54AC7E-E2EE-602F-F344-1AA85551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423" y="3561032"/>
                <a:ext cx="2289497" cy="296748"/>
              </a:xfrm>
              <a:prstGeom prst="rect">
                <a:avLst/>
              </a:prstGeom>
              <a:blipFill>
                <a:blip r:embed="rId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8B6B733-5735-00AC-735E-D44B3F6BD0C5}"/>
                  </a:ext>
                </a:extLst>
              </p:cNvPr>
              <p:cNvSpPr txBox="1"/>
              <p:nvPr/>
            </p:nvSpPr>
            <p:spPr>
              <a:xfrm>
                <a:off x="7776945" y="3888666"/>
                <a:ext cx="2743200" cy="459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200">
                          <a:latin typeface="Cambria Math" panose="020405030504060302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m:t>共轭复数极点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m:t>：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j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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1200"/>
                        <m:t>，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j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</m:t>
                          </m:r>
                        </m:e>
                        <m: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1200"/>
                        <m:t>，</m:t>
                      </m:r>
                      <m:r>
                        <m:rPr>
                          <m:nor/>
                        </m:rPr>
                        <a:rPr lang="en-US" sz="1200"/>
                        <m:t>…,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j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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8B6B733-5735-00AC-735E-D44B3F6BD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45" y="3888666"/>
                <a:ext cx="2743200" cy="459998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EC3904F-C1DB-4DCF-FCBB-A1FC457E73D0}"/>
              </a:ext>
            </a:extLst>
          </p:cNvPr>
          <p:cNvSpPr txBox="1"/>
          <p:nvPr/>
        </p:nvSpPr>
        <p:spPr>
          <a:xfrm>
            <a:off x="4124648" y="4147354"/>
            <a:ext cx="15669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拉普拉斯逆变换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A0FD7A-8ECC-0584-AF89-DE82D106FB19}"/>
                  </a:ext>
                </a:extLst>
              </p:cNvPr>
              <p:cNvSpPr txBox="1"/>
              <p:nvPr/>
            </p:nvSpPr>
            <p:spPr>
              <a:xfrm>
                <a:off x="2911322" y="4455131"/>
                <a:ext cx="3376288" cy="596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sym typeface="Symbol" panose="05050102010706020507" pitchFamily="18" charset="2"/>
                                    </a:rPr>
                                    <m:t>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A0FD7A-8ECC-0584-AF89-DE82D106F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322" y="4455131"/>
                <a:ext cx="3376288" cy="596445"/>
              </a:xfrm>
              <a:prstGeom prst="rect">
                <a:avLst/>
              </a:prstGeom>
              <a:blipFill>
                <a:blip r:embed="rId8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4FD1F4-E555-14C8-1E33-137692CA8438}"/>
                  </a:ext>
                </a:extLst>
              </p:cNvPr>
              <p:cNvSpPr txBox="1"/>
              <p:nvPr/>
            </p:nvSpPr>
            <p:spPr>
              <a:xfrm>
                <a:off x="7217191" y="4599464"/>
                <a:ext cx="337628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sz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sz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sz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由初始条件来决定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4FD1F4-E555-14C8-1E33-137692CA8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191" y="4599464"/>
                <a:ext cx="3376288" cy="276999"/>
              </a:xfrm>
              <a:prstGeom prst="rect">
                <a:avLst/>
              </a:prstGeom>
              <a:blipFill>
                <a:blip r:embed="rId9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E723A-BCFC-41FC-740E-FBA356E10008}"/>
              </a:ext>
            </a:extLst>
          </p:cNvPr>
          <p:cNvCxnSpPr>
            <a:cxnSpLocks/>
          </p:cNvCxnSpPr>
          <p:nvPr/>
        </p:nvCxnSpPr>
        <p:spPr>
          <a:xfrm>
            <a:off x="6181647" y="4757357"/>
            <a:ext cx="88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90BFDB-D8AD-8ADE-8984-10F4062D7475}"/>
                  </a:ext>
                </a:extLst>
              </p:cNvPr>
              <p:cNvSpPr txBox="1"/>
              <p:nvPr/>
            </p:nvSpPr>
            <p:spPr>
              <a:xfrm>
                <a:off x="1682342" y="5062504"/>
                <a:ext cx="9768629" cy="1420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传递函数极点的实数部分（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）将决定系统输出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𝑥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的稳定性：</a:t>
                </a:r>
                <a:endParaRPr lang="en-US" altLang="zh-CN" sz="1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endParaRPr>
              </a:p>
              <a:p>
                <a:pPr marL="742950" marR="0" lvl="1" algn="just">
                  <a:buFont typeface="Arial" panose="020B0604020202020204" pitchFamily="34" charset="0"/>
                  <a:buChar char="•"/>
                </a:pPr>
                <a:r>
                  <a:rPr lang="zh-CN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当所有的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𝑝𝑖</m:t>
                        </m:r>
                      </m:sub>
                    </m:sSub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&lt;0</m:t>
                    </m:r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且所有的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&lt;0</m:t>
                    </m:r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𝑥</m:t>
                    </m:r>
                    <m:d>
                      <m:d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将会随着时间的增加而不断衰减并趋向于</a:t>
                </a:r>
                <a:r>
                  <a:rPr lang="en-US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0</a:t>
                </a:r>
                <a:r>
                  <a:rPr lang="zh-CN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，满足渐近稳定。</a:t>
                </a:r>
                <a:endParaRPr lang="en-US" sz="1400" dirty="0">
                  <a:solidFill>
                    <a:srgbClr val="000000"/>
                  </a:solidFill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Calibri" panose="020F0502020204030204" pitchFamily="34" charset="0"/>
                </a:endParaRPr>
              </a:p>
              <a:p>
                <a:pPr marL="742950" marR="0" lvl="1" algn="just">
                  <a:buFont typeface="Arial" panose="020B0604020202020204" pitchFamily="34" charset="0"/>
                  <a:buChar char="•"/>
                </a:pPr>
                <a:r>
                  <a:rPr lang="zh-CN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如果有任何一个或以上的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大于</a:t>
                </a:r>
                <a:r>
                  <a:rPr lang="en-US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0</a:t>
                </a:r>
                <a:r>
                  <a:rPr lang="zh-CN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𝑥</m:t>
                    </m:r>
                    <m:d>
                      <m:d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将会随着时间的增加而发散。因此系统是不稳定的。</a:t>
                </a:r>
                <a:endParaRPr lang="en-US" sz="1400" dirty="0">
                  <a:solidFill>
                    <a:srgbClr val="000000"/>
                  </a:solidFill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Calibri" panose="020F0502020204030204" pitchFamily="34" charset="0"/>
                </a:endParaRPr>
              </a:p>
              <a:p>
                <a:pPr marL="742950" marR="0" lvl="1" algn="just">
                  <a:buFont typeface="Arial" panose="020B0604020202020204" pitchFamily="34" charset="0"/>
                  <a:buChar char="•"/>
                </a:pPr>
                <a:r>
                  <a:rPr lang="zh-CN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如果存在着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等于</a:t>
                </a:r>
                <a:r>
                  <a:rPr lang="en-US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0 </a:t>
                </a:r>
                <a:r>
                  <a:rPr lang="zh-CN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的情况，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𝑥</m:t>
                    </m:r>
                    <m:d>
                      <m:d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会随着时间的增加趋于常数或者是保持在一个范围内振荡（有界）。这种情况下，系统符合李雅普诺夫意义下的稳定。 </a:t>
                </a:r>
                <a:endParaRPr lang="en-US" sz="1400" dirty="0">
                  <a:solidFill>
                    <a:srgbClr val="000000"/>
                  </a:solidFill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Calibri" panose="020F0502020204030204" pitchFamily="34" charset="0"/>
                </a:endParaRP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90BFDB-D8AD-8ADE-8984-10F4062D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342" y="5062504"/>
                <a:ext cx="9768629" cy="1420645"/>
              </a:xfrm>
              <a:prstGeom prst="rect">
                <a:avLst/>
              </a:prstGeom>
              <a:blipFill>
                <a:blip r:embed="rId10"/>
                <a:stretch>
                  <a:fillRect l="-125" t="-1282" r="-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B4E79A-156C-5666-C305-371B97FF8959}"/>
                  </a:ext>
                </a:extLst>
              </p:cNvPr>
              <p:cNvSpPr txBox="1"/>
              <p:nvPr/>
            </p:nvSpPr>
            <p:spPr>
              <a:xfrm>
                <a:off x="1682342" y="6297807"/>
                <a:ext cx="9424963" cy="372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marR="0" lvl="0" indent="-1714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如果传递函数极点存在着虚数部分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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，则系统会产生振荡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，但</a:t>
                </a:r>
                <a:r>
                  <a:rPr lang="zh-CN" sz="14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并不会影响系统的稳定性。</a:t>
                </a:r>
                <a:endParaRPr lang="en-US" sz="1400" dirty="0">
                  <a:solidFill>
                    <a:srgbClr val="000000"/>
                  </a:solidFill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B4E79A-156C-5666-C305-371B97FF8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342" y="6297807"/>
                <a:ext cx="9424963" cy="372923"/>
              </a:xfrm>
              <a:prstGeom prst="rect">
                <a:avLst/>
              </a:prstGeom>
              <a:blipFill>
                <a:blip r:embed="rId11"/>
                <a:stretch>
                  <a:fillRect l="-12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35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ADB7-8D0D-A26E-60B0-4A431540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稳定性与传递函数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F38CD-2931-2D73-BBEB-A94A5720F7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50" y="2331215"/>
            <a:ext cx="5520978" cy="3533565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EA7B0-5200-AFFB-4AA3-14DBC8A3475F}"/>
              </a:ext>
            </a:extLst>
          </p:cNvPr>
          <p:cNvSpPr txBox="1"/>
          <p:nvPr/>
        </p:nvSpPr>
        <p:spPr>
          <a:xfrm>
            <a:off x="6218339" y="1961883"/>
            <a:ext cx="3890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“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X</a:t>
            </a: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”代表极点在复平面中的位置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3E8E62-F3DA-36A2-4BA7-262F957406B5}"/>
              </a:ext>
            </a:extLst>
          </p:cNvPr>
          <p:cNvSpPr txBox="1"/>
          <p:nvPr/>
        </p:nvSpPr>
        <p:spPr>
          <a:xfrm>
            <a:off x="662508" y="3332486"/>
            <a:ext cx="3733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动态系统稳定的条件：</a:t>
            </a:r>
            <a:r>
              <a:rPr lang="zh-CN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传递函数的极点均在复平面的左半部分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500AC8-8E86-1087-0CB9-28BF2263CFF5}"/>
              </a:ext>
            </a:extLst>
          </p:cNvPr>
          <p:cNvCxnSpPr/>
          <p:nvPr/>
        </p:nvCxnSpPr>
        <p:spPr>
          <a:xfrm>
            <a:off x="5066950" y="2097248"/>
            <a:ext cx="0" cy="4471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A95EE6-A3D8-9D9F-DE75-2DF71BE9BA5A}"/>
                  </a:ext>
                </a:extLst>
              </p:cNvPr>
              <p:cNvSpPr txBox="1"/>
              <p:nvPr/>
            </p:nvSpPr>
            <p:spPr>
              <a:xfrm>
                <a:off x="662508" y="4203620"/>
                <a:ext cx="3883166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当系统的单位冲激响应满足渐近稳定条件时，针对每一个有界的输入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，系统的输出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也都会有界，不会发散到无限大。这种性质被称为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有界输入有界输出稳定（</a:t>
                </a:r>
                <a:r>
                  <a:rPr lang="en-US" sz="1800" b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BIBO Stable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，</a:t>
                </a:r>
                <a:r>
                  <a:rPr lang="en-US" sz="1800" b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Bounded Input Bounded Output Stable</a:t>
                </a:r>
                <a:r>
                  <a:rPr lang="zh-CN" sz="1800" b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）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。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A95EE6-A3D8-9D9F-DE75-2DF71BE9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08" y="4203620"/>
                <a:ext cx="3883166" cy="2031325"/>
              </a:xfrm>
              <a:prstGeom prst="rect">
                <a:avLst/>
              </a:prstGeom>
              <a:blipFill>
                <a:blip r:embed="rId3"/>
                <a:stretch>
                  <a:fillRect l="-1099" t="-1802" r="-157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9D65EC0-13D7-F39E-DAA9-3607065664B0}"/>
              </a:ext>
            </a:extLst>
          </p:cNvPr>
          <p:cNvSpPr txBox="1"/>
          <p:nvPr/>
        </p:nvSpPr>
        <p:spPr>
          <a:xfrm>
            <a:off x="662508" y="1961883"/>
            <a:ext cx="37333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在经典控制理论当中，稳定特指渐近稳定。李雅普诺夫意义下的稳定（即极点在虚轴上的情况）会被称为</a:t>
            </a:r>
            <a:r>
              <a:rPr lang="zh-CN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临界稳定</a:t>
            </a:r>
            <a:r>
              <a:rPr lang="zh-C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或者不稳定。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ADB7-8D0D-A26E-60B0-4A431540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稳定性与状态空间方程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10DE73-ED2F-B563-413B-88DA5EFD46B0}"/>
                  </a:ext>
                </a:extLst>
              </p:cNvPr>
              <p:cNvSpPr txBox="1"/>
              <p:nvPr/>
            </p:nvSpPr>
            <p:spPr>
              <a:xfrm>
                <a:off x="922789" y="2198058"/>
                <a:ext cx="2732714" cy="570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𝑨𝒛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𝑩𝒖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10DE73-ED2F-B563-413B-88DA5EFD4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89" y="2198058"/>
                <a:ext cx="2732714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C69E490-487D-7362-84B5-37D30DF3A77E}"/>
              </a:ext>
            </a:extLst>
          </p:cNvPr>
          <p:cNvSpPr txBox="1"/>
          <p:nvPr/>
        </p:nvSpPr>
        <p:spPr>
          <a:xfrm>
            <a:off x="480271" y="1828726"/>
            <a:ext cx="2082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状态空间方程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E5AB8C-911D-5A17-47CE-EA2EC93FC71A}"/>
                  </a:ext>
                </a:extLst>
              </p:cNvPr>
              <p:cNvSpPr txBox="1"/>
              <p:nvPr/>
            </p:nvSpPr>
            <p:spPr>
              <a:xfrm>
                <a:off x="1031846" y="2799057"/>
                <a:ext cx="25146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𝑪𝒛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𝑫𝒖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E5AB8C-911D-5A17-47CE-EA2EC93FC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46" y="2799057"/>
                <a:ext cx="2514600" cy="338554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066E21-59C8-B412-1956-C48528728659}"/>
                  </a:ext>
                </a:extLst>
              </p:cNvPr>
              <p:cNvSpPr txBox="1"/>
              <p:nvPr/>
            </p:nvSpPr>
            <p:spPr>
              <a:xfrm>
                <a:off x="3546446" y="2675892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考虑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0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输入状态，即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𝒖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。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066E21-59C8-B412-1956-C48528728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46" y="2675892"/>
                <a:ext cx="6094602" cy="369332"/>
              </a:xfrm>
              <a:prstGeom prst="rect">
                <a:avLst/>
              </a:prstGeom>
              <a:blipFill>
                <a:blip r:embed="rId4"/>
                <a:stretch>
                  <a:fillRect l="-900" t="-14754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CA15620E-B6C5-CF38-E426-E38F6E425B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1466684"/>
                  </p:ext>
                </p:extLst>
              </p:nvPr>
            </p:nvGraphicFramePr>
            <p:xfrm>
              <a:off x="1193455" y="3523058"/>
              <a:ext cx="10089737" cy="16319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74744">
                      <a:extLst>
                        <a:ext uri="{9D8B030D-6E8A-4147-A177-3AD203B41FA5}">
                          <a16:colId xmlns:a16="http://schemas.microsoft.com/office/drawing/2014/main" val="2801663223"/>
                        </a:ext>
                      </a:extLst>
                    </a:gridCol>
                    <a:gridCol w="2474744">
                      <a:extLst>
                        <a:ext uri="{9D8B030D-6E8A-4147-A177-3AD203B41FA5}">
                          <a16:colId xmlns:a16="http://schemas.microsoft.com/office/drawing/2014/main" val="1490370220"/>
                        </a:ext>
                      </a:extLst>
                    </a:gridCol>
                    <a:gridCol w="1469379">
                      <a:extLst>
                        <a:ext uri="{9D8B030D-6E8A-4147-A177-3AD203B41FA5}">
                          <a16:colId xmlns:a16="http://schemas.microsoft.com/office/drawing/2014/main" val="2963128651"/>
                        </a:ext>
                      </a:extLst>
                    </a:gridCol>
                    <a:gridCol w="1835435">
                      <a:extLst>
                        <a:ext uri="{9D8B030D-6E8A-4147-A177-3AD203B41FA5}">
                          <a16:colId xmlns:a16="http://schemas.microsoft.com/office/drawing/2014/main" val="2161507199"/>
                        </a:ext>
                      </a:extLst>
                    </a:gridCol>
                    <a:gridCol w="1835435">
                      <a:extLst>
                        <a:ext uri="{9D8B030D-6E8A-4147-A177-3AD203B41FA5}">
                          <a16:colId xmlns:a16="http://schemas.microsoft.com/office/drawing/2014/main" val="3466677664"/>
                        </a:ext>
                      </a:extLst>
                    </a:gridCol>
                  </a:tblGrid>
                  <a:tr h="24938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±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oMath>
                            </m:oMathPara>
                          </a14:m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特征值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200">
                              <a:effectLst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200">
                              <a:effectLst/>
                            </a:rPr>
                            <a:t>分类与说明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平衡点类型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稳定性分析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2271032"/>
                      </a:ext>
                    </a:extLst>
                  </a:tr>
                  <a:tr h="214885"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特征值为实数</a:t>
                          </a:r>
                          <a:endParaRPr lang="en-US" sz="12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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oMath>
                          </a14:m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 </a:t>
                          </a:r>
                          <a:r>
                            <a:rPr lang="zh-CN" sz="1200">
                              <a:effectLst/>
                            </a:rPr>
                            <a:t>且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oMath>
                          </a14:m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200">
                              <a:effectLst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200">
                              <a:effectLst/>
                            </a:rPr>
                            <a:t>都为负数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稳定节点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渐近稳定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84320043"/>
                      </a:ext>
                    </a:extLst>
                  </a:tr>
                  <a:tr h="23865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200">
                              <a:effectLst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200">
                              <a:effectLst/>
                            </a:rPr>
                            <a:t>一正一负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鞍点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不稳定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2087988"/>
                      </a:ext>
                    </a:extLst>
                  </a:tr>
                  <a:tr h="21488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 </a:t>
                          </a:r>
                          <a:r>
                            <a:rPr lang="zh-CN" sz="1200">
                              <a:effectLst/>
                            </a:rPr>
                            <a:t>且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200">
                              <a:effectLst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200">
                              <a:effectLst/>
                            </a:rPr>
                            <a:t>都为正数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不稳定节点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不稳定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79434401"/>
                      </a:ext>
                    </a:extLst>
                  </a:tr>
                  <a:tr h="249389"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特征值为复数</a:t>
                          </a:r>
                          <a:endParaRPr lang="en-US" sz="12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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≠0)</m:t>
                              </m:r>
                            </m:oMath>
                          </a14:m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=±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oMath>
                            </m:oMathPara>
                          </a14:m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特征值为纯虚数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中心点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 dirty="0">
                              <a:effectLst/>
                            </a:rPr>
                            <a:t>李雅普诺夫意义下的稳定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83449085"/>
                      </a:ext>
                    </a:extLst>
                  </a:tr>
                  <a:tr h="23238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±</m:t>
                              </m:r>
                              <m:r>
                                <m:rPr>
                                  <m:sty m:val="p"/>
                                </m:rP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US" sz="1200">
                              <a:effectLst/>
                            </a:rPr>
                            <a:t>)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实部大于</a:t>
                          </a:r>
                          <a:r>
                            <a:rPr lang="en-US" sz="1200">
                              <a:effectLst/>
                            </a:rPr>
                            <a:t>0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不稳定焦点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不稳定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35890580"/>
                      </a:ext>
                    </a:extLst>
                  </a:tr>
                  <a:tr h="23238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±</m:t>
                              </m:r>
                              <m:r>
                                <m:rPr>
                                  <m:sty m:val="p"/>
                                </m:rP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)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实部小于</a:t>
                          </a:r>
                          <a:r>
                            <a:rPr lang="en-US" sz="1200">
                              <a:effectLst/>
                            </a:rPr>
                            <a:t>0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稳定焦点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 dirty="0">
                              <a:effectLst/>
                            </a:rPr>
                            <a:t>渐近稳定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60210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CA15620E-B6C5-CF38-E426-E38F6E425B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1466684"/>
                  </p:ext>
                </p:extLst>
              </p:nvPr>
            </p:nvGraphicFramePr>
            <p:xfrm>
              <a:off x="1193455" y="3523058"/>
              <a:ext cx="10089737" cy="16319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74744">
                      <a:extLst>
                        <a:ext uri="{9D8B030D-6E8A-4147-A177-3AD203B41FA5}">
                          <a16:colId xmlns:a16="http://schemas.microsoft.com/office/drawing/2014/main" val="2801663223"/>
                        </a:ext>
                      </a:extLst>
                    </a:gridCol>
                    <a:gridCol w="2474744">
                      <a:extLst>
                        <a:ext uri="{9D8B030D-6E8A-4147-A177-3AD203B41FA5}">
                          <a16:colId xmlns:a16="http://schemas.microsoft.com/office/drawing/2014/main" val="1490370220"/>
                        </a:ext>
                      </a:extLst>
                    </a:gridCol>
                    <a:gridCol w="1469379">
                      <a:extLst>
                        <a:ext uri="{9D8B030D-6E8A-4147-A177-3AD203B41FA5}">
                          <a16:colId xmlns:a16="http://schemas.microsoft.com/office/drawing/2014/main" val="2963128651"/>
                        </a:ext>
                      </a:extLst>
                    </a:gridCol>
                    <a:gridCol w="1835435">
                      <a:extLst>
                        <a:ext uri="{9D8B030D-6E8A-4147-A177-3AD203B41FA5}">
                          <a16:colId xmlns:a16="http://schemas.microsoft.com/office/drawing/2014/main" val="2161507199"/>
                        </a:ext>
                      </a:extLst>
                    </a:gridCol>
                    <a:gridCol w="1835435">
                      <a:extLst>
                        <a:ext uri="{9D8B030D-6E8A-4147-A177-3AD203B41FA5}">
                          <a16:colId xmlns:a16="http://schemas.microsoft.com/office/drawing/2014/main" val="3466677664"/>
                        </a:ext>
                      </a:extLst>
                    </a:gridCol>
                  </a:tblGrid>
                  <a:tr h="249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46" t="-7317" r="-309113" b="-58536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62809" t="-7317" r="-93673" b="-58536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平衡点类型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稳定性分析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2271032"/>
                      </a:ext>
                    </a:extLst>
                  </a:tr>
                  <a:tr h="214885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46" t="-40000" r="-309113" b="-1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0246" t="-122222" r="-209113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35950" t="-122222" r="-250826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稳定节点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渐近稳定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84320043"/>
                      </a:ext>
                    </a:extLst>
                  </a:tr>
                  <a:tr h="23865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0246" t="-205128" r="-209113" b="-4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35950" t="-205128" r="-250826" b="-4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鞍点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不稳定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2087988"/>
                      </a:ext>
                    </a:extLst>
                  </a:tr>
                  <a:tr h="21488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0246" t="-340000" r="-209113" b="-3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35950" t="-340000" r="-250826" b="-3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不稳定节点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不稳定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79434401"/>
                      </a:ext>
                    </a:extLst>
                  </a:tr>
                  <a:tr h="249389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46" t="-130508" r="-309113" b="-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0246" t="-375610" r="-209113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特征值为纯虚数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中心点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 dirty="0">
                              <a:effectLst/>
                            </a:rPr>
                            <a:t>李雅普诺夫意义下的稳定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83449085"/>
                      </a:ext>
                    </a:extLst>
                  </a:tr>
                  <a:tr h="23238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0246" t="-500000" r="-209113" b="-12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实部大于</a:t>
                          </a:r>
                          <a:r>
                            <a:rPr lang="en-US" sz="1200">
                              <a:effectLst/>
                            </a:rPr>
                            <a:t>0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不稳定焦点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不稳定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35890580"/>
                      </a:ext>
                    </a:extLst>
                  </a:tr>
                  <a:tr h="23238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0246" t="-615789" r="-209113" b="-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实部小于</a:t>
                          </a:r>
                          <a:r>
                            <a:rPr lang="en-US" sz="1200">
                              <a:effectLst/>
                            </a:rPr>
                            <a:t>0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>
                              <a:effectLst/>
                            </a:rPr>
                            <a:t>稳定焦点</a:t>
                          </a:r>
                          <a:endParaRPr lang="en-US" sz="120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200" dirty="0">
                              <a:effectLst/>
                            </a:rPr>
                            <a:t>渐近稳定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SimSun" panose="02010600030101010101" pitchFamily="2" charset="-122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60210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8FF0CD3-BD51-7A26-0E09-5F713B583363}"/>
              </a:ext>
            </a:extLst>
          </p:cNvPr>
          <p:cNvSpPr txBox="1"/>
          <p:nvPr/>
        </p:nvSpPr>
        <p:spPr>
          <a:xfrm>
            <a:off x="786468" y="3177570"/>
            <a:ext cx="3869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相平面与相轨迹与稳定性的关系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35864-0336-EF16-B13E-F0F576974579}"/>
              </a:ext>
            </a:extLst>
          </p:cNvPr>
          <p:cNvSpPr txBox="1"/>
          <p:nvPr/>
        </p:nvSpPr>
        <p:spPr>
          <a:xfrm>
            <a:off x="677411" y="5177350"/>
            <a:ext cx="3449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推广到一般形式：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9BDFCE-3B32-A37D-E50A-BB3BCCE10EC2}"/>
                  </a:ext>
                </a:extLst>
              </p:cNvPr>
              <p:cNvSpPr txBox="1"/>
              <p:nvPr/>
            </p:nvSpPr>
            <p:spPr>
              <a:xfrm>
                <a:off x="1521554" y="5655184"/>
                <a:ext cx="910834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𝑨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的特征值的实部部分都不大于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0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，它的平衡点将符合李雅普诺夫意义下的稳定</a:t>
                </a:r>
                <a:endParaRPr lang="en-US" altLang="zh-CN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8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𝑨</m:t>
                    </m:r>
                  </m:oMath>
                </a14:m>
                <a:r>
                  <a:rPr lang="zh-CN" sz="18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的特征值的实部部分都小于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0</a:t>
                </a:r>
                <a:r>
                  <a:rPr lang="zh-CN" sz="1800" dirty="0">
                    <a:solidFill>
                      <a:srgbClr val="00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Calibri" panose="020F0502020204030204" pitchFamily="34" charset="0"/>
                  </a:rPr>
                  <a:t>，它的平衡点将符合渐近稳定。</a:t>
                </a:r>
                <a:endParaRPr lang="en-US" sz="1800" dirty="0">
                  <a:solidFill>
                    <a:srgbClr val="000000"/>
                  </a:solidFill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9BDFCE-3B32-A37D-E50A-BB3BCCE10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554" y="5655184"/>
                <a:ext cx="9108346" cy="923330"/>
              </a:xfrm>
              <a:prstGeom prst="rect">
                <a:avLst/>
              </a:prstGeom>
              <a:blipFill>
                <a:blip r:embed="rId6"/>
                <a:stretch>
                  <a:fillRect l="-469" t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9902283-0A26-AA33-A3D1-03E3066B3031}"/>
              </a:ext>
            </a:extLst>
          </p:cNvPr>
          <p:cNvSpPr txBox="1"/>
          <p:nvPr/>
        </p:nvSpPr>
        <p:spPr>
          <a:xfrm>
            <a:off x="9811228" y="6393848"/>
            <a:ext cx="2206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highlight>
                  <a:srgbClr val="FFFF00"/>
                </a:highlight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控制器设计讨论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300631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2202</TotalTime>
  <Words>1990</Words>
  <Application>Microsoft Office PowerPoint</Application>
  <PresentationFormat>Widescreen</PresentationFormat>
  <Paragraphs>129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SimSun</vt:lpstr>
      <vt:lpstr>URWPalladioL-Bold</vt:lpstr>
      <vt:lpstr>Arial</vt:lpstr>
      <vt:lpstr>Calibri</vt:lpstr>
      <vt:lpstr>Cambria Math</vt:lpstr>
      <vt:lpstr>Gill Sans MT</vt:lpstr>
      <vt:lpstr>Wingdings 2</vt:lpstr>
      <vt:lpstr>Dividend</vt:lpstr>
      <vt:lpstr>控制之美  控制理论从传递函数到状态空间</vt:lpstr>
      <vt:lpstr>系统稳定性的直观定义</vt:lpstr>
      <vt:lpstr>系统稳定性的定义</vt:lpstr>
      <vt:lpstr>两个重要的稳定性概念</vt:lpstr>
      <vt:lpstr>稳定性相图解释</vt:lpstr>
      <vt:lpstr>稳定性的研究对象</vt:lpstr>
      <vt:lpstr>稳定性与传递函数</vt:lpstr>
      <vt:lpstr>稳定性与传递函数</vt:lpstr>
      <vt:lpstr>稳定性与状态空间方程</vt:lpstr>
      <vt:lpstr>稳定性与控制器设计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控制之美  控制理论从传递函数到状态空间</dc:title>
  <dc:creator>Thomas Wang</dc:creator>
  <cp:lastModifiedBy>Thomas Wang</cp:lastModifiedBy>
  <cp:revision>1</cp:revision>
  <dcterms:created xsi:type="dcterms:W3CDTF">2022-09-19T03:11:18Z</dcterms:created>
  <dcterms:modified xsi:type="dcterms:W3CDTF">2022-10-09T14:28:57Z</dcterms:modified>
</cp:coreProperties>
</file>