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6" r:id="rId4"/>
    <p:sldId id="258" r:id="rId5"/>
  </p:sldIdLst>
  <p:sldSz cx="17602200" cy="7531100"/>
  <p:notesSz cx="17602200" cy="7531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E0"/>
    <a:srgbClr val="FCF0E7"/>
    <a:srgbClr val="EDF4F9"/>
    <a:srgbClr val="CFE7EB"/>
    <a:srgbClr val="EFF8EC"/>
    <a:srgbClr val="D4E7D3"/>
    <a:srgbClr val="FDF6F5"/>
    <a:srgbClr val="F7CDCC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20641" y="2334641"/>
            <a:ext cx="14967268" cy="15815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641282" y="4217416"/>
            <a:ext cx="12325985" cy="188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986907" y="7003923"/>
            <a:ext cx="5634736" cy="3765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678157" y="7003923"/>
            <a:ext cx="4049966" cy="37655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80427" y="1732153"/>
            <a:ext cx="7659719" cy="4970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068403" y="1732153"/>
            <a:ext cx="7659719" cy="4970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5986907" y="7003923"/>
            <a:ext cx="5634736" cy="3765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2678157" y="7003923"/>
            <a:ext cx="4049966" cy="37655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1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5986907" y="7003923"/>
            <a:ext cx="5634736" cy="3765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2678157" y="7003923"/>
            <a:ext cx="4049966" cy="37655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5986907" y="7003923"/>
            <a:ext cx="5634736" cy="376555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2678157" y="7003923"/>
            <a:ext cx="4049966" cy="37655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1964" y="59563"/>
            <a:ext cx="139700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1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0427" y="1732153"/>
            <a:ext cx="15847695" cy="49705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80427" y="7003923"/>
            <a:ext cx="4049966" cy="376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jpeg"/><Relationship Id="rId7" Type="http://schemas.openxmlformats.org/officeDocument/2006/relationships/image" Target="../media/image8.jpeg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114300" y="107950"/>
            <a:ext cx="13823950" cy="7355205"/>
          </a:xfrm>
          <a:prstGeom prst="rect">
            <a:avLst/>
          </a:prstGeom>
          <a:noFill/>
          <a:ln w="25400">
            <a:solidFill>
              <a:schemeClr val="tx1"/>
            </a:solidFill>
            <a:prstDash val="dash"/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pic>
        <p:nvPicPr>
          <p:cNvPr id="4" name="图片 3" descr="Illustr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" y="1641475"/>
            <a:ext cx="13331825" cy="57010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87960" y="170180"/>
            <a:ext cx="13619480" cy="10394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 b="1">
                <a:latin typeface="Segoe Print" panose="02000600000000000000" charset="0"/>
                <a:cs typeface="Segoe Print" panose="02000600000000000000" charset="0"/>
              </a:rPr>
              <a:t>Wait, We Don’t Need to “Wait”! Removing Thinking Tokens </a:t>
            </a:r>
            <a:endParaRPr lang="en-US" altLang="zh-CN" sz="2800" b="1">
              <a:latin typeface="Segoe Print" panose="02000600000000000000" charset="0"/>
              <a:cs typeface="Segoe Print" panose="02000600000000000000" charset="0"/>
            </a:endParaRPr>
          </a:p>
          <a:p>
            <a:pPr algn="ctr"/>
            <a:r>
              <a:rPr lang="en-US" altLang="zh-CN" sz="2800" b="1">
                <a:latin typeface="Segoe Print" panose="02000600000000000000" charset="0"/>
                <a:cs typeface="Segoe Print" panose="02000600000000000000" charset="0"/>
              </a:rPr>
              <a:t>Improves Reasoning Efficiency</a:t>
            </a:r>
            <a:endParaRPr lang="en-US" altLang="zh-CN" sz="2800" b="1">
              <a:latin typeface="Segoe Print" panose="02000600000000000000" charset="0"/>
              <a:cs typeface="Segoe Print" panose="020006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直接箭头连接符 170"/>
          <p:cNvCxnSpPr>
            <a:stCxn id="140" idx="2"/>
            <a:endCxn id="151" idx="0"/>
          </p:cNvCxnSpPr>
          <p:nvPr/>
        </p:nvCxnSpPr>
        <p:spPr>
          <a:xfrm>
            <a:off x="6998335" y="2392680"/>
            <a:ext cx="1153795" cy="13157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41" idx="2"/>
          </p:cNvCxnSpPr>
          <p:nvPr/>
        </p:nvCxnSpPr>
        <p:spPr>
          <a:xfrm>
            <a:off x="8281670" y="2393315"/>
            <a:ext cx="1137920" cy="130429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endCxn id="153" idx="0"/>
          </p:cNvCxnSpPr>
          <p:nvPr/>
        </p:nvCxnSpPr>
        <p:spPr>
          <a:xfrm>
            <a:off x="9419590" y="2402205"/>
            <a:ext cx="1219835" cy="1306195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46" idx="2"/>
            <a:endCxn id="154" idx="0"/>
          </p:cNvCxnSpPr>
          <p:nvPr/>
        </p:nvCxnSpPr>
        <p:spPr>
          <a:xfrm>
            <a:off x="10675620" y="2392680"/>
            <a:ext cx="1160145" cy="13157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>
            <a:stCxn id="148" idx="2"/>
            <a:endCxn id="155" idx="0"/>
          </p:cNvCxnSpPr>
          <p:nvPr/>
        </p:nvCxnSpPr>
        <p:spPr>
          <a:xfrm>
            <a:off x="11886565" y="2392680"/>
            <a:ext cx="1169035" cy="1315720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0" name="bg object 17"/>
          <p:cNvSpPr/>
          <p:nvPr/>
        </p:nvSpPr>
        <p:spPr>
          <a:xfrm>
            <a:off x="5964301" y="329691"/>
            <a:ext cx="8020050" cy="7118350"/>
          </a:xfrm>
          <a:custGeom>
            <a:avLst/>
            <a:gdLst/>
            <a:ahLst/>
            <a:cxnLst/>
            <a:rect l="l" t="t" r="r" b="b"/>
            <a:pathLst>
              <a:path w="8020050" h="7118350">
                <a:moveTo>
                  <a:pt x="0" y="261239"/>
                </a:moveTo>
                <a:lnTo>
                  <a:pt x="4209" y="214282"/>
                </a:lnTo>
                <a:lnTo>
                  <a:pt x="16344" y="170086"/>
                </a:lnTo>
                <a:lnTo>
                  <a:pt x="35668" y="129389"/>
                </a:lnTo>
                <a:lnTo>
                  <a:pt x="61442" y="92928"/>
                </a:lnTo>
                <a:lnTo>
                  <a:pt x="92928" y="61442"/>
                </a:lnTo>
                <a:lnTo>
                  <a:pt x="129389" y="35668"/>
                </a:lnTo>
                <a:lnTo>
                  <a:pt x="170086" y="16344"/>
                </a:lnTo>
                <a:lnTo>
                  <a:pt x="214282" y="4209"/>
                </a:lnTo>
                <a:lnTo>
                  <a:pt x="261238" y="0"/>
                </a:lnTo>
                <a:lnTo>
                  <a:pt x="7758430" y="0"/>
                </a:lnTo>
                <a:lnTo>
                  <a:pt x="7805348" y="4209"/>
                </a:lnTo>
                <a:lnTo>
                  <a:pt x="7849514" y="16344"/>
                </a:lnTo>
                <a:lnTo>
                  <a:pt x="7890190" y="35668"/>
                </a:lnTo>
                <a:lnTo>
                  <a:pt x="7926635" y="61442"/>
                </a:lnTo>
                <a:lnTo>
                  <a:pt x="7958110" y="92928"/>
                </a:lnTo>
                <a:lnTo>
                  <a:pt x="7983878" y="129389"/>
                </a:lnTo>
                <a:lnTo>
                  <a:pt x="8003198" y="170086"/>
                </a:lnTo>
                <a:lnTo>
                  <a:pt x="8015333" y="214282"/>
                </a:lnTo>
                <a:lnTo>
                  <a:pt x="8019541" y="261239"/>
                </a:lnTo>
                <a:lnTo>
                  <a:pt x="8019541" y="6856717"/>
                </a:lnTo>
                <a:lnTo>
                  <a:pt x="8015333" y="6903657"/>
                </a:lnTo>
                <a:lnTo>
                  <a:pt x="8003198" y="6947836"/>
                </a:lnTo>
                <a:lnTo>
                  <a:pt x="7983878" y="6988519"/>
                </a:lnTo>
                <a:lnTo>
                  <a:pt x="7958110" y="7024967"/>
                </a:lnTo>
                <a:lnTo>
                  <a:pt x="7926635" y="7056441"/>
                </a:lnTo>
                <a:lnTo>
                  <a:pt x="7890190" y="7082206"/>
                </a:lnTo>
                <a:lnTo>
                  <a:pt x="7849514" y="7101522"/>
                </a:lnTo>
                <a:lnTo>
                  <a:pt x="7805348" y="7113653"/>
                </a:lnTo>
                <a:lnTo>
                  <a:pt x="7758430" y="7117861"/>
                </a:lnTo>
                <a:lnTo>
                  <a:pt x="261238" y="7117861"/>
                </a:lnTo>
                <a:lnTo>
                  <a:pt x="214282" y="7113653"/>
                </a:lnTo>
                <a:lnTo>
                  <a:pt x="170086" y="7101522"/>
                </a:lnTo>
                <a:lnTo>
                  <a:pt x="129389" y="7082206"/>
                </a:lnTo>
                <a:lnTo>
                  <a:pt x="92928" y="7056441"/>
                </a:lnTo>
                <a:lnTo>
                  <a:pt x="61442" y="7024967"/>
                </a:lnTo>
                <a:lnTo>
                  <a:pt x="35668" y="6988519"/>
                </a:lnTo>
                <a:lnTo>
                  <a:pt x="16344" y="6947836"/>
                </a:lnTo>
                <a:lnTo>
                  <a:pt x="4209" y="6903657"/>
                </a:lnTo>
                <a:lnTo>
                  <a:pt x="0" y="6856717"/>
                </a:lnTo>
                <a:lnTo>
                  <a:pt x="0" y="261239"/>
                </a:lnTo>
                <a:close/>
              </a:path>
            </a:pathLst>
          </a:custGeom>
          <a:ln w="28575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bg object 18"/>
          <p:cNvSpPr/>
          <p:nvPr/>
        </p:nvSpPr>
        <p:spPr>
          <a:xfrm>
            <a:off x="6080760" y="77215"/>
            <a:ext cx="3039745" cy="395605"/>
          </a:xfrm>
          <a:custGeom>
            <a:avLst/>
            <a:gdLst/>
            <a:ahLst/>
            <a:cxnLst/>
            <a:rect l="l" t="t" r="r" b="b"/>
            <a:pathLst>
              <a:path w="3039745" h="395605">
                <a:moveTo>
                  <a:pt x="2973705" y="0"/>
                </a:moveTo>
                <a:lnTo>
                  <a:pt x="65912" y="0"/>
                </a:lnTo>
                <a:lnTo>
                  <a:pt x="40237" y="5171"/>
                </a:lnTo>
                <a:lnTo>
                  <a:pt x="19288" y="19272"/>
                </a:lnTo>
                <a:lnTo>
                  <a:pt x="5173" y="40183"/>
                </a:lnTo>
                <a:lnTo>
                  <a:pt x="0" y="65786"/>
                </a:lnTo>
                <a:lnTo>
                  <a:pt x="0" y="329184"/>
                </a:lnTo>
                <a:lnTo>
                  <a:pt x="5173" y="354859"/>
                </a:lnTo>
                <a:lnTo>
                  <a:pt x="19288" y="375808"/>
                </a:lnTo>
                <a:lnTo>
                  <a:pt x="40237" y="389923"/>
                </a:lnTo>
                <a:lnTo>
                  <a:pt x="65912" y="395097"/>
                </a:lnTo>
                <a:lnTo>
                  <a:pt x="2973705" y="395097"/>
                </a:lnTo>
                <a:lnTo>
                  <a:pt x="2999307" y="389923"/>
                </a:lnTo>
                <a:lnTo>
                  <a:pt x="3020218" y="375808"/>
                </a:lnTo>
                <a:lnTo>
                  <a:pt x="3034319" y="354859"/>
                </a:lnTo>
                <a:lnTo>
                  <a:pt x="3039491" y="329184"/>
                </a:lnTo>
                <a:lnTo>
                  <a:pt x="3039491" y="65786"/>
                </a:lnTo>
                <a:lnTo>
                  <a:pt x="3034319" y="40183"/>
                </a:lnTo>
                <a:lnTo>
                  <a:pt x="3020218" y="19272"/>
                </a:lnTo>
                <a:lnTo>
                  <a:pt x="2999307" y="5171"/>
                </a:lnTo>
                <a:lnTo>
                  <a:pt x="2973705" y="0"/>
                </a:lnTo>
                <a:close/>
              </a:path>
            </a:pathLst>
          </a:custGeom>
          <a:solidFill>
            <a:srgbClr val="FCF0E8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bg object 16"/>
          <p:cNvSpPr/>
          <p:nvPr/>
        </p:nvSpPr>
        <p:spPr>
          <a:xfrm>
            <a:off x="14361160" y="329691"/>
            <a:ext cx="3176270" cy="7118350"/>
          </a:xfrm>
          <a:custGeom>
            <a:avLst/>
            <a:gdLst/>
            <a:ahLst/>
            <a:cxnLst/>
            <a:rect l="l" t="t" r="r" b="b"/>
            <a:pathLst>
              <a:path w="3176269" h="7118350">
                <a:moveTo>
                  <a:pt x="0" y="116586"/>
                </a:moveTo>
                <a:lnTo>
                  <a:pt x="9142" y="71205"/>
                </a:lnTo>
                <a:lnTo>
                  <a:pt x="34083" y="34147"/>
                </a:lnTo>
                <a:lnTo>
                  <a:pt x="71098" y="9161"/>
                </a:lnTo>
                <a:lnTo>
                  <a:pt x="116459" y="0"/>
                </a:lnTo>
                <a:lnTo>
                  <a:pt x="3059557" y="0"/>
                </a:lnTo>
                <a:lnTo>
                  <a:pt x="3104864" y="9161"/>
                </a:lnTo>
                <a:lnTo>
                  <a:pt x="3141884" y="34147"/>
                </a:lnTo>
                <a:lnTo>
                  <a:pt x="3166856" y="71205"/>
                </a:lnTo>
                <a:lnTo>
                  <a:pt x="3176016" y="116586"/>
                </a:lnTo>
                <a:lnTo>
                  <a:pt x="3176016" y="7001332"/>
                </a:lnTo>
                <a:lnTo>
                  <a:pt x="3166856" y="7046693"/>
                </a:lnTo>
                <a:lnTo>
                  <a:pt x="3141884" y="7083733"/>
                </a:lnTo>
                <a:lnTo>
                  <a:pt x="3104864" y="7108705"/>
                </a:lnTo>
                <a:lnTo>
                  <a:pt x="3059557" y="7117862"/>
                </a:lnTo>
                <a:lnTo>
                  <a:pt x="116459" y="7117862"/>
                </a:lnTo>
                <a:lnTo>
                  <a:pt x="71098" y="7108705"/>
                </a:lnTo>
                <a:lnTo>
                  <a:pt x="34083" y="7083733"/>
                </a:lnTo>
                <a:lnTo>
                  <a:pt x="9142" y="7046693"/>
                </a:lnTo>
                <a:lnTo>
                  <a:pt x="0" y="7001332"/>
                </a:lnTo>
                <a:lnTo>
                  <a:pt x="0" y="116586"/>
                </a:lnTo>
                <a:close/>
              </a:path>
            </a:pathLst>
          </a:custGeom>
          <a:ln w="28575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object 2"/>
          <p:cNvSpPr txBox="1"/>
          <p:nvPr/>
        </p:nvSpPr>
        <p:spPr>
          <a:xfrm>
            <a:off x="6205473" y="59563"/>
            <a:ext cx="27901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libri" panose="020F0502020204030204"/>
                <a:cs typeface="Calibri" panose="020F0502020204030204"/>
              </a:rPr>
              <a:t>Our</a:t>
            </a:r>
            <a:r>
              <a:rPr sz="24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Proposal:</a:t>
            </a:r>
            <a:r>
              <a:rPr sz="24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latin typeface="Calibri" panose="020F0502020204030204"/>
                <a:cs typeface="Calibri" panose="020F0502020204030204"/>
              </a:rPr>
              <a:t>NoWait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675" y="2840355"/>
            <a:ext cx="5516880" cy="2115185"/>
          </a:xfrm>
          <a:custGeom>
            <a:avLst/>
            <a:gdLst/>
            <a:ahLst/>
            <a:cxnLst/>
            <a:rect l="l" t="t" r="r" b="b"/>
            <a:pathLst>
              <a:path w="5516880" h="2115185">
                <a:moveTo>
                  <a:pt x="5278714" y="0"/>
                </a:moveTo>
                <a:lnTo>
                  <a:pt x="237931" y="0"/>
                </a:lnTo>
                <a:lnTo>
                  <a:pt x="189980" y="4834"/>
                </a:lnTo>
                <a:lnTo>
                  <a:pt x="145317" y="18700"/>
                </a:lnTo>
                <a:lnTo>
                  <a:pt x="104901" y="40639"/>
                </a:lnTo>
                <a:lnTo>
                  <a:pt x="69688" y="69691"/>
                </a:lnTo>
                <a:lnTo>
                  <a:pt x="40634" y="104899"/>
                </a:lnTo>
                <a:lnTo>
                  <a:pt x="18697" y="145303"/>
                </a:lnTo>
                <a:lnTo>
                  <a:pt x="4833" y="189947"/>
                </a:lnTo>
                <a:lnTo>
                  <a:pt x="0" y="237871"/>
                </a:lnTo>
                <a:lnTo>
                  <a:pt x="0" y="1877060"/>
                </a:lnTo>
                <a:lnTo>
                  <a:pt x="4833" y="1924983"/>
                </a:lnTo>
                <a:lnTo>
                  <a:pt x="18697" y="1969627"/>
                </a:lnTo>
                <a:lnTo>
                  <a:pt x="40634" y="2010031"/>
                </a:lnTo>
                <a:lnTo>
                  <a:pt x="69688" y="2045239"/>
                </a:lnTo>
                <a:lnTo>
                  <a:pt x="104901" y="2074291"/>
                </a:lnTo>
                <a:lnTo>
                  <a:pt x="145317" y="2096230"/>
                </a:lnTo>
                <a:lnTo>
                  <a:pt x="189980" y="2110096"/>
                </a:lnTo>
                <a:lnTo>
                  <a:pt x="237931" y="2114931"/>
                </a:lnTo>
                <a:lnTo>
                  <a:pt x="5278714" y="2114931"/>
                </a:lnTo>
                <a:lnTo>
                  <a:pt x="5326679" y="2110096"/>
                </a:lnTo>
                <a:lnTo>
                  <a:pt x="5371354" y="2096230"/>
                </a:lnTo>
                <a:lnTo>
                  <a:pt x="5411782" y="2074291"/>
                </a:lnTo>
                <a:lnTo>
                  <a:pt x="5447005" y="2045239"/>
                </a:lnTo>
                <a:lnTo>
                  <a:pt x="5476066" y="2010031"/>
                </a:lnTo>
                <a:lnTo>
                  <a:pt x="5498009" y="1969627"/>
                </a:lnTo>
                <a:lnTo>
                  <a:pt x="5511877" y="1924983"/>
                </a:lnTo>
                <a:lnTo>
                  <a:pt x="5516712" y="1877060"/>
                </a:lnTo>
                <a:lnTo>
                  <a:pt x="5516712" y="237871"/>
                </a:lnTo>
                <a:lnTo>
                  <a:pt x="5511877" y="189947"/>
                </a:lnTo>
                <a:lnTo>
                  <a:pt x="5498009" y="145303"/>
                </a:lnTo>
                <a:lnTo>
                  <a:pt x="5476066" y="104899"/>
                </a:lnTo>
                <a:lnTo>
                  <a:pt x="5447005" y="69691"/>
                </a:lnTo>
                <a:lnTo>
                  <a:pt x="5411782" y="40639"/>
                </a:lnTo>
                <a:lnTo>
                  <a:pt x="5371354" y="18700"/>
                </a:lnTo>
                <a:lnTo>
                  <a:pt x="5326679" y="4834"/>
                </a:lnTo>
                <a:lnTo>
                  <a:pt x="5278714" y="0"/>
                </a:lnTo>
                <a:close/>
              </a:path>
            </a:pathLst>
          </a:custGeom>
          <a:solidFill>
            <a:srgbClr val="EFF8EC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2085" y="3119755"/>
            <a:ext cx="1911350" cy="17062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55317" y="3012694"/>
            <a:ext cx="3341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Question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Typical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ceiling</a:t>
            </a:r>
            <a:r>
              <a:rPr sz="24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churches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period?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5317" y="3744595"/>
            <a:ext cx="29190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469900" algn="l"/>
                <a:tab pos="4699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timber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roofs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buAutoNum type="alphaUcPeriod"/>
              <a:tabLst>
                <a:tab pos="469900" algn="l"/>
                <a:tab pos="4699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quadripartite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vaults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469900" indent="-457835">
              <a:lnSpc>
                <a:spcPct val="100000"/>
              </a:lnSpc>
              <a:buAutoNum type="alphaUcPeriod"/>
              <a:tabLst>
                <a:tab pos="469900" algn="l"/>
                <a:tab pos="469900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pendentive</a:t>
            </a:r>
            <a:r>
              <a:rPr sz="24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domes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1455" y="2596515"/>
            <a:ext cx="1887220" cy="395605"/>
          </a:xfrm>
          <a:custGeom>
            <a:avLst/>
            <a:gdLst/>
            <a:ahLst/>
            <a:cxnLst/>
            <a:rect l="l" t="t" r="r" b="b"/>
            <a:pathLst>
              <a:path w="1887220" h="395605">
                <a:moveTo>
                  <a:pt x="1820938" y="0"/>
                </a:moveTo>
                <a:lnTo>
                  <a:pt x="65849" y="0"/>
                </a:lnTo>
                <a:lnTo>
                  <a:pt x="40215" y="5171"/>
                </a:lnTo>
                <a:lnTo>
                  <a:pt x="19284" y="19272"/>
                </a:lnTo>
                <a:lnTo>
                  <a:pt x="5174" y="40183"/>
                </a:lnTo>
                <a:lnTo>
                  <a:pt x="0" y="65785"/>
                </a:lnTo>
                <a:lnTo>
                  <a:pt x="0" y="329183"/>
                </a:lnTo>
                <a:lnTo>
                  <a:pt x="5174" y="354806"/>
                </a:lnTo>
                <a:lnTo>
                  <a:pt x="19284" y="375761"/>
                </a:lnTo>
                <a:lnTo>
                  <a:pt x="40215" y="389905"/>
                </a:lnTo>
                <a:lnTo>
                  <a:pt x="65849" y="395096"/>
                </a:lnTo>
                <a:lnTo>
                  <a:pt x="1820938" y="395096"/>
                </a:lnTo>
                <a:lnTo>
                  <a:pt x="1846614" y="389905"/>
                </a:lnTo>
                <a:lnTo>
                  <a:pt x="1867563" y="375761"/>
                </a:lnTo>
                <a:lnTo>
                  <a:pt x="1881678" y="354806"/>
                </a:lnTo>
                <a:lnTo>
                  <a:pt x="1886851" y="329183"/>
                </a:lnTo>
                <a:lnTo>
                  <a:pt x="1886851" y="65785"/>
                </a:lnTo>
                <a:lnTo>
                  <a:pt x="1881678" y="40183"/>
                </a:lnTo>
                <a:lnTo>
                  <a:pt x="1867563" y="19272"/>
                </a:lnTo>
                <a:lnTo>
                  <a:pt x="1846614" y="5171"/>
                </a:lnTo>
                <a:lnTo>
                  <a:pt x="1820938" y="0"/>
                </a:lnTo>
                <a:close/>
              </a:path>
            </a:pathLst>
          </a:custGeom>
          <a:solidFill>
            <a:srgbClr val="D4E7D3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81964" y="2579623"/>
            <a:ext cx="1255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libri" panose="020F0502020204030204"/>
                <a:cs typeface="Calibri" panose="020F0502020204030204"/>
              </a:rPr>
              <a:t>Visual</a:t>
            </a:r>
            <a:r>
              <a:rPr sz="2400" b="1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5" dirty="0">
                <a:latin typeface="Calibri" panose="020F0502020204030204"/>
                <a:cs typeface="Calibri" panose="020F0502020204030204"/>
              </a:rPr>
              <a:t>QA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675" y="329565"/>
            <a:ext cx="5516880" cy="2115185"/>
          </a:xfrm>
          <a:custGeom>
            <a:avLst/>
            <a:gdLst/>
            <a:ahLst/>
            <a:cxnLst/>
            <a:rect l="l" t="t" r="r" b="b"/>
            <a:pathLst>
              <a:path w="5516880" h="2115185">
                <a:moveTo>
                  <a:pt x="5278718" y="0"/>
                </a:moveTo>
                <a:lnTo>
                  <a:pt x="237935" y="0"/>
                </a:lnTo>
                <a:lnTo>
                  <a:pt x="189983" y="4835"/>
                </a:lnTo>
                <a:lnTo>
                  <a:pt x="145321" y="18702"/>
                </a:lnTo>
                <a:lnTo>
                  <a:pt x="104904" y="40645"/>
                </a:lnTo>
                <a:lnTo>
                  <a:pt x="69690" y="69707"/>
                </a:lnTo>
                <a:lnTo>
                  <a:pt x="40636" y="104930"/>
                </a:lnTo>
                <a:lnTo>
                  <a:pt x="18698" y="145357"/>
                </a:lnTo>
                <a:lnTo>
                  <a:pt x="4834" y="190032"/>
                </a:lnTo>
                <a:lnTo>
                  <a:pt x="0" y="237998"/>
                </a:lnTo>
                <a:lnTo>
                  <a:pt x="0" y="1877060"/>
                </a:lnTo>
                <a:lnTo>
                  <a:pt x="4834" y="1925020"/>
                </a:lnTo>
                <a:lnTo>
                  <a:pt x="18698" y="1969680"/>
                </a:lnTo>
                <a:lnTo>
                  <a:pt x="40636" y="2010087"/>
                </a:lnTo>
                <a:lnTo>
                  <a:pt x="69690" y="2045287"/>
                </a:lnTo>
                <a:lnTo>
                  <a:pt x="104904" y="2074325"/>
                </a:lnTo>
                <a:lnTo>
                  <a:pt x="145321" y="2096248"/>
                </a:lnTo>
                <a:lnTo>
                  <a:pt x="189983" y="2110101"/>
                </a:lnTo>
                <a:lnTo>
                  <a:pt x="237935" y="2114931"/>
                </a:lnTo>
                <a:lnTo>
                  <a:pt x="5278718" y="2114931"/>
                </a:lnTo>
                <a:lnTo>
                  <a:pt x="5326678" y="2110101"/>
                </a:lnTo>
                <a:lnTo>
                  <a:pt x="5371338" y="2096248"/>
                </a:lnTo>
                <a:lnTo>
                  <a:pt x="5411745" y="2074325"/>
                </a:lnTo>
                <a:lnTo>
                  <a:pt x="5446945" y="2045287"/>
                </a:lnTo>
                <a:lnTo>
                  <a:pt x="5475983" y="2010087"/>
                </a:lnTo>
                <a:lnTo>
                  <a:pt x="5497906" y="1969680"/>
                </a:lnTo>
                <a:lnTo>
                  <a:pt x="5511759" y="1925020"/>
                </a:lnTo>
                <a:lnTo>
                  <a:pt x="5516589" y="1877060"/>
                </a:lnTo>
                <a:lnTo>
                  <a:pt x="5516589" y="237998"/>
                </a:lnTo>
                <a:lnTo>
                  <a:pt x="5511759" y="190032"/>
                </a:lnTo>
                <a:lnTo>
                  <a:pt x="5497906" y="145357"/>
                </a:lnTo>
                <a:lnTo>
                  <a:pt x="5475983" y="104930"/>
                </a:lnTo>
                <a:lnTo>
                  <a:pt x="5446945" y="69707"/>
                </a:lnTo>
                <a:lnTo>
                  <a:pt x="5411745" y="40645"/>
                </a:lnTo>
                <a:lnTo>
                  <a:pt x="5371338" y="18702"/>
                </a:lnTo>
                <a:lnTo>
                  <a:pt x="5326678" y="4835"/>
                </a:lnTo>
                <a:lnTo>
                  <a:pt x="5278718" y="0"/>
                </a:lnTo>
                <a:close/>
              </a:path>
            </a:pathLst>
          </a:custGeom>
          <a:solidFill>
            <a:srgbClr val="FDF6F5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305" y="2656205"/>
            <a:ext cx="276225" cy="276225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75971" y="464946"/>
            <a:ext cx="53447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Question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Cities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are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45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miles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apart. </a:t>
            </a:r>
            <a:r>
              <a:rPr sz="2400" dirty="0">
                <a:latin typeface="Calibri" panose="020F0502020204030204"/>
                <a:cs typeface="Calibri" panose="020F0502020204030204"/>
              </a:rPr>
              <a:t>Alicia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leaves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biking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at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18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miles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per</a:t>
            </a:r>
            <a:r>
              <a:rPr sz="2400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hour, </a:t>
            </a:r>
            <a:r>
              <a:rPr sz="2400" dirty="0">
                <a:latin typeface="Calibri" panose="020F0502020204030204"/>
                <a:cs typeface="Calibri" panose="020F0502020204030204"/>
              </a:rPr>
              <a:t>and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Beth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leaves</a:t>
            </a:r>
            <a:r>
              <a:rPr sz="24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biking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at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12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miles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per 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hour.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They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start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at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same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time.</a:t>
            </a:r>
            <a:r>
              <a:rPr sz="24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How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far </a:t>
            </a:r>
            <a:r>
              <a:rPr sz="2400" dirty="0">
                <a:latin typeface="Calibri" panose="020F0502020204030204"/>
                <a:cs typeface="Calibri" panose="020F0502020204030204"/>
              </a:rPr>
              <a:t>from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City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do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they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meet?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1455" y="77470"/>
            <a:ext cx="1887220" cy="395605"/>
          </a:xfrm>
          <a:custGeom>
            <a:avLst/>
            <a:gdLst/>
            <a:ahLst/>
            <a:cxnLst/>
            <a:rect l="l" t="t" r="r" b="b"/>
            <a:pathLst>
              <a:path w="1887220" h="395605">
                <a:moveTo>
                  <a:pt x="1820938" y="0"/>
                </a:moveTo>
                <a:lnTo>
                  <a:pt x="65849" y="0"/>
                </a:lnTo>
                <a:lnTo>
                  <a:pt x="40221" y="5171"/>
                </a:lnTo>
                <a:lnTo>
                  <a:pt x="19289" y="19272"/>
                </a:lnTo>
                <a:lnTo>
                  <a:pt x="5175" y="40183"/>
                </a:lnTo>
                <a:lnTo>
                  <a:pt x="0" y="65786"/>
                </a:lnTo>
                <a:lnTo>
                  <a:pt x="0" y="329184"/>
                </a:lnTo>
                <a:lnTo>
                  <a:pt x="5175" y="354859"/>
                </a:lnTo>
                <a:lnTo>
                  <a:pt x="19289" y="375808"/>
                </a:lnTo>
                <a:lnTo>
                  <a:pt x="40221" y="389923"/>
                </a:lnTo>
                <a:lnTo>
                  <a:pt x="65849" y="395097"/>
                </a:lnTo>
                <a:lnTo>
                  <a:pt x="1820938" y="395097"/>
                </a:lnTo>
                <a:lnTo>
                  <a:pt x="1846614" y="389923"/>
                </a:lnTo>
                <a:lnTo>
                  <a:pt x="1867563" y="375808"/>
                </a:lnTo>
                <a:lnTo>
                  <a:pt x="1881678" y="354859"/>
                </a:lnTo>
                <a:lnTo>
                  <a:pt x="1886851" y="329184"/>
                </a:lnTo>
                <a:lnTo>
                  <a:pt x="1886851" y="65786"/>
                </a:lnTo>
                <a:lnTo>
                  <a:pt x="1881678" y="40183"/>
                </a:lnTo>
                <a:lnTo>
                  <a:pt x="1867563" y="19272"/>
                </a:lnTo>
                <a:lnTo>
                  <a:pt x="1846614" y="5171"/>
                </a:lnTo>
                <a:lnTo>
                  <a:pt x="1820938" y="0"/>
                </a:lnTo>
                <a:close/>
              </a:path>
            </a:pathLst>
          </a:custGeom>
          <a:solidFill>
            <a:srgbClr val="F7CDCC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 idx="4294967295"/>
          </p:nvPr>
        </p:nvSpPr>
        <p:spPr>
          <a:xfrm>
            <a:off x="581964" y="59563"/>
            <a:ext cx="1397000" cy="391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Textual</a:t>
            </a:r>
            <a:r>
              <a:rPr spc="-90" dirty="0"/>
              <a:t> </a:t>
            </a:r>
            <a:r>
              <a:rPr spc="-25" dirty="0"/>
              <a:t>QA</a:t>
            </a:r>
            <a:endParaRPr spc="-25" dirty="0"/>
          </a:p>
        </p:txBody>
      </p:sp>
      <p:sp>
        <p:nvSpPr>
          <p:cNvPr id="23" name="object 23"/>
          <p:cNvSpPr/>
          <p:nvPr/>
        </p:nvSpPr>
        <p:spPr>
          <a:xfrm>
            <a:off x="6880225" y="699135"/>
            <a:ext cx="6907530" cy="601345"/>
          </a:xfrm>
          <a:custGeom>
            <a:avLst/>
            <a:gdLst/>
            <a:ahLst/>
            <a:cxnLst/>
            <a:rect l="l" t="t" r="r" b="b"/>
            <a:pathLst>
              <a:path w="6907530" h="601344">
                <a:moveTo>
                  <a:pt x="6807073" y="0"/>
                </a:moveTo>
                <a:lnTo>
                  <a:pt x="217043" y="0"/>
                </a:lnTo>
                <a:lnTo>
                  <a:pt x="178099" y="7868"/>
                </a:lnTo>
                <a:lnTo>
                  <a:pt x="146288" y="29321"/>
                </a:lnTo>
                <a:lnTo>
                  <a:pt x="124835" y="61132"/>
                </a:lnTo>
                <a:lnTo>
                  <a:pt x="116967" y="100075"/>
                </a:lnTo>
                <a:lnTo>
                  <a:pt x="116967" y="350392"/>
                </a:lnTo>
                <a:lnTo>
                  <a:pt x="0" y="351916"/>
                </a:lnTo>
                <a:lnTo>
                  <a:pt x="116967" y="500634"/>
                </a:lnTo>
                <a:lnTo>
                  <a:pt x="124835" y="539650"/>
                </a:lnTo>
                <a:lnTo>
                  <a:pt x="146288" y="571500"/>
                </a:lnTo>
                <a:lnTo>
                  <a:pt x="178099" y="592966"/>
                </a:lnTo>
                <a:lnTo>
                  <a:pt x="217043" y="600837"/>
                </a:lnTo>
                <a:lnTo>
                  <a:pt x="6807073" y="600837"/>
                </a:lnTo>
                <a:lnTo>
                  <a:pt x="6846016" y="592966"/>
                </a:lnTo>
                <a:lnTo>
                  <a:pt x="6877827" y="571500"/>
                </a:lnTo>
                <a:lnTo>
                  <a:pt x="6899280" y="539650"/>
                </a:lnTo>
                <a:lnTo>
                  <a:pt x="6907148" y="500634"/>
                </a:lnTo>
                <a:lnTo>
                  <a:pt x="6907148" y="100075"/>
                </a:lnTo>
                <a:lnTo>
                  <a:pt x="6899280" y="61132"/>
                </a:lnTo>
                <a:lnTo>
                  <a:pt x="6877827" y="29321"/>
                </a:lnTo>
                <a:lnTo>
                  <a:pt x="6846016" y="7868"/>
                </a:lnTo>
                <a:lnTo>
                  <a:pt x="6807073" y="0"/>
                </a:lnTo>
                <a:close/>
              </a:path>
            </a:pathLst>
          </a:custGeom>
          <a:solidFill>
            <a:srgbClr val="FFF1CC">
              <a:alpha val="5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880225" y="699135"/>
            <a:ext cx="6907530" cy="601345"/>
          </a:xfrm>
          <a:custGeom>
            <a:avLst/>
            <a:gdLst/>
            <a:ahLst/>
            <a:cxnLst/>
            <a:rect l="l" t="t" r="r" b="b"/>
            <a:pathLst>
              <a:path w="6907530" h="601344">
                <a:moveTo>
                  <a:pt x="116967" y="100075"/>
                </a:moveTo>
                <a:lnTo>
                  <a:pt x="124835" y="61132"/>
                </a:lnTo>
                <a:lnTo>
                  <a:pt x="146288" y="29321"/>
                </a:lnTo>
                <a:lnTo>
                  <a:pt x="178099" y="7868"/>
                </a:lnTo>
                <a:lnTo>
                  <a:pt x="217043" y="0"/>
                </a:lnTo>
                <a:lnTo>
                  <a:pt x="1248664" y="0"/>
                </a:lnTo>
                <a:lnTo>
                  <a:pt x="2946273" y="0"/>
                </a:lnTo>
                <a:lnTo>
                  <a:pt x="6807073" y="0"/>
                </a:lnTo>
                <a:lnTo>
                  <a:pt x="6846016" y="7868"/>
                </a:lnTo>
                <a:lnTo>
                  <a:pt x="6877827" y="29321"/>
                </a:lnTo>
                <a:lnTo>
                  <a:pt x="6899280" y="61132"/>
                </a:lnTo>
                <a:lnTo>
                  <a:pt x="6907148" y="100075"/>
                </a:lnTo>
                <a:lnTo>
                  <a:pt x="6907148" y="350392"/>
                </a:lnTo>
                <a:lnTo>
                  <a:pt x="6907148" y="500634"/>
                </a:lnTo>
                <a:lnTo>
                  <a:pt x="6899280" y="539650"/>
                </a:lnTo>
                <a:lnTo>
                  <a:pt x="6877827" y="571500"/>
                </a:lnTo>
                <a:lnTo>
                  <a:pt x="6846016" y="592966"/>
                </a:lnTo>
                <a:lnTo>
                  <a:pt x="6807073" y="600837"/>
                </a:lnTo>
                <a:lnTo>
                  <a:pt x="2946273" y="600837"/>
                </a:lnTo>
                <a:lnTo>
                  <a:pt x="1248664" y="600837"/>
                </a:lnTo>
                <a:lnTo>
                  <a:pt x="217043" y="600837"/>
                </a:lnTo>
                <a:lnTo>
                  <a:pt x="178099" y="592966"/>
                </a:lnTo>
                <a:lnTo>
                  <a:pt x="146288" y="571500"/>
                </a:lnTo>
                <a:lnTo>
                  <a:pt x="124835" y="539650"/>
                </a:lnTo>
                <a:lnTo>
                  <a:pt x="116967" y="500634"/>
                </a:lnTo>
                <a:lnTo>
                  <a:pt x="0" y="351916"/>
                </a:lnTo>
                <a:lnTo>
                  <a:pt x="116967" y="350392"/>
                </a:lnTo>
                <a:lnTo>
                  <a:pt x="116967" y="100075"/>
                </a:lnTo>
                <a:close/>
              </a:path>
            </a:pathLst>
          </a:custGeom>
          <a:ln w="28575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5115" y="151765"/>
            <a:ext cx="271780" cy="27178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065391" y="782192"/>
            <a:ext cx="6638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Calibri" panose="020F0502020204030204"/>
                <a:cs typeface="Calibri" panose="020F0502020204030204"/>
              </a:rPr>
              <a:t>Do</a:t>
            </a:r>
            <a:r>
              <a:rPr sz="24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we</a:t>
            </a:r>
            <a:r>
              <a:rPr sz="24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really</a:t>
            </a:r>
            <a:r>
              <a:rPr sz="24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need</a:t>
            </a:r>
            <a:r>
              <a:rPr sz="24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to</a:t>
            </a:r>
            <a:r>
              <a:rPr sz="24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“Wait”</a:t>
            </a:r>
            <a:r>
              <a:rPr sz="2400" b="1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in</a:t>
            </a:r>
            <a:r>
              <a:rPr sz="24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dirty="0">
                <a:latin typeface="Calibri" panose="020F0502020204030204"/>
                <a:cs typeface="Calibri" panose="020F0502020204030204"/>
              </a:rPr>
              <a:t>reasoning</a:t>
            </a:r>
            <a:r>
              <a:rPr sz="2400" i="1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process?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88075" y="660400"/>
            <a:ext cx="625475" cy="68072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6173215" y="1466215"/>
            <a:ext cx="237998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Chain-of-Thought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147320">
              <a:lnSpc>
                <a:spcPct val="100000"/>
              </a:lnSpc>
              <a:spcBef>
                <a:spcPts val="1420"/>
              </a:spcBef>
              <a:tabLst>
                <a:tab pos="1868805" algn="l"/>
              </a:tabLst>
            </a:pP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174994" y="4375404"/>
            <a:ext cx="3405504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Suppress</a:t>
            </a:r>
            <a:r>
              <a:rPr sz="2400" b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dirty="0">
                <a:latin typeface="Calibri" panose="020F0502020204030204"/>
                <a:cs typeface="Calibri" panose="020F0502020204030204"/>
              </a:rPr>
              <a:t>“Wait”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 Tokens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6174740" y="4902200"/>
            <a:ext cx="4055745" cy="2313305"/>
          </a:xfrm>
          <a:custGeom>
            <a:avLst/>
            <a:gdLst/>
            <a:ahLst/>
            <a:cxnLst/>
            <a:rect l="l" t="t" r="r" b="b"/>
            <a:pathLst>
              <a:path w="4055745" h="2313304">
                <a:moveTo>
                  <a:pt x="0" y="246125"/>
                </a:moveTo>
                <a:lnTo>
                  <a:pt x="4996" y="196534"/>
                </a:lnTo>
                <a:lnTo>
                  <a:pt x="19329" y="150340"/>
                </a:lnTo>
                <a:lnTo>
                  <a:pt x="42011" y="108532"/>
                </a:lnTo>
                <a:lnTo>
                  <a:pt x="72056" y="72104"/>
                </a:lnTo>
                <a:lnTo>
                  <a:pt x="108477" y="42045"/>
                </a:lnTo>
                <a:lnTo>
                  <a:pt x="150286" y="19347"/>
                </a:lnTo>
                <a:lnTo>
                  <a:pt x="196498" y="5002"/>
                </a:lnTo>
                <a:lnTo>
                  <a:pt x="246125" y="0"/>
                </a:lnTo>
                <a:lnTo>
                  <a:pt x="3809111" y="0"/>
                </a:lnTo>
                <a:lnTo>
                  <a:pt x="3858743" y="5002"/>
                </a:lnTo>
                <a:lnTo>
                  <a:pt x="3904970" y="19347"/>
                </a:lnTo>
                <a:lnTo>
                  <a:pt x="3946800" y="42045"/>
                </a:lnTo>
                <a:lnTo>
                  <a:pt x="3983243" y="72104"/>
                </a:lnTo>
                <a:lnTo>
                  <a:pt x="4013311" y="108532"/>
                </a:lnTo>
                <a:lnTo>
                  <a:pt x="4036014" y="150340"/>
                </a:lnTo>
                <a:lnTo>
                  <a:pt x="4050361" y="196534"/>
                </a:lnTo>
                <a:lnTo>
                  <a:pt x="4055364" y="246125"/>
                </a:lnTo>
                <a:lnTo>
                  <a:pt x="4055364" y="2066861"/>
                </a:lnTo>
                <a:lnTo>
                  <a:pt x="4050361" y="2116476"/>
                </a:lnTo>
                <a:lnTo>
                  <a:pt x="4036014" y="2162687"/>
                </a:lnTo>
                <a:lnTo>
                  <a:pt x="4013311" y="2204504"/>
                </a:lnTo>
                <a:lnTo>
                  <a:pt x="3983243" y="2240937"/>
                </a:lnTo>
                <a:lnTo>
                  <a:pt x="3946800" y="2270996"/>
                </a:lnTo>
                <a:lnTo>
                  <a:pt x="3904970" y="2293693"/>
                </a:lnTo>
                <a:lnTo>
                  <a:pt x="3858743" y="2308037"/>
                </a:lnTo>
                <a:lnTo>
                  <a:pt x="3809111" y="2313038"/>
                </a:lnTo>
                <a:lnTo>
                  <a:pt x="246125" y="2313038"/>
                </a:lnTo>
                <a:lnTo>
                  <a:pt x="196498" y="2308037"/>
                </a:lnTo>
                <a:lnTo>
                  <a:pt x="150286" y="2293693"/>
                </a:lnTo>
                <a:lnTo>
                  <a:pt x="108477" y="2270996"/>
                </a:lnTo>
                <a:lnTo>
                  <a:pt x="72056" y="2240937"/>
                </a:lnTo>
                <a:lnTo>
                  <a:pt x="42011" y="2204504"/>
                </a:lnTo>
                <a:lnTo>
                  <a:pt x="19329" y="2162687"/>
                </a:lnTo>
                <a:lnTo>
                  <a:pt x="4996" y="2116476"/>
                </a:lnTo>
                <a:lnTo>
                  <a:pt x="0" y="2066861"/>
                </a:lnTo>
                <a:lnTo>
                  <a:pt x="0" y="246125"/>
                </a:lnTo>
                <a:close/>
              </a:path>
            </a:pathLst>
          </a:custGeom>
          <a:ln w="28575">
            <a:solidFill>
              <a:srgbClr val="172C51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371590" y="5366385"/>
            <a:ext cx="1543050" cy="1658620"/>
          </a:xfrm>
          <a:custGeom>
            <a:avLst/>
            <a:gdLst/>
            <a:ahLst/>
            <a:cxnLst/>
            <a:rect l="l" t="t" r="r" b="b"/>
            <a:pathLst>
              <a:path w="1543050" h="1658620">
                <a:moveTo>
                  <a:pt x="1542795" y="0"/>
                </a:moveTo>
                <a:lnTo>
                  <a:pt x="0" y="0"/>
                </a:lnTo>
                <a:lnTo>
                  <a:pt x="0" y="1658366"/>
                </a:lnTo>
                <a:lnTo>
                  <a:pt x="1542795" y="1658366"/>
                </a:lnTo>
                <a:lnTo>
                  <a:pt x="1542795" y="0"/>
                </a:lnTo>
                <a:close/>
              </a:path>
            </a:pathLst>
          </a:custGeom>
          <a:solidFill>
            <a:srgbClr val="ED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371590" y="5366639"/>
            <a:ext cx="1543050" cy="16586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25500" marR="37465" algn="just">
              <a:lnSpc>
                <a:spcPct val="80000"/>
              </a:lnSpc>
              <a:spcBef>
                <a:spcPts val="675"/>
              </a:spcBef>
            </a:pPr>
            <a:r>
              <a:rPr sz="2400" i="1" strike="sngStrike" spc="-20" dirty="0">
                <a:latin typeface="Calibri" panose="020F0502020204030204"/>
                <a:cs typeface="Calibri" panose="020F0502020204030204"/>
              </a:rPr>
              <a:t>Wait</a:t>
            </a:r>
            <a:r>
              <a:rPr sz="2400" i="1" strike="noStrike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trike="noStrike" spc="-10" dirty="0">
                <a:latin typeface="Calibri" panose="020F0502020204030204"/>
                <a:cs typeface="Calibri" panose="020F0502020204030204"/>
              </a:rPr>
              <a:t>First </a:t>
            </a:r>
            <a:r>
              <a:rPr sz="2400" i="1" strike="sngStrike" spc="-25" dirty="0">
                <a:latin typeface="Calibri" panose="020F0502020204030204"/>
                <a:cs typeface="Calibri" panose="020F0502020204030204"/>
              </a:rPr>
              <a:t>Hmm</a:t>
            </a:r>
            <a:r>
              <a:rPr sz="2400" i="1" strike="noStrike" spc="-25" dirty="0">
                <a:latin typeface="Calibri" panose="020F0502020204030204"/>
                <a:cs typeface="Calibri" panose="020F0502020204030204"/>
              </a:rPr>
              <a:t> Let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25500">
              <a:lnSpc>
                <a:spcPts val="2290"/>
              </a:lnSpc>
            </a:pPr>
            <a:r>
              <a:rPr sz="2400" i="1" spc="-25" dirty="0">
                <a:latin typeface="Calibri" panose="020F0502020204030204"/>
                <a:cs typeface="Calibri" panose="020F0502020204030204"/>
              </a:rPr>
              <a:t>...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099300" y="5432425"/>
            <a:ext cx="0" cy="1523365"/>
          </a:xfrm>
          <a:custGeom>
            <a:avLst/>
            <a:gdLst/>
            <a:ahLst/>
            <a:cxnLst/>
            <a:rect l="l" t="t" r="r" b="b"/>
            <a:pathLst>
              <a:path h="1523365">
                <a:moveTo>
                  <a:pt x="0" y="1522768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673850" y="6698615"/>
            <a:ext cx="426085" cy="166370"/>
          </a:xfrm>
          <a:custGeom>
            <a:avLst/>
            <a:gdLst/>
            <a:ahLst/>
            <a:cxnLst/>
            <a:rect l="l" t="t" r="r" b="b"/>
            <a:pathLst>
              <a:path w="426084" h="166370">
                <a:moveTo>
                  <a:pt x="425551" y="0"/>
                </a:moveTo>
                <a:lnTo>
                  <a:pt x="0" y="0"/>
                </a:lnTo>
                <a:lnTo>
                  <a:pt x="0" y="166014"/>
                </a:lnTo>
                <a:lnTo>
                  <a:pt x="425551" y="166014"/>
                </a:lnTo>
                <a:lnTo>
                  <a:pt x="4255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673850" y="6698615"/>
            <a:ext cx="426085" cy="166370"/>
          </a:xfrm>
          <a:custGeom>
            <a:avLst/>
            <a:gdLst/>
            <a:ahLst/>
            <a:cxnLst/>
            <a:rect l="l" t="t" r="r" b="b"/>
            <a:pathLst>
              <a:path w="426084" h="166370">
                <a:moveTo>
                  <a:pt x="0" y="166014"/>
                </a:moveTo>
                <a:lnTo>
                  <a:pt x="425551" y="166014"/>
                </a:lnTo>
                <a:lnTo>
                  <a:pt x="425551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5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625590" y="6398260"/>
            <a:ext cx="474345" cy="166370"/>
          </a:xfrm>
          <a:custGeom>
            <a:avLst/>
            <a:gdLst/>
            <a:ahLst/>
            <a:cxnLst/>
            <a:rect l="l" t="t" r="r" b="b"/>
            <a:pathLst>
              <a:path w="474345" h="166370">
                <a:moveTo>
                  <a:pt x="474243" y="0"/>
                </a:moveTo>
                <a:lnTo>
                  <a:pt x="0" y="0"/>
                </a:lnTo>
                <a:lnTo>
                  <a:pt x="0" y="166014"/>
                </a:lnTo>
                <a:lnTo>
                  <a:pt x="474243" y="166014"/>
                </a:lnTo>
                <a:lnTo>
                  <a:pt x="47424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6625590" y="6398260"/>
            <a:ext cx="474345" cy="166370"/>
          </a:xfrm>
          <a:custGeom>
            <a:avLst/>
            <a:gdLst/>
            <a:ahLst/>
            <a:cxnLst/>
            <a:rect l="l" t="t" r="r" b="b"/>
            <a:pathLst>
              <a:path w="474345" h="166370">
                <a:moveTo>
                  <a:pt x="0" y="166014"/>
                </a:moveTo>
                <a:lnTo>
                  <a:pt x="474243" y="166014"/>
                </a:lnTo>
                <a:lnTo>
                  <a:pt x="474243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5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565900" y="6103620"/>
            <a:ext cx="534035" cy="166370"/>
          </a:xfrm>
          <a:custGeom>
            <a:avLst/>
            <a:gdLst/>
            <a:ahLst/>
            <a:cxnLst/>
            <a:rect l="l" t="t" r="r" b="b"/>
            <a:pathLst>
              <a:path w="534034" h="166370">
                <a:moveTo>
                  <a:pt x="533501" y="0"/>
                </a:moveTo>
                <a:lnTo>
                  <a:pt x="0" y="0"/>
                </a:lnTo>
                <a:lnTo>
                  <a:pt x="0" y="166014"/>
                </a:lnTo>
                <a:lnTo>
                  <a:pt x="533501" y="166014"/>
                </a:lnTo>
                <a:lnTo>
                  <a:pt x="53350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6565900" y="6103620"/>
            <a:ext cx="534035" cy="166370"/>
          </a:xfrm>
          <a:custGeom>
            <a:avLst/>
            <a:gdLst/>
            <a:ahLst/>
            <a:cxnLst/>
            <a:rect l="l" t="t" r="r" b="b"/>
            <a:pathLst>
              <a:path w="534034" h="166370">
                <a:moveTo>
                  <a:pt x="0" y="166014"/>
                </a:moveTo>
                <a:lnTo>
                  <a:pt x="533501" y="166014"/>
                </a:lnTo>
                <a:lnTo>
                  <a:pt x="533501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5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521450" y="5793105"/>
            <a:ext cx="578485" cy="166370"/>
          </a:xfrm>
          <a:custGeom>
            <a:avLst/>
            <a:gdLst/>
            <a:ahLst/>
            <a:cxnLst/>
            <a:rect l="l" t="t" r="r" b="b"/>
            <a:pathLst>
              <a:path w="578484" h="166370">
                <a:moveTo>
                  <a:pt x="577951" y="0"/>
                </a:moveTo>
                <a:lnTo>
                  <a:pt x="0" y="0"/>
                </a:lnTo>
                <a:lnTo>
                  <a:pt x="0" y="166014"/>
                </a:lnTo>
                <a:lnTo>
                  <a:pt x="577951" y="166014"/>
                </a:lnTo>
                <a:lnTo>
                  <a:pt x="57795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521450" y="5793105"/>
            <a:ext cx="578485" cy="166370"/>
          </a:xfrm>
          <a:custGeom>
            <a:avLst/>
            <a:gdLst/>
            <a:ahLst/>
            <a:cxnLst/>
            <a:rect l="l" t="t" r="r" b="b"/>
            <a:pathLst>
              <a:path w="578484" h="166370">
                <a:moveTo>
                  <a:pt x="0" y="166014"/>
                </a:moveTo>
                <a:lnTo>
                  <a:pt x="577951" y="166014"/>
                </a:lnTo>
                <a:lnTo>
                  <a:pt x="577951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5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480810" y="5501640"/>
            <a:ext cx="619125" cy="166370"/>
          </a:xfrm>
          <a:custGeom>
            <a:avLst/>
            <a:gdLst/>
            <a:ahLst/>
            <a:cxnLst/>
            <a:rect l="l" t="t" r="r" b="b"/>
            <a:pathLst>
              <a:path w="619125" h="166370">
                <a:moveTo>
                  <a:pt x="618693" y="0"/>
                </a:moveTo>
                <a:lnTo>
                  <a:pt x="0" y="0"/>
                </a:lnTo>
                <a:lnTo>
                  <a:pt x="0" y="166014"/>
                </a:lnTo>
                <a:lnTo>
                  <a:pt x="618693" y="166014"/>
                </a:lnTo>
                <a:lnTo>
                  <a:pt x="618693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80810" y="5501640"/>
            <a:ext cx="619125" cy="166370"/>
          </a:xfrm>
          <a:custGeom>
            <a:avLst/>
            <a:gdLst/>
            <a:ahLst/>
            <a:cxnLst/>
            <a:rect l="l" t="t" r="r" b="b"/>
            <a:pathLst>
              <a:path w="619125" h="166370">
                <a:moveTo>
                  <a:pt x="0" y="166014"/>
                </a:moveTo>
                <a:lnTo>
                  <a:pt x="618693" y="166014"/>
                </a:lnTo>
                <a:lnTo>
                  <a:pt x="618693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5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483600" y="5366385"/>
            <a:ext cx="1543050" cy="1658620"/>
          </a:xfrm>
          <a:custGeom>
            <a:avLst/>
            <a:gdLst/>
            <a:ahLst/>
            <a:cxnLst/>
            <a:rect l="l" t="t" r="r" b="b"/>
            <a:pathLst>
              <a:path w="1543050" h="1658620">
                <a:moveTo>
                  <a:pt x="1542796" y="0"/>
                </a:moveTo>
                <a:lnTo>
                  <a:pt x="0" y="0"/>
                </a:lnTo>
                <a:lnTo>
                  <a:pt x="0" y="1658366"/>
                </a:lnTo>
                <a:lnTo>
                  <a:pt x="1542796" y="1658366"/>
                </a:lnTo>
                <a:lnTo>
                  <a:pt x="1542796" y="0"/>
                </a:lnTo>
                <a:close/>
              </a:path>
            </a:pathLst>
          </a:custGeom>
          <a:solidFill>
            <a:srgbClr val="EFF8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 txBox="1"/>
          <p:nvPr/>
        </p:nvSpPr>
        <p:spPr>
          <a:xfrm>
            <a:off x="8483345" y="5366639"/>
            <a:ext cx="1543050" cy="16586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833755" marR="127635">
              <a:lnSpc>
                <a:spcPct val="80000"/>
              </a:lnSpc>
              <a:spcBef>
                <a:spcPts val="640"/>
              </a:spcBef>
            </a:pPr>
            <a:r>
              <a:rPr sz="2400" i="1" spc="-10" dirty="0">
                <a:latin typeface="Calibri" panose="020F0502020204030204"/>
                <a:cs typeface="Calibri" panose="020F0502020204030204"/>
              </a:rPr>
              <a:t>First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Let </a:t>
            </a:r>
            <a:r>
              <a:rPr sz="2400" i="1" spc="-50" dirty="0">
                <a:latin typeface="Calibri" panose="020F0502020204030204"/>
                <a:cs typeface="Calibri" panose="020F0502020204030204"/>
              </a:rPr>
              <a:t>Take </a:t>
            </a:r>
            <a:r>
              <a:rPr sz="2400" i="1" spc="-20" dirty="0">
                <a:latin typeface="Calibri" panose="020F0502020204030204"/>
                <a:cs typeface="Calibri" panose="020F0502020204030204"/>
              </a:rPr>
              <a:t>Next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833755">
              <a:lnSpc>
                <a:spcPts val="2290"/>
              </a:lnSpc>
            </a:pPr>
            <a:r>
              <a:rPr sz="2400" i="1" spc="-25" dirty="0">
                <a:latin typeface="Calibri" panose="020F0502020204030204"/>
                <a:cs typeface="Calibri" panose="020F0502020204030204"/>
              </a:rPr>
              <a:t>...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9211310" y="5430520"/>
            <a:ext cx="0" cy="1522730"/>
          </a:xfrm>
          <a:custGeom>
            <a:avLst/>
            <a:gdLst/>
            <a:ahLst/>
            <a:cxnLst/>
            <a:rect l="l" t="t" r="r" b="b"/>
            <a:pathLst>
              <a:path h="1522729">
                <a:moveTo>
                  <a:pt x="0" y="1522717"/>
                </a:move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925560" y="6696075"/>
            <a:ext cx="286385" cy="166370"/>
          </a:xfrm>
          <a:custGeom>
            <a:avLst/>
            <a:gdLst/>
            <a:ahLst/>
            <a:cxnLst/>
            <a:rect l="l" t="t" r="r" b="b"/>
            <a:pathLst>
              <a:path w="286384" h="166370">
                <a:moveTo>
                  <a:pt x="285800" y="0"/>
                </a:moveTo>
                <a:lnTo>
                  <a:pt x="0" y="0"/>
                </a:lnTo>
                <a:lnTo>
                  <a:pt x="0" y="166014"/>
                </a:lnTo>
                <a:lnTo>
                  <a:pt x="285800" y="166014"/>
                </a:lnTo>
                <a:lnTo>
                  <a:pt x="2858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8925560" y="6696075"/>
            <a:ext cx="286385" cy="166370"/>
          </a:xfrm>
          <a:custGeom>
            <a:avLst/>
            <a:gdLst/>
            <a:ahLst/>
            <a:cxnLst/>
            <a:rect l="l" t="t" r="r" b="b"/>
            <a:pathLst>
              <a:path w="286384" h="166370">
                <a:moveTo>
                  <a:pt x="0" y="166014"/>
                </a:moveTo>
                <a:lnTo>
                  <a:pt x="285800" y="166014"/>
                </a:lnTo>
                <a:lnTo>
                  <a:pt x="285800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5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8803005" y="6396355"/>
            <a:ext cx="408940" cy="166370"/>
          </a:xfrm>
          <a:custGeom>
            <a:avLst/>
            <a:gdLst/>
            <a:ahLst/>
            <a:cxnLst/>
            <a:rect l="l" t="t" r="r" b="b"/>
            <a:pathLst>
              <a:path w="408940" h="166370">
                <a:moveTo>
                  <a:pt x="408622" y="0"/>
                </a:moveTo>
                <a:lnTo>
                  <a:pt x="0" y="0"/>
                </a:lnTo>
                <a:lnTo>
                  <a:pt x="0" y="166014"/>
                </a:lnTo>
                <a:lnTo>
                  <a:pt x="408622" y="166014"/>
                </a:lnTo>
                <a:lnTo>
                  <a:pt x="40862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8803005" y="6396355"/>
            <a:ext cx="408940" cy="166370"/>
          </a:xfrm>
          <a:custGeom>
            <a:avLst/>
            <a:gdLst/>
            <a:ahLst/>
            <a:cxnLst/>
            <a:rect l="l" t="t" r="r" b="b"/>
            <a:pathLst>
              <a:path w="408940" h="166370">
                <a:moveTo>
                  <a:pt x="0" y="166014"/>
                </a:moveTo>
                <a:lnTo>
                  <a:pt x="408622" y="166014"/>
                </a:lnTo>
                <a:lnTo>
                  <a:pt x="408622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49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8754745" y="6101715"/>
            <a:ext cx="456565" cy="166370"/>
          </a:xfrm>
          <a:custGeom>
            <a:avLst/>
            <a:gdLst/>
            <a:ahLst/>
            <a:cxnLst/>
            <a:rect l="l" t="t" r="r" b="b"/>
            <a:pathLst>
              <a:path w="456565" h="166370">
                <a:moveTo>
                  <a:pt x="456272" y="0"/>
                </a:moveTo>
                <a:lnTo>
                  <a:pt x="0" y="0"/>
                </a:lnTo>
                <a:lnTo>
                  <a:pt x="0" y="166014"/>
                </a:lnTo>
                <a:lnTo>
                  <a:pt x="456272" y="166014"/>
                </a:lnTo>
                <a:lnTo>
                  <a:pt x="456272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754745" y="6101715"/>
            <a:ext cx="456565" cy="166370"/>
          </a:xfrm>
          <a:custGeom>
            <a:avLst/>
            <a:gdLst/>
            <a:ahLst/>
            <a:cxnLst/>
            <a:rect l="l" t="t" r="r" b="b"/>
            <a:pathLst>
              <a:path w="456565" h="166370">
                <a:moveTo>
                  <a:pt x="0" y="166014"/>
                </a:moveTo>
                <a:lnTo>
                  <a:pt x="456272" y="166014"/>
                </a:lnTo>
                <a:lnTo>
                  <a:pt x="456272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5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689340" y="5790565"/>
            <a:ext cx="521970" cy="166370"/>
          </a:xfrm>
          <a:custGeom>
            <a:avLst/>
            <a:gdLst/>
            <a:ahLst/>
            <a:cxnLst/>
            <a:rect l="l" t="t" r="r" b="b"/>
            <a:pathLst>
              <a:path w="521970" h="166370">
                <a:moveTo>
                  <a:pt x="521716" y="0"/>
                </a:moveTo>
                <a:lnTo>
                  <a:pt x="0" y="0"/>
                </a:lnTo>
                <a:lnTo>
                  <a:pt x="0" y="166014"/>
                </a:lnTo>
                <a:lnTo>
                  <a:pt x="521716" y="166014"/>
                </a:lnTo>
                <a:lnTo>
                  <a:pt x="521716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689340" y="5790565"/>
            <a:ext cx="521970" cy="166370"/>
          </a:xfrm>
          <a:custGeom>
            <a:avLst/>
            <a:gdLst/>
            <a:ahLst/>
            <a:cxnLst/>
            <a:rect l="l" t="t" r="r" b="b"/>
            <a:pathLst>
              <a:path w="521970" h="166370">
                <a:moveTo>
                  <a:pt x="0" y="166014"/>
                </a:moveTo>
                <a:lnTo>
                  <a:pt x="521716" y="166014"/>
                </a:lnTo>
                <a:lnTo>
                  <a:pt x="521716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5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627745" y="5499100"/>
            <a:ext cx="584200" cy="166370"/>
          </a:xfrm>
          <a:custGeom>
            <a:avLst/>
            <a:gdLst/>
            <a:ahLst/>
            <a:cxnLst/>
            <a:rect l="l" t="t" r="r" b="b"/>
            <a:pathLst>
              <a:path w="584200" h="166370">
                <a:moveTo>
                  <a:pt x="583768" y="0"/>
                </a:moveTo>
                <a:lnTo>
                  <a:pt x="0" y="0"/>
                </a:lnTo>
                <a:lnTo>
                  <a:pt x="0" y="166014"/>
                </a:lnTo>
                <a:lnTo>
                  <a:pt x="583768" y="166014"/>
                </a:lnTo>
                <a:lnTo>
                  <a:pt x="58376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8627745" y="5499100"/>
            <a:ext cx="584200" cy="166370"/>
          </a:xfrm>
          <a:custGeom>
            <a:avLst/>
            <a:gdLst/>
            <a:ahLst/>
            <a:cxnLst/>
            <a:rect l="l" t="t" r="r" b="b"/>
            <a:pathLst>
              <a:path w="584200" h="166370">
                <a:moveTo>
                  <a:pt x="0" y="166014"/>
                </a:moveTo>
                <a:lnTo>
                  <a:pt x="583768" y="166014"/>
                </a:lnTo>
                <a:lnTo>
                  <a:pt x="583768" y="0"/>
                </a:lnTo>
                <a:lnTo>
                  <a:pt x="0" y="0"/>
                </a:lnTo>
                <a:lnTo>
                  <a:pt x="0" y="166014"/>
                </a:lnTo>
                <a:close/>
              </a:path>
            </a:pathLst>
          </a:custGeom>
          <a:ln w="19050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8021320" y="5947410"/>
            <a:ext cx="362585" cy="515620"/>
          </a:xfrm>
          <a:custGeom>
            <a:avLst/>
            <a:gdLst/>
            <a:ahLst/>
            <a:cxnLst/>
            <a:rect l="l" t="t" r="r" b="b"/>
            <a:pathLst>
              <a:path w="362584" h="515620">
                <a:moveTo>
                  <a:pt x="181101" y="0"/>
                </a:moveTo>
                <a:lnTo>
                  <a:pt x="181101" y="128904"/>
                </a:lnTo>
                <a:lnTo>
                  <a:pt x="0" y="128904"/>
                </a:lnTo>
                <a:lnTo>
                  <a:pt x="0" y="386664"/>
                </a:lnTo>
                <a:lnTo>
                  <a:pt x="181101" y="386664"/>
                </a:lnTo>
                <a:lnTo>
                  <a:pt x="181101" y="515556"/>
                </a:lnTo>
                <a:lnTo>
                  <a:pt x="362076" y="257809"/>
                </a:lnTo>
                <a:lnTo>
                  <a:pt x="181101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8021320" y="5947410"/>
            <a:ext cx="362585" cy="515620"/>
          </a:xfrm>
          <a:custGeom>
            <a:avLst/>
            <a:gdLst/>
            <a:ahLst/>
            <a:cxnLst/>
            <a:rect l="l" t="t" r="r" b="b"/>
            <a:pathLst>
              <a:path w="362584" h="515620">
                <a:moveTo>
                  <a:pt x="0" y="128904"/>
                </a:moveTo>
                <a:lnTo>
                  <a:pt x="181101" y="128904"/>
                </a:lnTo>
                <a:lnTo>
                  <a:pt x="181101" y="0"/>
                </a:lnTo>
                <a:lnTo>
                  <a:pt x="362076" y="257809"/>
                </a:lnTo>
                <a:lnTo>
                  <a:pt x="181101" y="515556"/>
                </a:lnTo>
                <a:lnTo>
                  <a:pt x="181101" y="386664"/>
                </a:lnTo>
                <a:lnTo>
                  <a:pt x="0" y="386664"/>
                </a:lnTo>
                <a:lnTo>
                  <a:pt x="0" y="128904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6675" y="5367020"/>
            <a:ext cx="5516880" cy="2080895"/>
          </a:xfrm>
          <a:custGeom>
            <a:avLst/>
            <a:gdLst/>
            <a:ahLst/>
            <a:cxnLst/>
            <a:rect l="l" t="t" r="r" b="b"/>
            <a:pathLst>
              <a:path w="5516880" h="2080895">
                <a:moveTo>
                  <a:pt x="5282652" y="0"/>
                </a:moveTo>
                <a:lnTo>
                  <a:pt x="234034" y="0"/>
                </a:lnTo>
                <a:lnTo>
                  <a:pt x="186869" y="4754"/>
                </a:lnTo>
                <a:lnTo>
                  <a:pt x="142940" y="18389"/>
                </a:lnTo>
                <a:lnTo>
                  <a:pt x="103186" y="39962"/>
                </a:lnTo>
                <a:lnTo>
                  <a:pt x="68549" y="68532"/>
                </a:lnTo>
                <a:lnTo>
                  <a:pt x="39970" y="103156"/>
                </a:lnTo>
                <a:lnTo>
                  <a:pt x="18392" y="142892"/>
                </a:lnTo>
                <a:lnTo>
                  <a:pt x="4754" y="186799"/>
                </a:lnTo>
                <a:lnTo>
                  <a:pt x="0" y="233933"/>
                </a:lnTo>
                <a:lnTo>
                  <a:pt x="0" y="1846249"/>
                </a:lnTo>
                <a:lnTo>
                  <a:pt x="4754" y="1893414"/>
                </a:lnTo>
                <a:lnTo>
                  <a:pt x="18392" y="1937343"/>
                </a:lnTo>
                <a:lnTo>
                  <a:pt x="39970" y="1977097"/>
                </a:lnTo>
                <a:lnTo>
                  <a:pt x="68549" y="2011734"/>
                </a:lnTo>
                <a:lnTo>
                  <a:pt x="103186" y="2040312"/>
                </a:lnTo>
                <a:lnTo>
                  <a:pt x="142940" y="2061890"/>
                </a:lnTo>
                <a:lnTo>
                  <a:pt x="186869" y="2075527"/>
                </a:lnTo>
                <a:lnTo>
                  <a:pt x="234034" y="2080282"/>
                </a:lnTo>
                <a:lnTo>
                  <a:pt x="5282652" y="2080282"/>
                </a:lnTo>
                <a:lnTo>
                  <a:pt x="5329787" y="2075527"/>
                </a:lnTo>
                <a:lnTo>
                  <a:pt x="5373693" y="2061890"/>
                </a:lnTo>
                <a:lnTo>
                  <a:pt x="5413430" y="2040312"/>
                </a:lnTo>
                <a:lnTo>
                  <a:pt x="5448054" y="2011734"/>
                </a:lnTo>
                <a:lnTo>
                  <a:pt x="5476624" y="1977097"/>
                </a:lnTo>
                <a:lnTo>
                  <a:pt x="5498197" y="1937343"/>
                </a:lnTo>
                <a:lnTo>
                  <a:pt x="5511832" y="1893414"/>
                </a:lnTo>
                <a:lnTo>
                  <a:pt x="5516586" y="1846249"/>
                </a:lnTo>
                <a:lnTo>
                  <a:pt x="5516586" y="233933"/>
                </a:lnTo>
                <a:lnTo>
                  <a:pt x="5511832" y="186799"/>
                </a:lnTo>
                <a:lnTo>
                  <a:pt x="5498197" y="142892"/>
                </a:lnTo>
                <a:lnTo>
                  <a:pt x="5476624" y="103156"/>
                </a:lnTo>
                <a:lnTo>
                  <a:pt x="5448054" y="68532"/>
                </a:lnTo>
                <a:lnTo>
                  <a:pt x="5413430" y="39962"/>
                </a:lnTo>
                <a:lnTo>
                  <a:pt x="5373693" y="18389"/>
                </a:lnTo>
                <a:lnTo>
                  <a:pt x="5329787" y="4754"/>
                </a:lnTo>
                <a:lnTo>
                  <a:pt x="5282652" y="0"/>
                </a:lnTo>
                <a:close/>
              </a:path>
            </a:pathLst>
          </a:custGeom>
          <a:solidFill>
            <a:srgbClr val="EDF4F9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 txBox="1"/>
          <p:nvPr/>
        </p:nvSpPr>
        <p:spPr>
          <a:xfrm>
            <a:off x="6349746" y="4957064"/>
            <a:ext cx="3740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24075" algn="l"/>
              </a:tabLst>
            </a:pPr>
            <a:r>
              <a:rPr sz="2400" dirty="0">
                <a:latin typeface="Calibri" panose="020F0502020204030204"/>
                <a:cs typeface="Calibri" panose="020F0502020204030204"/>
              </a:rPr>
              <a:t>Logits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(Before)</a:t>
            </a:r>
            <a:r>
              <a:rPr sz="2400" dirty="0">
                <a:latin typeface="Calibri" panose="020F0502020204030204"/>
                <a:cs typeface="Calibri" panose="020F0502020204030204"/>
              </a:rPr>
              <a:t>	Logits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(After)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177033" y="5497829"/>
            <a:ext cx="333375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u="sng" dirty="0">
                <a:uFill>
                  <a:solidFill>
                    <a:srgbClr val="000000"/>
                  </a:solidFill>
                </a:uFill>
                <a:latin typeface="Calibri" panose="020F0502020204030204"/>
                <a:cs typeface="Calibri" panose="020F0502020204030204"/>
              </a:rPr>
              <a:t>Question</a:t>
            </a:r>
            <a:r>
              <a:rPr sz="2400" dirty="0">
                <a:latin typeface="Calibri" panose="020F0502020204030204"/>
                <a:cs typeface="Calibri" panose="020F0502020204030204"/>
              </a:rPr>
              <a:t>: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video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shows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complete</a:t>
            </a:r>
            <a:r>
              <a:rPr sz="24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workflow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a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process.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What</a:t>
            </a:r>
            <a:r>
              <a:rPr sz="2400" spc="-2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 the </a:t>
            </a:r>
            <a:r>
              <a:rPr sz="2400" dirty="0">
                <a:latin typeface="Calibri" panose="020F0502020204030204"/>
                <a:cs typeface="Calibri" panose="020F0502020204030204"/>
              </a:rPr>
              <a:t>name</a:t>
            </a:r>
            <a:r>
              <a:rPr sz="24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of</a:t>
            </a:r>
            <a:r>
              <a:rPr sz="24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</a:t>
            </a:r>
            <a:r>
              <a:rPr sz="24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first</a:t>
            </a:r>
            <a:r>
              <a:rPr sz="24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dirty="0">
                <a:latin typeface="Calibri" panose="020F0502020204030204"/>
                <a:cs typeface="Calibri" panose="020F0502020204030204"/>
              </a:rPr>
              <a:t>step</a:t>
            </a:r>
            <a:r>
              <a:rPr sz="24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spc="-25" dirty="0">
                <a:latin typeface="Calibri" panose="020F0502020204030204"/>
                <a:cs typeface="Calibri" panose="020F0502020204030204"/>
              </a:rPr>
              <a:t>of </a:t>
            </a:r>
            <a:r>
              <a:rPr sz="2400" dirty="0">
                <a:latin typeface="Calibri" panose="020F0502020204030204"/>
                <a:cs typeface="Calibri" panose="020F0502020204030204"/>
              </a:rPr>
              <a:t>the </a:t>
            </a:r>
            <a:r>
              <a:rPr sz="2400" spc="-10" dirty="0">
                <a:latin typeface="Calibri" panose="020F0502020204030204"/>
                <a:cs typeface="Calibri" panose="020F0502020204030204"/>
              </a:rPr>
              <a:t>process?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211455" y="5110480"/>
            <a:ext cx="1887220" cy="395605"/>
          </a:xfrm>
          <a:custGeom>
            <a:avLst/>
            <a:gdLst/>
            <a:ahLst/>
            <a:cxnLst/>
            <a:rect l="l" t="t" r="r" b="b"/>
            <a:pathLst>
              <a:path w="1887220" h="395604">
                <a:moveTo>
                  <a:pt x="1820938" y="0"/>
                </a:moveTo>
                <a:lnTo>
                  <a:pt x="65849" y="0"/>
                </a:lnTo>
                <a:lnTo>
                  <a:pt x="40215" y="5171"/>
                </a:lnTo>
                <a:lnTo>
                  <a:pt x="19284" y="19272"/>
                </a:lnTo>
                <a:lnTo>
                  <a:pt x="5174" y="40183"/>
                </a:lnTo>
                <a:lnTo>
                  <a:pt x="0" y="65785"/>
                </a:lnTo>
                <a:lnTo>
                  <a:pt x="0" y="329183"/>
                </a:lnTo>
                <a:lnTo>
                  <a:pt x="5174" y="354859"/>
                </a:lnTo>
                <a:lnTo>
                  <a:pt x="19284" y="375808"/>
                </a:lnTo>
                <a:lnTo>
                  <a:pt x="40215" y="389923"/>
                </a:lnTo>
                <a:lnTo>
                  <a:pt x="65849" y="395096"/>
                </a:lnTo>
                <a:lnTo>
                  <a:pt x="1820938" y="395096"/>
                </a:lnTo>
                <a:lnTo>
                  <a:pt x="1846614" y="389923"/>
                </a:lnTo>
                <a:lnTo>
                  <a:pt x="1867563" y="375808"/>
                </a:lnTo>
                <a:lnTo>
                  <a:pt x="1881678" y="354859"/>
                </a:lnTo>
                <a:lnTo>
                  <a:pt x="1886851" y="329183"/>
                </a:lnTo>
                <a:lnTo>
                  <a:pt x="1886851" y="65785"/>
                </a:lnTo>
                <a:lnTo>
                  <a:pt x="1881678" y="40183"/>
                </a:lnTo>
                <a:lnTo>
                  <a:pt x="1867563" y="19272"/>
                </a:lnTo>
                <a:lnTo>
                  <a:pt x="1846614" y="5171"/>
                </a:lnTo>
                <a:lnTo>
                  <a:pt x="1820938" y="0"/>
                </a:lnTo>
                <a:close/>
              </a:path>
            </a:pathLst>
          </a:custGeom>
          <a:solidFill>
            <a:srgbClr val="CFE7EB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 txBox="1"/>
          <p:nvPr/>
        </p:nvSpPr>
        <p:spPr>
          <a:xfrm>
            <a:off x="581964" y="5093969"/>
            <a:ext cx="120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Calibri" panose="020F0502020204030204"/>
                <a:cs typeface="Calibri" panose="020F0502020204030204"/>
              </a:rPr>
              <a:t>Video</a:t>
            </a:r>
            <a:r>
              <a:rPr sz="2400" b="1" i="1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5" dirty="0">
                <a:latin typeface="Calibri" panose="020F0502020204030204"/>
                <a:cs typeface="Calibri" panose="020F0502020204030204"/>
              </a:rPr>
              <a:t>QA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82" name="object 8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305" y="5175250"/>
            <a:ext cx="276225" cy="276225"/>
          </a:xfrm>
          <a:prstGeom prst="rect">
            <a:avLst/>
          </a:prstGeom>
        </p:spPr>
      </p:pic>
      <p:pic>
        <p:nvPicPr>
          <p:cNvPr id="83" name="object 8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2085" y="5659755"/>
            <a:ext cx="1688465" cy="1404620"/>
          </a:xfrm>
          <a:prstGeom prst="rect">
            <a:avLst/>
          </a:prstGeom>
        </p:spPr>
      </p:pic>
      <p:pic>
        <p:nvPicPr>
          <p:cNvPr id="84" name="object 8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6065" y="5747385"/>
            <a:ext cx="1658620" cy="1374775"/>
          </a:xfrm>
          <a:prstGeom prst="rect">
            <a:avLst/>
          </a:prstGeom>
        </p:spPr>
      </p:pic>
      <p:pic>
        <p:nvPicPr>
          <p:cNvPr id="85" name="object 8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7980" y="5818505"/>
            <a:ext cx="1735455" cy="1426845"/>
          </a:xfrm>
          <a:prstGeom prst="rect">
            <a:avLst/>
          </a:prstGeom>
        </p:spPr>
      </p:pic>
      <p:sp>
        <p:nvSpPr>
          <p:cNvPr id="86" name="object 86"/>
          <p:cNvSpPr/>
          <p:nvPr/>
        </p:nvSpPr>
        <p:spPr>
          <a:xfrm>
            <a:off x="5485130" y="6215380"/>
            <a:ext cx="595630" cy="474345"/>
          </a:xfrm>
          <a:custGeom>
            <a:avLst/>
            <a:gdLst/>
            <a:ahLst/>
            <a:cxnLst/>
            <a:rect l="l" t="t" r="r" b="b"/>
            <a:pathLst>
              <a:path w="595629" h="474345">
                <a:moveTo>
                  <a:pt x="358393" y="0"/>
                </a:moveTo>
                <a:lnTo>
                  <a:pt x="358393" y="118617"/>
                </a:lnTo>
                <a:lnTo>
                  <a:pt x="0" y="118617"/>
                </a:lnTo>
                <a:lnTo>
                  <a:pt x="0" y="355765"/>
                </a:lnTo>
                <a:lnTo>
                  <a:pt x="358393" y="355765"/>
                </a:lnTo>
                <a:lnTo>
                  <a:pt x="358393" y="474332"/>
                </a:lnTo>
                <a:lnTo>
                  <a:pt x="595502" y="237185"/>
                </a:lnTo>
                <a:lnTo>
                  <a:pt x="358393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7" name="object 8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04020" y="4157980"/>
            <a:ext cx="2487295" cy="742950"/>
          </a:xfrm>
          <a:prstGeom prst="rect">
            <a:avLst/>
          </a:prstGeom>
        </p:spPr>
      </p:pic>
      <p:sp>
        <p:nvSpPr>
          <p:cNvPr id="88" name="object 88"/>
          <p:cNvSpPr/>
          <p:nvPr/>
        </p:nvSpPr>
        <p:spPr>
          <a:xfrm>
            <a:off x="13886180" y="1157605"/>
            <a:ext cx="595630" cy="5532755"/>
          </a:xfrm>
          <a:custGeom>
            <a:avLst/>
            <a:gdLst/>
            <a:ahLst/>
            <a:cxnLst/>
            <a:rect l="l" t="t" r="r" b="b"/>
            <a:pathLst>
              <a:path w="595630" h="5532755">
                <a:moveTo>
                  <a:pt x="595503" y="5295023"/>
                </a:moveTo>
                <a:lnTo>
                  <a:pt x="358394" y="5057902"/>
                </a:lnTo>
                <a:lnTo>
                  <a:pt x="358394" y="5176456"/>
                </a:lnTo>
                <a:lnTo>
                  <a:pt x="0" y="5176456"/>
                </a:lnTo>
                <a:lnTo>
                  <a:pt x="0" y="5413603"/>
                </a:lnTo>
                <a:lnTo>
                  <a:pt x="358394" y="5413603"/>
                </a:lnTo>
                <a:lnTo>
                  <a:pt x="358394" y="5532171"/>
                </a:lnTo>
                <a:lnTo>
                  <a:pt x="595503" y="5295023"/>
                </a:lnTo>
                <a:close/>
              </a:path>
              <a:path w="595630" h="5532755">
                <a:moveTo>
                  <a:pt x="595503" y="2784094"/>
                </a:moveTo>
                <a:lnTo>
                  <a:pt x="358394" y="2546985"/>
                </a:lnTo>
                <a:lnTo>
                  <a:pt x="358394" y="2665603"/>
                </a:lnTo>
                <a:lnTo>
                  <a:pt x="0" y="2665603"/>
                </a:lnTo>
                <a:lnTo>
                  <a:pt x="0" y="2902712"/>
                </a:lnTo>
                <a:lnTo>
                  <a:pt x="358394" y="2902712"/>
                </a:lnTo>
                <a:lnTo>
                  <a:pt x="358394" y="3021330"/>
                </a:lnTo>
                <a:lnTo>
                  <a:pt x="595503" y="2784094"/>
                </a:lnTo>
                <a:close/>
              </a:path>
              <a:path w="595630" h="5532755">
                <a:moveTo>
                  <a:pt x="595503" y="237109"/>
                </a:moveTo>
                <a:lnTo>
                  <a:pt x="358394" y="0"/>
                </a:lnTo>
                <a:lnTo>
                  <a:pt x="358394" y="118491"/>
                </a:lnTo>
                <a:lnTo>
                  <a:pt x="0" y="118491"/>
                </a:lnTo>
                <a:lnTo>
                  <a:pt x="0" y="355727"/>
                </a:lnTo>
                <a:lnTo>
                  <a:pt x="358394" y="355727"/>
                </a:lnTo>
                <a:lnTo>
                  <a:pt x="358394" y="474218"/>
                </a:lnTo>
                <a:lnTo>
                  <a:pt x="595503" y="237109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10563860" y="5238115"/>
            <a:ext cx="3027680" cy="1894840"/>
          </a:xfrm>
          <a:custGeom>
            <a:avLst/>
            <a:gdLst/>
            <a:ahLst/>
            <a:cxnLst/>
            <a:rect l="l" t="t" r="r" b="b"/>
            <a:pathLst>
              <a:path w="3027680" h="1894840">
                <a:moveTo>
                  <a:pt x="2711450" y="0"/>
                </a:moveTo>
                <a:lnTo>
                  <a:pt x="315722" y="0"/>
                </a:lnTo>
                <a:lnTo>
                  <a:pt x="269066" y="3423"/>
                </a:lnTo>
                <a:lnTo>
                  <a:pt x="224536" y="13367"/>
                </a:lnTo>
                <a:lnTo>
                  <a:pt x="182620" y="29343"/>
                </a:lnTo>
                <a:lnTo>
                  <a:pt x="143806" y="50864"/>
                </a:lnTo>
                <a:lnTo>
                  <a:pt x="108584" y="77440"/>
                </a:lnTo>
                <a:lnTo>
                  <a:pt x="77440" y="108584"/>
                </a:lnTo>
                <a:lnTo>
                  <a:pt x="50864" y="143806"/>
                </a:lnTo>
                <a:lnTo>
                  <a:pt x="29343" y="182620"/>
                </a:lnTo>
                <a:lnTo>
                  <a:pt x="13367" y="224536"/>
                </a:lnTo>
                <a:lnTo>
                  <a:pt x="3423" y="269066"/>
                </a:lnTo>
                <a:lnTo>
                  <a:pt x="0" y="315722"/>
                </a:lnTo>
                <a:lnTo>
                  <a:pt x="0" y="1578597"/>
                </a:lnTo>
                <a:lnTo>
                  <a:pt x="3423" y="1625252"/>
                </a:lnTo>
                <a:lnTo>
                  <a:pt x="13367" y="1669782"/>
                </a:lnTo>
                <a:lnTo>
                  <a:pt x="29343" y="1711698"/>
                </a:lnTo>
                <a:lnTo>
                  <a:pt x="50864" y="1750512"/>
                </a:lnTo>
                <a:lnTo>
                  <a:pt x="77440" y="1785735"/>
                </a:lnTo>
                <a:lnTo>
                  <a:pt x="108584" y="1816878"/>
                </a:lnTo>
                <a:lnTo>
                  <a:pt x="143806" y="1843455"/>
                </a:lnTo>
                <a:lnTo>
                  <a:pt x="182620" y="1864975"/>
                </a:lnTo>
                <a:lnTo>
                  <a:pt x="224536" y="1880952"/>
                </a:lnTo>
                <a:lnTo>
                  <a:pt x="269066" y="1890896"/>
                </a:lnTo>
                <a:lnTo>
                  <a:pt x="315722" y="1894319"/>
                </a:lnTo>
                <a:lnTo>
                  <a:pt x="2711450" y="1894319"/>
                </a:lnTo>
                <a:lnTo>
                  <a:pt x="2758105" y="1890896"/>
                </a:lnTo>
                <a:lnTo>
                  <a:pt x="2802635" y="1880952"/>
                </a:lnTo>
                <a:lnTo>
                  <a:pt x="2844551" y="1864975"/>
                </a:lnTo>
                <a:lnTo>
                  <a:pt x="2883365" y="1843455"/>
                </a:lnTo>
                <a:lnTo>
                  <a:pt x="2918587" y="1816878"/>
                </a:lnTo>
                <a:lnTo>
                  <a:pt x="2949731" y="1785735"/>
                </a:lnTo>
                <a:lnTo>
                  <a:pt x="2976307" y="1750512"/>
                </a:lnTo>
                <a:lnTo>
                  <a:pt x="2997828" y="1711698"/>
                </a:lnTo>
                <a:lnTo>
                  <a:pt x="3013804" y="1669782"/>
                </a:lnTo>
                <a:lnTo>
                  <a:pt x="3023748" y="1625252"/>
                </a:lnTo>
                <a:lnTo>
                  <a:pt x="3027172" y="1578597"/>
                </a:lnTo>
                <a:lnTo>
                  <a:pt x="3027172" y="315722"/>
                </a:lnTo>
                <a:lnTo>
                  <a:pt x="3023748" y="269066"/>
                </a:lnTo>
                <a:lnTo>
                  <a:pt x="3013804" y="224536"/>
                </a:lnTo>
                <a:lnTo>
                  <a:pt x="2997828" y="182620"/>
                </a:lnTo>
                <a:lnTo>
                  <a:pt x="2976307" y="143806"/>
                </a:lnTo>
                <a:lnTo>
                  <a:pt x="2949731" y="108584"/>
                </a:lnTo>
                <a:lnTo>
                  <a:pt x="2918587" y="77440"/>
                </a:lnTo>
                <a:lnTo>
                  <a:pt x="2883365" y="50864"/>
                </a:lnTo>
                <a:lnTo>
                  <a:pt x="2844551" y="29343"/>
                </a:lnTo>
                <a:lnTo>
                  <a:pt x="2802635" y="13367"/>
                </a:lnTo>
                <a:lnTo>
                  <a:pt x="2758105" y="3423"/>
                </a:lnTo>
                <a:lnTo>
                  <a:pt x="2711450" y="0"/>
                </a:lnTo>
                <a:close/>
              </a:path>
            </a:pathLst>
          </a:custGeom>
          <a:solidFill>
            <a:srgbClr val="FBECE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10563860" y="5238115"/>
            <a:ext cx="3027680" cy="1894840"/>
          </a:xfrm>
          <a:custGeom>
            <a:avLst/>
            <a:gdLst/>
            <a:ahLst/>
            <a:cxnLst/>
            <a:rect l="l" t="t" r="r" b="b"/>
            <a:pathLst>
              <a:path w="3027680" h="1894840">
                <a:moveTo>
                  <a:pt x="0" y="315722"/>
                </a:moveTo>
                <a:lnTo>
                  <a:pt x="3423" y="269066"/>
                </a:lnTo>
                <a:lnTo>
                  <a:pt x="13367" y="224536"/>
                </a:lnTo>
                <a:lnTo>
                  <a:pt x="29343" y="182620"/>
                </a:lnTo>
                <a:lnTo>
                  <a:pt x="50864" y="143806"/>
                </a:lnTo>
                <a:lnTo>
                  <a:pt x="77440" y="108584"/>
                </a:lnTo>
                <a:lnTo>
                  <a:pt x="108584" y="77440"/>
                </a:lnTo>
                <a:lnTo>
                  <a:pt x="143806" y="50864"/>
                </a:lnTo>
                <a:lnTo>
                  <a:pt x="182620" y="29343"/>
                </a:lnTo>
                <a:lnTo>
                  <a:pt x="224536" y="13367"/>
                </a:lnTo>
                <a:lnTo>
                  <a:pt x="269066" y="3423"/>
                </a:lnTo>
                <a:lnTo>
                  <a:pt x="315722" y="0"/>
                </a:lnTo>
                <a:lnTo>
                  <a:pt x="1765935" y="0"/>
                </a:lnTo>
                <a:lnTo>
                  <a:pt x="2522728" y="0"/>
                </a:lnTo>
                <a:lnTo>
                  <a:pt x="2711450" y="0"/>
                </a:lnTo>
                <a:lnTo>
                  <a:pt x="2758105" y="3423"/>
                </a:lnTo>
                <a:lnTo>
                  <a:pt x="2802635" y="13367"/>
                </a:lnTo>
                <a:lnTo>
                  <a:pt x="2844551" y="29343"/>
                </a:lnTo>
                <a:lnTo>
                  <a:pt x="2883365" y="50864"/>
                </a:lnTo>
                <a:lnTo>
                  <a:pt x="2918587" y="77440"/>
                </a:lnTo>
                <a:lnTo>
                  <a:pt x="2949731" y="108584"/>
                </a:lnTo>
                <a:lnTo>
                  <a:pt x="2976307" y="143806"/>
                </a:lnTo>
                <a:lnTo>
                  <a:pt x="2997828" y="182620"/>
                </a:lnTo>
                <a:lnTo>
                  <a:pt x="3013804" y="224536"/>
                </a:lnTo>
                <a:lnTo>
                  <a:pt x="3023748" y="269066"/>
                </a:lnTo>
                <a:lnTo>
                  <a:pt x="3027172" y="315722"/>
                </a:lnTo>
                <a:lnTo>
                  <a:pt x="3027172" y="357378"/>
                </a:lnTo>
                <a:lnTo>
                  <a:pt x="3027172" y="789305"/>
                </a:lnTo>
                <a:lnTo>
                  <a:pt x="3027172" y="1578597"/>
                </a:lnTo>
                <a:lnTo>
                  <a:pt x="3023748" y="1625252"/>
                </a:lnTo>
                <a:lnTo>
                  <a:pt x="3013804" y="1669782"/>
                </a:lnTo>
                <a:lnTo>
                  <a:pt x="2997828" y="1711698"/>
                </a:lnTo>
                <a:lnTo>
                  <a:pt x="2976307" y="1750512"/>
                </a:lnTo>
                <a:lnTo>
                  <a:pt x="2949731" y="1785735"/>
                </a:lnTo>
                <a:lnTo>
                  <a:pt x="2918587" y="1816878"/>
                </a:lnTo>
                <a:lnTo>
                  <a:pt x="2883365" y="1843455"/>
                </a:lnTo>
                <a:lnTo>
                  <a:pt x="2844551" y="1864975"/>
                </a:lnTo>
                <a:lnTo>
                  <a:pt x="2802635" y="1880952"/>
                </a:lnTo>
                <a:lnTo>
                  <a:pt x="2758105" y="1890896"/>
                </a:lnTo>
                <a:lnTo>
                  <a:pt x="2711450" y="1894319"/>
                </a:lnTo>
                <a:lnTo>
                  <a:pt x="2522728" y="1894319"/>
                </a:lnTo>
                <a:lnTo>
                  <a:pt x="1765935" y="1894319"/>
                </a:lnTo>
                <a:lnTo>
                  <a:pt x="315722" y="1894319"/>
                </a:lnTo>
                <a:lnTo>
                  <a:pt x="269066" y="1890896"/>
                </a:lnTo>
                <a:lnTo>
                  <a:pt x="224536" y="1880952"/>
                </a:lnTo>
                <a:lnTo>
                  <a:pt x="182620" y="1864975"/>
                </a:lnTo>
                <a:lnTo>
                  <a:pt x="143806" y="1843455"/>
                </a:lnTo>
                <a:lnTo>
                  <a:pt x="108584" y="1816878"/>
                </a:lnTo>
                <a:lnTo>
                  <a:pt x="77440" y="1785735"/>
                </a:lnTo>
                <a:lnTo>
                  <a:pt x="50864" y="1750512"/>
                </a:lnTo>
                <a:lnTo>
                  <a:pt x="29343" y="1711698"/>
                </a:lnTo>
                <a:lnTo>
                  <a:pt x="13367" y="1669782"/>
                </a:lnTo>
                <a:lnTo>
                  <a:pt x="3423" y="1625252"/>
                </a:lnTo>
                <a:lnTo>
                  <a:pt x="0" y="1578597"/>
                </a:lnTo>
                <a:lnTo>
                  <a:pt x="0" y="789305"/>
                </a:lnTo>
                <a:lnTo>
                  <a:pt x="0" y="315722"/>
                </a:lnTo>
                <a:close/>
              </a:path>
            </a:pathLst>
          </a:custGeom>
          <a:ln w="28575">
            <a:solidFill>
              <a:srgbClr val="172C51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1" name="object 9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812395" y="4460875"/>
            <a:ext cx="708025" cy="708025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10686415" y="4532624"/>
            <a:ext cx="2672715" cy="247840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sz="2400" b="1" i="1" spc="-10" dirty="0">
                <a:latin typeface="Calibri" panose="020F0502020204030204"/>
                <a:cs typeface="Calibri" panose="020F0502020204030204"/>
              </a:rPr>
              <a:t>NoWait</a:t>
            </a:r>
            <a:r>
              <a:rPr sz="2400" b="1" i="1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dirty="0">
                <a:latin typeface="Calibri" panose="020F0502020204030204"/>
                <a:cs typeface="Calibri" panose="020F0502020204030204"/>
              </a:rPr>
              <a:t>is</a:t>
            </a:r>
            <a:r>
              <a:rPr sz="2400" b="1" i="1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10" dirty="0">
                <a:latin typeface="Calibri" panose="020F0502020204030204"/>
                <a:cs typeface="Calibri" panose="020F0502020204030204"/>
              </a:rPr>
              <a:t>better!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43560" marR="506730">
              <a:lnSpc>
                <a:spcPct val="121000"/>
              </a:lnSpc>
              <a:spcBef>
                <a:spcPts val="955"/>
              </a:spcBef>
            </a:pPr>
            <a:r>
              <a:rPr sz="2400" i="1" spc="-10" dirty="0">
                <a:latin typeface="Calibri" panose="020F0502020204030204"/>
                <a:cs typeface="Calibri" panose="020F0502020204030204"/>
              </a:rPr>
              <a:t>Efficient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i="1" spc="-35" dirty="0">
                <a:latin typeface="Calibri" panose="020F0502020204030204"/>
                <a:cs typeface="Calibri" panose="020F0502020204030204"/>
              </a:rPr>
              <a:t>Training-</a:t>
            </a:r>
            <a:r>
              <a:rPr sz="2400" i="1" spc="-25" dirty="0">
                <a:latin typeface="Calibri" panose="020F0502020204030204"/>
                <a:cs typeface="Calibri" panose="020F0502020204030204"/>
              </a:rPr>
              <a:t>Free 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Multimodal</a:t>
            </a:r>
            <a:endParaRPr sz="2400">
              <a:latin typeface="Calibri" panose="020F0502020204030204"/>
              <a:cs typeface="Calibri" panose="020F0502020204030204"/>
            </a:endParaRPr>
          </a:p>
          <a:p>
            <a:pPr marL="543560">
              <a:lnSpc>
                <a:spcPct val="100000"/>
              </a:lnSpc>
              <a:spcBef>
                <a:spcPts val="600"/>
              </a:spcBef>
            </a:pPr>
            <a:r>
              <a:rPr sz="2400" i="1" spc="-25" dirty="0">
                <a:latin typeface="Calibri" panose="020F0502020204030204"/>
                <a:cs typeface="Calibri" panose="020F0502020204030204"/>
              </a:rPr>
              <a:t>Utility-</a:t>
            </a:r>
            <a:r>
              <a:rPr sz="2400" i="1" spc="-10" dirty="0">
                <a:latin typeface="Calibri" panose="020F0502020204030204"/>
                <a:cs typeface="Calibri" panose="020F0502020204030204"/>
              </a:rPr>
              <a:t>Preserving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94" name="object 9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805160" y="5342255"/>
            <a:ext cx="333375" cy="333375"/>
          </a:xfrm>
          <a:prstGeom prst="rect">
            <a:avLst/>
          </a:prstGeom>
        </p:spPr>
      </p:pic>
      <p:pic>
        <p:nvPicPr>
          <p:cNvPr id="95" name="object 9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805160" y="5786755"/>
            <a:ext cx="333375" cy="333375"/>
          </a:xfrm>
          <a:prstGeom prst="rect">
            <a:avLst/>
          </a:prstGeom>
        </p:spPr>
      </p:pic>
      <p:pic>
        <p:nvPicPr>
          <p:cNvPr id="96" name="object 9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805160" y="6217285"/>
            <a:ext cx="333375" cy="333375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804525" y="6659880"/>
            <a:ext cx="333375" cy="333375"/>
          </a:xfrm>
          <a:prstGeom prst="rect">
            <a:avLst/>
          </a:prstGeom>
        </p:spPr>
      </p:pic>
      <p:sp>
        <p:nvSpPr>
          <p:cNvPr id="98" name="object 98"/>
          <p:cNvSpPr/>
          <p:nvPr/>
        </p:nvSpPr>
        <p:spPr>
          <a:xfrm>
            <a:off x="14505940" y="80645"/>
            <a:ext cx="1149350" cy="395605"/>
          </a:xfrm>
          <a:custGeom>
            <a:avLst/>
            <a:gdLst/>
            <a:ahLst/>
            <a:cxnLst/>
            <a:rect l="l" t="t" r="r" b="b"/>
            <a:pathLst>
              <a:path w="1149350" h="395605">
                <a:moveTo>
                  <a:pt x="1083182" y="0"/>
                </a:moveTo>
                <a:lnTo>
                  <a:pt x="65786" y="0"/>
                </a:lnTo>
                <a:lnTo>
                  <a:pt x="40183" y="5173"/>
                </a:lnTo>
                <a:lnTo>
                  <a:pt x="19272" y="19288"/>
                </a:lnTo>
                <a:lnTo>
                  <a:pt x="5171" y="40237"/>
                </a:lnTo>
                <a:lnTo>
                  <a:pt x="0" y="65913"/>
                </a:lnTo>
                <a:lnTo>
                  <a:pt x="0" y="329311"/>
                </a:lnTo>
                <a:lnTo>
                  <a:pt x="5171" y="354913"/>
                </a:lnTo>
                <a:lnTo>
                  <a:pt x="19272" y="375824"/>
                </a:lnTo>
                <a:lnTo>
                  <a:pt x="40183" y="389925"/>
                </a:lnTo>
                <a:lnTo>
                  <a:pt x="65786" y="395097"/>
                </a:lnTo>
                <a:lnTo>
                  <a:pt x="1083182" y="395097"/>
                </a:lnTo>
                <a:lnTo>
                  <a:pt x="1108785" y="389925"/>
                </a:lnTo>
                <a:lnTo>
                  <a:pt x="1129696" y="375824"/>
                </a:lnTo>
                <a:lnTo>
                  <a:pt x="1143797" y="354913"/>
                </a:lnTo>
                <a:lnTo>
                  <a:pt x="1148969" y="329311"/>
                </a:lnTo>
                <a:lnTo>
                  <a:pt x="1148969" y="65913"/>
                </a:lnTo>
                <a:lnTo>
                  <a:pt x="1143797" y="40237"/>
                </a:lnTo>
                <a:lnTo>
                  <a:pt x="1129696" y="19288"/>
                </a:lnTo>
                <a:lnTo>
                  <a:pt x="1108785" y="5173"/>
                </a:lnTo>
                <a:lnTo>
                  <a:pt x="1083182" y="0"/>
                </a:lnTo>
                <a:close/>
              </a:path>
            </a:pathLst>
          </a:custGeom>
          <a:solidFill>
            <a:srgbClr val="F1F1F1"/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/>
          <p:nvPr/>
        </p:nvSpPr>
        <p:spPr>
          <a:xfrm>
            <a:off x="14619223" y="62865"/>
            <a:ext cx="923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spc="-10" dirty="0">
                <a:latin typeface="Calibri" panose="020F0502020204030204"/>
                <a:cs typeface="Calibri" panose="020F0502020204030204"/>
              </a:rPr>
              <a:t>Results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5035021" y="1968500"/>
            <a:ext cx="1911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319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 panose="020F0502020204030204"/>
                <a:cs typeface="Calibri" panose="020F0502020204030204"/>
              </a:rPr>
              <a:t>Model:</a:t>
            </a:r>
            <a:r>
              <a:rPr sz="1800" b="1" i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QwQ-</a:t>
            </a:r>
            <a:r>
              <a:rPr sz="1800" b="1" i="1" spc="-25" dirty="0">
                <a:latin typeface="Calibri" panose="020F0502020204030204"/>
                <a:cs typeface="Calibri" panose="020F0502020204030204"/>
              </a:rPr>
              <a:t>32B</a:t>
            </a:r>
            <a:r>
              <a:rPr sz="1800" b="1" i="1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Dataset: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AIME</a:t>
            </a:r>
            <a:r>
              <a:rPr sz="1800" b="1" i="1" spc="-20" dirty="0">
                <a:latin typeface="Calibri" panose="020F0502020204030204"/>
                <a:cs typeface="Calibri" panose="020F0502020204030204"/>
              </a:rPr>
              <a:t> 2025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4898116" y="636904"/>
            <a:ext cx="1833880" cy="1308100"/>
          </a:xfrm>
          <a:custGeom>
            <a:avLst/>
            <a:gdLst/>
            <a:ahLst/>
            <a:cxnLst/>
            <a:rect l="l" t="t" r="r" b="b"/>
            <a:pathLst>
              <a:path w="1833880" h="1308100">
                <a:moveTo>
                  <a:pt x="1652270" y="670306"/>
                </a:moveTo>
                <a:lnTo>
                  <a:pt x="1640459" y="644271"/>
                </a:lnTo>
                <a:lnTo>
                  <a:pt x="1060678" y="907338"/>
                </a:lnTo>
                <a:lnTo>
                  <a:pt x="1048893" y="881253"/>
                </a:lnTo>
                <a:lnTo>
                  <a:pt x="988441" y="955675"/>
                </a:lnTo>
                <a:lnTo>
                  <a:pt x="1084199" y="959358"/>
                </a:lnTo>
                <a:lnTo>
                  <a:pt x="1075118" y="939292"/>
                </a:lnTo>
                <a:lnTo>
                  <a:pt x="1072451" y="933386"/>
                </a:lnTo>
                <a:lnTo>
                  <a:pt x="1652270" y="670306"/>
                </a:lnTo>
                <a:close/>
              </a:path>
              <a:path w="1833880" h="1308100">
                <a:moveTo>
                  <a:pt x="1833626" y="1265174"/>
                </a:moveTo>
                <a:lnTo>
                  <a:pt x="1804962" y="1250823"/>
                </a:lnTo>
                <a:lnTo>
                  <a:pt x="1747901" y="1222248"/>
                </a:lnTo>
                <a:lnTo>
                  <a:pt x="1747901" y="1250823"/>
                </a:lnTo>
                <a:lnTo>
                  <a:pt x="57150" y="1250823"/>
                </a:lnTo>
                <a:lnTo>
                  <a:pt x="57150" y="85725"/>
                </a:lnTo>
                <a:lnTo>
                  <a:pt x="85725" y="85725"/>
                </a:lnTo>
                <a:lnTo>
                  <a:pt x="78600" y="71501"/>
                </a:lnTo>
                <a:lnTo>
                  <a:pt x="42799" y="0"/>
                </a:lnTo>
                <a:lnTo>
                  <a:pt x="0" y="85725"/>
                </a:lnTo>
                <a:lnTo>
                  <a:pt x="28575" y="85725"/>
                </a:lnTo>
                <a:lnTo>
                  <a:pt x="28575" y="1271524"/>
                </a:lnTo>
                <a:lnTo>
                  <a:pt x="42799" y="1271524"/>
                </a:lnTo>
                <a:lnTo>
                  <a:pt x="42799" y="1279398"/>
                </a:lnTo>
                <a:lnTo>
                  <a:pt x="1747901" y="1279398"/>
                </a:lnTo>
                <a:lnTo>
                  <a:pt x="1747901" y="1307973"/>
                </a:lnTo>
                <a:lnTo>
                  <a:pt x="1805127" y="1279398"/>
                </a:lnTo>
                <a:lnTo>
                  <a:pt x="1833626" y="1265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 txBox="1"/>
          <p:nvPr/>
        </p:nvSpPr>
        <p:spPr>
          <a:xfrm>
            <a:off x="15313279" y="514350"/>
            <a:ext cx="197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Reduction:</a:t>
            </a:r>
            <a:r>
              <a:rPr sz="2400" b="1" i="1" spc="-90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5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31%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4638401" y="1426209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68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6599788" y="1027557"/>
            <a:ext cx="604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15240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6772636" y="1463421"/>
            <a:ext cx="58420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Token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Count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5962503" y="1468069"/>
            <a:ext cx="6045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10548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4537816" y="545494"/>
            <a:ext cx="358140" cy="73406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Acc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13665">
              <a:lnSpc>
                <a:spcPct val="100000"/>
              </a:lnSpc>
              <a:spcBef>
                <a:spcPts val="63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67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4940914" y="1008049"/>
            <a:ext cx="1604010" cy="273050"/>
          </a:xfrm>
          <a:prstGeom prst="rect">
            <a:avLst/>
          </a:prstGeom>
          <a:solidFill>
            <a:srgbClr val="F7CDCC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210">
              <a:lnSpc>
                <a:spcPts val="1925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Original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4940914" y="1456105"/>
            <a:ext cx="946150" cy="273050"/>
          </a:xfrm>
          <a:prstGeom prst="rect">
            <a:avLst/>
          </a:prstGeom>
          <a:solidFill>
            <a:srgbClr val="CFE7EB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1115">
              <a:lnSpc>
                <a:spcPts val="203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NoWait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4936851" y="4300854"/>
            <a:ext cx="2027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 panose="020F0502020204030204"/>
                <a:cs typeface="Calibri" panose="020F0502020204030204"/>
              </a:rPr>
              <a:t>Model:</a:t>
            </a:r>
            <a:r>
              <a:rPr sz="1800" b="1" i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Kimi-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VL-</a:t>
            </a:r>
            <a:r>
              <a:rPr sz="1800" b="1" i="1" spc="-25" dirty="0">
                <a:latin typeface="Calibri" panose="020F0502020204030204"/>
                <a:cs typeface="Calibri" panose="020F0502020204030204"/>
              </a:rPr>
              <a:t>A3B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</a:pPr>
            <a:r>
              <a:rPr sz="1800" b="1" i="1" dirty="0">
                <a:latin typeface="Calibri" panose="020F0502020204030204"/>
                <a:cs typeface="Calibri" panose="020F0502020204030204"/>
              </a:rPr>
              <a:t>Dataset:</a:t>
            </a:r>
            <a:r>
              <a:rPr sz="1800" b="1" i="1" spc="-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MMMU-</a:t>
            </a:r>
            <a:r>
              <a:rPr sz="1800" b="1" i="1" spc="-25" dirty="0">
                <a:latin typeface="Calibri" panose="020F0502020204030204"/>
                <a:cs typeface="Calibri" panose="020F0502020204030204"/>
              </a:rPr>
              <a:t>Pro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2" name="object 112"/>
          <p:cNvSpPr/>
          <p:nvPr/>
        </p:nvSpPr>
        <p:spPr>
          <a:xfrm>
            <a:off x="14897481" y="2956940"/>
            <a:ext cx="1833880" cy="1308100"/>
          </a:xfrm>
          <a:custGeom>
            <a:avLst/>
            <a:gdLst/>
            <a:ahLst/>
            <a:cxnLst/>
            <a:rect l="l" t="t" r="r" b="b"/>
            <a:pathLst>
              <a:path w="1833880" h="1308100">
                <a:moveTo>
                  <a:pt x="1651381" y="670687"/>
                </a:moveTo>
                <a:lnTo>
                  <a:pt x="1641475" y="643763"/>
                </a:lnTo>
                <a:lnTo>
                  <a:pt x="911682" y="912634"/>
                </a:lnTo>
                <a:lnTo>
                  <a:pt x="901827" y="885825"/>
                </a:lnTo>
                <a:lnTo>
                  <a:pt x="836168" y="955675"/>
                </a:lnTo>
                <a:lnTo>
                  <a:pt x="931418" y="966216"/>
                </a:lnTo>
                <a:lnTo>
                  <a:pt x="923366" y="944372"/>
                </a:lnTo>
                <a:lnTo>
                  <a:pt x="921562" y="939444"/>
                </a:lnTo>
                <a:lnTo>
                  <a:pt x="1651381" y="670687"/>
                </a:lnTo>
                <a:close/>
              </a:path>
              <a:path w="1833880" h="1308100">
                <a:moveTo>
                  <a:pt x="1833753" y="1265047"/>
                </a:moveTo>
                <a:lnTo>
                  <a:pt x="1805089" y="1250696"/>
                </a:lnTo>
                <a:lnTo>
                  <a:pt x="1748028" y="1222121"/>
                </a:lnTo>
                <a:lnTo>
                  <a:pt x="1748028" y="1250696"/>
                </a:lnTo>
                <a:lnTo>
                  <a:pt x="57150" y="1250696"/>
                </a:lnTo>
                <a:lnTo>
                  <a:pt x="57150" y="85725"/>
                </a:lnTo>
                <a:lnTo>
                  <a:pt x="85725" y="85725"/>
                </a:lnTo>
                <a:lnTo>
                  <a:pt x="78549" y="71374"/>
                </a:lnTo>
                <a:lnTo>
                  <a:pt x="42926" y="0"/>
                </a:lnTo>
                <a:lnTo>
                  <a:pt x="0" y="85725"/>
                </a:lnTo>
                <a:lnTo>
                  <a:pt x="28575" y="85725"/>
                </a:lnTo>
                <a:lnTo>
                  <a:pt x="28575" y="1271397"/>
                </a:lnTo>
                <a:lnTo>
                  <a:pt x="42926" y="1271397"/>
                </a:lnTo>
                <a:lnTo>
                  <a:pt x="42926" y="1279271"/>
                </a:lnTo>
                <a:lnTo>
                  <a:pt x="1748028" y="1279271"/>
                </a:lnTo>
                <a:lnTo>
                  <a:pt x="1748028" y="1307846"/>
                </a:lnTo>
                <a:lnTo>
                  <a:pt x="1805254" y="1279271"/>
                </a:lnTo>
                <a:lnTo>
                  <a:pt x="1833753" y="1265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 txBox="1"/>
          <p:nvPr/>
        </p:nvSpPr>
        <p:spPr>
          <a:xfrm>
            <a:off x="15312643" y="2834766"/>
            <a:ext cx="1971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Reduction:</a:t>
            </a:r>
            <a:r>
              <a:rPr sz="2400" b="1" i="1" spc="-90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5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51%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14638146" y="37467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59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16615029" y="3360165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2975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15816198" y="3796410"/>
            <a:ext cx="488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1457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14537182" y="2865785"/>
            <a:ext cx="356870" cy="7346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Acc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111760">
              <a:lnSpc>
                <a:spcPct val="100000"/>
              </a:lnSpc>
              <a:spcBef>
                <a:spcPts val="635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61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16769334" y="3794886"/>
            <a:ext cx="584200" cy="54102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80"/>
              </a:spcBef>
            </a:pPr>
            <a:r>
              <a:rPr sz="1800" spc="-35" dirty="0">
                <a:latin typeface="Calibri" panose="020F0502020204030204"/>
                <a:cs typeface="Calibri" panose="020F0502020204030204"/>
              </a:rPr>
              <a:t>Token 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Count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14940407" y="3328085"/>
            <a:ext cx="1604010" cy="273050"/>
          </a:xfrm>
          <a:prstGeom prst="rect">
            <a:avLst/>
          </a:prstGeom>
          <a:solidFill>
            <a:srgbClr val="F7CDCC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210">
              <a:lnSpc>
                <a:spcPts val="193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Original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4937232" y="3783761"/>
            <a:ext cx="793750" cy="273050"/>
          </a:xfrm>
          <a:prstGeom prst="rect">
            <a:avLst/>
          </a:prstGeom>
          <a:solidFill>
            <a:srgbClr val="CFE7EB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210">
              <a:lnSpc>
                <a:spcPts val="2050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NoWait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14742921" y="6659981"/>
            <a:ext cx="24276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60" marR="5080" indent="-429895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 panose="020F0502020204030204"/>
                <a:cs typeface="Calibri" panose="020F0502020204030204"/>
              </a:rPr>
              <a:t>Model:</a:t>
            </a:r>
            <a:r>
              <a:rPr sz="1800" b="1" i="1" spc="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QvQ-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72B-Preview</a:t>
            </a:r>
            <a:r>
              <a:rPr sz="1800" b="1" i="1" spc="-1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dirty="0">
                <a:latin typeface="Calibri" panose="020F0502020204030204"/>
                <a:cs typeface="Calibri" panose="020F0502020204030204"/>
              </a:rPr>
              <a:t>Dataset:</a:t>
            </a:r>
            <a:r>
              <a:rPr sz="1800" b="1" i="1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i="1" spc="-20" dirty="0">
                <a:latin typeface="Calibri" panose="020F0502020204030204"/>
                <a:cs typeface="Calibri" panose="020F0502020204030204"/>
              </a:rPr>
              <a:t>MMVU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2" name="object 122"/>
          <p:cNvSpPr/>
          <p:nvPr/>
        </p:nvSpPr>
        <p:spPr>
          <a:xfrm>
            <a:off x="14896465" y="5321680"/>
            <a:ext cx="1833880" cy="1308100"/>
          </a:xfrm>
          <a:custGeom>
            <a:avLst/>
            <a:gdLst/>
            <a:ahLst/>
            <a:cxnLst/>
            <a:rect l="l" t="t" r="r" b="b"/>
            <a:pathLst>
              <a:path w="1833880" h="1308100">
                <a:moveTo>
                  <a:pt x="1652778" y="669925"/>
                </a:moveTo>
                <a:lnTo>
                  <a:pt x="1639824" y="644525"/>
                </a:lnTo>
                <a:lnTo>
                  <a:pt x="1131773" y="904011"/>
                </a:lnTo>
                <a:lnTo>
                  <a:pt x="1118743" y="878459"/>
                </a:lnTo>
                <a:lnTo>
                  <a:pt x="1061974" y="955675"/>
                </a:lnTo>
                <a:lnTo>
                  <a:pt x="1157732" y="954849"/>
                </a:lnTo>
                <a:lnTo>
                  <a:pt x="1148054" y="935901"/>
                </a:lnTo>
                <a:lnTo>
                  <a:pt x="1144752" y="929436"/>
                </a:lnTo>
                <a:lnTo>
                  <a:pt x="1652778" y="669925"/>
                </a:lnTo>
                <a:close/>
              </a:path>
              <a:path w="1833880" h="1308100">
                <a:moveTo>
                  <a:pt x="1833626" y="1265059"/>
                </a:moveTo>
                <a:lnTo>
                  <a:pt x="1805051" y="1250772"/>
                </a:lnTo>
                <a:lnTo>
                  <a:pt x="1747901" y="1222197"/>
                </a:lnTo>
                <a:lnTo>
                  <a:pt x="1747901" y="1250772"/>
                </a:lnTo>
                <a:lnTo>
                  <a:pt x="57150" y="1250772"/>
                </a:lnTo>
                <a:lnTo>
                  <a:pt x="57150" y="85725"/>
                </a:lnTo>
                <a:lnTo>
                  <a:pt x="85725" y="85725"/>
                </a:lnTo>
                <a:lnTo>
                  <a:pt x="78536" y="71374"/>
                </a:lnTo>
                <a:lnTo>
                  <a:pt x="42799" y="0"/>
                </a:lnTo>
                <a:lnTo>
                  <a:pt x="0" y="85725"/>
                </a:lnTo>
                <a:lnTo>
                  <a:pt x="28575" y="85725"/>
                </a:lnTo>
                <a:lnTo>
                  <a:pt x="28575" y="1271409"/>
                </a:lnTo>
                <a:lnTo>
                  <a:pt x="42799" y="1271409"/>
                </a:lnTo>
                <a:lnTo>
                  <a:pt x="42799" y="1279347"/>
                </a:lnTo>
                <a:lnTo>
                  <a:pt x="1747901" y="1279347"/>
                </a:lnTo>
                <a:lnTo>
                  <a:pt x="1747901" y="1307922"/>
                </a:lnTo>
                <a:lnTo>
                  <a:pt x="1805051" y="1279347"/>
                </a:lnTo>
                <a:lnTo>
                  <a:pt x="1833626" y="12650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 txBox="1"/>
          <p:nvPr/>
        </p:nvSpPr>
        <p:spPr>
          <a:xfrm>
            <a:off x="15311373" y="5200015"/>
            <a:ext cx="197421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Reduction:</a:t>
            </a:r>
            <a:r>
              <a:rPr sz="2400" b="1" i="1" spc="-65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2400" b="1" i="1" spc="-25" dirty="0">
                <a:solidFill>
                  <a:srgbClr val="2D75B6"/>
                </a:solidFill>
                <a:latin typeface="Calibri" panose="020F0502020204030204"/>
                <a:cs typeface="Calibri" panose="020F0502020204030204"/>
              </a:rPr>
              <a:t>27%</a:t>
            </a:r>
            <a:endParaRPr sz="24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14636241" y="6111950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62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14536292" y="5230367"/>
            <a:ext cx="358140" cy="735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3665" marR="5080" indent="-100965">
              <a:lnSpc>
                <a:spcPct val="129000"/>
              </a:lnSpc>
              <a:spcBef>
                <a:spcPts val="95"/>
              </a:spcBef>
            </a:pPr>
            <a:r>
              <a:rPr sz="1800" spc="-25" dirty="0">
                <a:latin typeface="Calibri" panose="020F0502020204030204"/>
                <a:cs typeface="Calibri" panose="020F0502020204030204"/>
              </a:rPr>
              <a:t>Acc 64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16038957" y="5580041"/>
            <a:ext cx="1313180" cy="110553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574675">
              <a:lnSpc>
                <a:spcPct val="100000"/>
              </a:lnSpc>
              <a:spcBef>
                <a:spcPts val="1265"/>
              </a:spcBef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1734</a:t>
            </a:r>
            <a:endParaRPr sz="1800">
              <a:latin typeface="Calibri" panose="020F0502020204030204"/>
              <a:cs typeface="Calibri" panose="020F0502020204030204"/>
            </a:endParaRPr>
          </a:p>
          <a:p>
            <a:pPr marL="741680" marR="5080" indent="-729615">
              <a:lnSpc>
                <a:spcPts val="1860"/>
              </a:lnSpc>
              <a:spcBef>
                <a:spcPts val="1470"/>
              </a:spcBef>
              <a:tabLst>
                <a:tab pos="741680" algn="l"/>
              </a:tabLst>
            </a:pPr>
            <a:r>
              <a:rPr sz="1800" spc="-20" dirty="0">
                <a:latin typeface="Calibri" panose="020F0502020204030204"/>
                <a:cs typeface="Calibri" panose="020F0502020204030204"/>
              </a:rPr>
              <a:t>1260</a:t>
            </a:r>
            <a:r>
              <a:rPr sz="1800" dirty="0">
                <a:latin typeface="Calibri" panose="020F0502020204030204"/>
                <a:cs typeface="Calibri" panose="020F0502020204030204"/>
              </a:rPr>
              <a:t>	</a:t>
            </a:r>
            <a:r>
              <a:rPr sz="2700" spc="-52" baseline="2000" dirty="0">
                <a:latin typeface="Calibri" panose="020F0502020204030204"/>
                <a:cs typeface="Calibri" panose="020F0502020204030204"/>
              </a:rPr>
              <a:t>Token </a:t>
            </a:r>
            <a:r>
              <a:rPr sz="1800" spc="-20" dirty="0">
                <a:latin typeface="Calibri" panose="020F0502020204030204"/>
                <a:cs typeface="Calibri" panose="020F0502020204030204"/>
              </a:rPr>
              <a:t>Count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14939263" y="5692825"/>
            <a:ext cx="1604010" cy="273050"/>
          </a:xfrm>
          <a:prstGeom prst="rect">
            <a:avLst/>
          </a:prstGeom>
          <a:solidFill>
            <a:srgbClr val="F7CDCC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210">
              <a:lnSpc>
                <a:spcPts val="1915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Original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14939263" y="6140856"/>
            <a:ext cx="1019175" cy="273050"/>
          </a:xfrm>
          <a:prstGeom prst="rect">
            <a:avLst/>
          </a:prstGeom>
          <a:solidFill>
            <a:srgbClr val="CFE7EB"/>
          </a:solidFill>
          <a:ln w="2857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9210">
              <a:lnSpc>
                <a:spcPts val="2045"/>
              </a:lnSpc>
            </a:pPr>
            <a:r>
              <a:rPr sz="1800" spc="-10" dirty="0">
                <a:latin typeface="Calibri" panose="020F0502020204030204"/>
                <a:cs typeface="Calibri" panose="020F0502020204030204"/>
              </a:rPr>
              <a:t>NoWait</a:t>
            </a:r>
            <a:endParaRPr sz="18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35" name="object 86"/>
          <p:cNvSpPr/>
          <p:nvPr/>
        </p:nvSpPr>
        <p:spPr>
          <a:xfrm>
            <a:off x="5485130" y="3683635"/>
            <a:ext cx="595630" cy="474345"/>
          </a:xfrm>
          <a:custGeom>
            <a:avLst/>
            <a:gdLst/>
            <a:ahLst/>
            <a:cxnLst/>
            <a:rect l="l" t="t" r="r" b="b"/>
            <a:pathLst>
              <a:path w="595629" h="474345">
                <a:moveTo>
                  <a:pt x="358393" y="0"/>
                </a:moveTo>
                <a:lnTo>
                  <a:pt x="358393" y="118617"/>
                </a:lnTo>
                <a:lnTo>
                  <a:pt x="0" y="118617"/>
                </a:lnTo>
                <a:lnTo>
                  <a:pt x="0" y="355765"/>
                </a:lnTo>
                <a:lnTo>
                  <a:pt x="358393" y="355765"/>
                </a:lnTo>
                <a:lnTo>
                  <a:pt x="358393" y="474332"/>
                </a:lnTo>
                <a:lnTo>
                  <a:pt x="595502" y="237185"/>
                </a:lnTo>
                <a:lnTo>
                  <a:pt x="358393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p/>
        </p:txBody>
      </p:sp>
      <p:sp>
        <p:nvSpPr>
          <p:cNvPr id="136" name="object 86"/>
          <p:cNvSpPr/>
          <p:nvPr/>
        </p:nvSpPr>
        <p:spPr>
          <a:xfrm>
            <a:off x="5496560" y="1174750"/>
            <a:ext cx="595630" cy="474345"/>
          </a:xfrm>
          <a:custGeom>
            <a:avLst/>
            <a:gdLst/>
            <a:ahLst/>
            <a:cxnLst/>
            <a:rect l="l" t="t" r="r" b="b"/>
            <a:pathLst>
              <a:path w="595629" h="474345">
                <a:moveTo>
                  <a:pt x="358393" y="0"/>
                </a:moveTo>
                <a:lnTo>
                  <a:pt x="358393" y="118617"/>
                </a:lnTo>
                <a:lnTo>
                  <a:pt x="0" y="118617"/>
                </a:lnTo>
                <a:lnTo>
                  <a:pt x="0" y="355765"/>
                </a:lnTo>
                <a:lnTo>
                  <a:pt x="358393" y="355765"/>
                </a:lnTo>
                <a:lnTo>
                  <a:pt x="358393" y="474332"/>
                </a:lnTo>
                <a:lnTo>
                  <a:pt x="595502" y="237185"/>
                </a:lnTo>
                <a:lnTo>
                  <a:pt x="358393" y="0"/>
                </a:lnTo>
                <a:close/>
              </a:path>
            </a:pathLst>
          </a:custGeom>
          <a:solidFill>
            <a:srgbClr val="D0CE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圆角矩形 139"/>
          <p:cNvSpPr/>
          <p:nvPr/>
        </p:nvSpPr>
        <p:spPr>
          <a:xfrm>
            <a:off x="6165850" y="1945005"/>
            <a:ext cx="1664335" cy="4476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pc="-4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Okay,</a:t>
            </a:r>
            <a:r>
              <a:rPr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let</a:t>
            </a:r>
            <a:r>
              <a:rPr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me</a:t>
            </a:r>
            <a:r>
              <a:rPr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-5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…</a:t>
            </a:r>
            <a:endParaRPr lang="zh-CN" altLang="en-US" spc="-5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7940040" y="1945640"/>
            <a:ext cx="683260" cy="447675"/>
          </a:xfrm>
          <a:prstGeom prst="roundRect">
            <a:avLst/>
          </a:prstGeom>
          <a:solidFill>
            <a:srgbClr val="F7CD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i="1" spc="-4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Wait,</a:t>
            </a:r>
            <a:endParaRPr lang="en-US" i="1" spc="-5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cxnSp>
        <p:nvCxnSpPr>
          <p:cNvPr id="142" name="直接连接符 141"/>
          <p:cNvCxnSpPr/>
          <p:nvPr/>
        </p:nvCxnSpPr>
        <p:spPr>
          <a:xfrm>
            <a:off x="8036560" y="2173605"/>
            <a:ext cx="52832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4" name="圆角矩形 143"/>
          <p:cNvSpPr/>
          <p:nvPr/>
        </p:nvSpPr>
        <p:spPr>
          <a:xfrm>
            <a:off x="8787765" y="1945005"/>
            <a:ext cx="1400175" cy="4476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I</a:t>
            </a:r>
            <a:r>
              <a:rPr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need</a:t>
            </a:r>
            <a:r>
              <a:rPr spc="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to</a:t>
            </a:r>
            <a:r>
              <a:rPr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-5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…</a:t>
            </a:r>
            <a:endParaRPr lang="zh-CN" altLang="en-US" spc="-5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46" name="圆角矩形 145"/>
          <p:cNvSpPr/>
          <p:nvPr/>
        </p:nvSpPr>
        <p:spPr>
          <a:xfrm>
            <a:off x="10297795" y="1945005"/>
            <a:ext cx="755650" cy="447675"/>
          </a:xfrm>
          <a:prstGeom prst="roundRect">
            <a:avLst/>
          </a:prstGeom>
          <a:solidFill>
            <a:srgbClr val="F7CDCC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i="1" spc="-4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Hmm,</a:t>
            </a:r>
            <a:endParaRPr lang="en-US" i="1" spc="-5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cxnSp>
        <p:nvCxnSpPr>
          <p:cNvPr id="147" name="直接连接符 146"/>
          <p:cNvCxnSpPr/>
          <p:nvPr/>
        </p:nvCxnSpPr>
        <p:spPr>
          <a:xfrm flipV="1">
            <a:off x="10335895" y="2173605"/>
            <a:ext cx="680085" cy="38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8" name="圆角矩形 147"/>
          <p:cNvSpPr/>
          <p:nvPr/>
        </p:nvSpPr>
        <p:spPr>
          <a:xfrm>
            <a:off x="11163300" y="1945005"/>
            <a:ext cx="1446530" cy="4476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calculate</a:t>
            </a:r>
            <a:r>
              <a:rPr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-5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…</a:t>
            </a:r>
            <a:endParaRPr lang="zh-CN" altLang="en-US" spc="-5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2719685" y="1945005"/>
            <a:ext cx="1059815" cy="447675"/>
          </a:xfrm>
          <a:prstGeom prst="roundRect">
            <a:avLst/>
          </a:prstGeom>
          <a:solidFill>
            <a:srgbClr val="D4E7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&lt;/think&gt;</a:t>
            </a:r>
            <a:endParaRPr lang="zh-CN" altLang="en-US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50" name="圆角矩形 149"/>
          <p:cNvSpPr/>
          <p:nvPr/>
        </p:nvSpPr>
        <p:spPr>
          <a:xfrm>
            <a:off x="6165850" y="3708400"/>
            <a:ext cx="1028700" cy="447675"/>
          </a:xfrm>
          <a:prstGeom prst="roundRect">
            <a:avLst/>
          </a:prstGeom>
          <a:solidFill>
            <a:srgbClr val="D4E7D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&lt;/think&gt;</a:t>
            </a:r>
            <a:endParaRPr lang="zh-CN" altLang="en-US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51" name="圆角矩形 150"/>
          <p:cNvSpPr/>
          <p:nvPr/>
        </p:nvSpPr>
        <p:spPr>
          <a:xfrm>
            <a:off x="7357745" y="3708400"/>
            <a:ext cx="1588135" cy="4476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Okay,</a:t>
            </a:r>
            <a:r>
              <a:rPr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let</a:t>
            </a:r>
            <a:r>
              <a:rPr spc="-2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me</a:t>
            </a:r>
            <a:r>
              <a:rPr spc="-2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-5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…</a:t>
            </a:r>
            <a:endParaRPr lang="zh-CN" altLang="en-US" spc="-5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52" name="圆角矩形 151"/>
          <p:cNvSpPr/>
          <p:nvPr/>
        </p:nvSpPr>
        <p:spPr>
          <a:xfrm>
            <a:off x="9109075" y="3708400"/>
            <a:ext cx="666750" cy="447675"/>
          </a:xfrm>
          <a:prstGeom prst="roundRect">
            <a:avLst/>
          </a:prstGeom>
          <a:solidFill>
            <a:srgbClr val="CFE7E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First</a:t>
            </a:r>
            <a:r>
              <a:rPr lang="en-US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,</a:t>
            </a:r>
            <a:endParaRPr lang="en-US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53" name="圆角矩形 152"/>
          <p:cNvSpPr/>
          <p:nvPr/>
        </p:nvSpPr>
        <p:spPr>
          <a:xfrm>
            <a:off x="9939020" y="3708400"/>
            <a:ext cx="1400175" cy="4476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I</a:t>
            </a:r>
            <a:r>
              <a:rPr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need</a:t>
            </a:r>
            <a:r>
              <a:rPr spc="5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to</a:t>
            </a:r>
            <a:r>
              <a:rPr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-5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…</a:t>
            </a:r>
            <a:endParaRPr lang="zh-CN" altLang="en-US" spc="-5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54" name="圆角矩形 153"/>
          <p:cNvSpPr/>
          <p:nvPr/>
        </p:nvSpPr>
        <p:spPr>
          <a:xfrm>
            <a:off x="11502390" y="3708400"/>
            <a:ext cx="666750" cy="447675"/>
          </a:xfrm>
          <a:prstGeom prst="roundRect">
            <a:avLst/>
          </a:prstGeom>
          <a:solidFill>
            <a:srgbClr val="CFE7EB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Next</a:t>
            </a:r>
            <a:r>
              <a:rPr lang="en-US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,</a:t>
            </a:r>
            <a:endParaRPr lang="en-US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55" name="圆角矩形 154"/>
          <p:cNvSpPr/>
          <p:nvPr/>
        </p:nvSpPr>
        <p:spPr>
          <a:xfrm>
            <a:off x="12332335" y="3708400"/>
            <a:ext cx="1446530" cy="447675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calculate</a:t>
            </a:r>
            <a:r>
              <a:rPr spc="-6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pc="-5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…</a:t>
            </a:r>
            <a:endParaRPr lang="zh-CN" altLang="en-US" spc="-5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56" name="圆角矩形 155"/>
          <p:cNvSpPr/>
          <p:nvPr/>
        </p:nvSpPr>
        <p:spPr>
          <a:xfrm>
            <a:off x="6165850" y="2630805"/>
            <a:ext cx="7614285" cy="870585"/>
          </a:xfrm>
          <a:prstGeom prst="roundRect">
            <a:avLst/>
          </a:prstGeom>
          <a:solidFill>
            <a:srgbClr val="EDF4F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R1-</a:t>
            </a:r>
            <a:r>
              <a:rPr sz="2400" b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style</a:t>
            </a:r>
            <a:r>
              <a:rPr sz="2400" b="1" spc="-3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b="1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Reasoning</a:t>
            </a:r>
            <a:r>
              <a:rPr sz="2400" b="1" spc="-2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 </a:t>
            </a:r>
            <a:r>
              <a:rPr sz="2400" b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Model</a:t>
            </a:r>
            <a:endParaRPr lang="zh-CN" altLang="en-US" sz="2400" b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cxnSp>
        <p:nvCxnSpPr>
          <p:cNvPr id="159" name="直接箭头连接符 158"/>
          <p:cNvCxnSpPr/>
          <p:nvPr/>
        </p:nvCxnSpPr>
        <p:spPr>
          <a:xfrm flipH="1" flipV="1">
            <a:off x="6676073" y="3469005"/>
            <a:ext cx="3810" cy="23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0" name="直接箭头连接符 159"/>
          <p:cNvCxnSpPr/>
          <p:nvPr/>
        </p:nvCxnSpPr>
        <p:spPr>
          <a:xfrm flipH="1" flipV="1">
            <a:off x="6675755" y="2392680"/>
            <a:ext cx="444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1" name="直接箭头连接符 160"/>
          <p:cNvCxnSpPr/>
          <p:nvPr/>
        </p:nvCxnSpPr>
        <p:spPr>
          <a:xfrm flipH="1" flipV="1">
            <a:off x="8276273" y="3469005"/>
            <a:ext cx="3810" cy="23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2" name="直接箭头连接符 161"/>
          <p:cNvCxnSpPr/>
          <p:nvPr/>
        </p:nvCxnSpPr>
        <p:spPr>
          <a:xfrm flipH="1" flipV="1">
            <a:off x="8275955" y="2392680"/>
            <a:ext cx="444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/>
          <p:nvPr/>
        </p:nvCxnSpPr>
        <p:spPr>
          <a:xfrm flipH="1" flipV="1">
            <a:off x="9419273" y="3469005"/>
            <a:ext cx="3810" cy="23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4" name="直接箭头连接符 163"/>
          <p:cNvCxnSpPr/>
          <p:nvPr/>
        </p:nvCxnSpPr>
        <p:spPr>
          <a:xfrm flipH="1" flipV="1">
            <a:off x="9418955" y="2392680"/>
            <a:ext cx="444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/>
          <p:nvPr/>
        </p:nvCxnSpPr>
        <p:spPr>
          <a:xfrm flipH="1" flipV="1">
            <a:off x="10674033" y="3469005"/>
            <a:ext cx="3810" cy="23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" name="直接箭头连接符 165"/>
          <p:cNvCxnSpPr/>
          <p:nvPr/>
        </p:nvCxnSpPr>
        <p:spPr>
          <a:xfrm flipH="1" flipV="1">
            <a:off x="10673715" y="2392680"/>
            <a:ext cx="444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7" name="直接箭头连接符 166"/>
          <p:cNvCxnSpPr/>
          <p:nvPr/>
        </p:nvCxnSpPr>
        <p:spPr>
          <a:xfrm flipH="1" flipV="1">
            <a:off x="11833543" y="3469005"/>
            <a:ext cx="3810" cy="23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/>
          <p:nvPr/>
        </p:nvCxnSpPr>
        <p:spPr>
          <a:xfrm flipH="1" flipV="1">
            <a:off x="11833225" y="2392680"/>
            <a:ext cx="444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" name="直接箭头连接符 168"/>
          <p:cNvCxnSpPr/>
          <p:nvPr/>
        </p:nvCxnSpPr>
        <p:spPr>
          <a:xfrm flipH="1" flipV="1">
            <a:off x="13249593" y="3469005"/>
            <a:ext cx="3810" cy="239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 flipH="1" flipV="1">
            <a:off x="13249275" y="2392680"/>
            <a:ext cx="4445" cy="2286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/>
        </p:nvSpPr>
        <p:spPr>
          <a:xfrm>
            <a:off x="266700" y="565150"/>
            <a:ext cx="10157460" cy="6313170"/>
          </a:xfrm>
          <a:prstGeom prst="rect">
            <a:avLst/>
          </a:prstGeom>
          <a:solidFill>
            <a:schemeClr val="bg1"/>
          </a:solidFill>
          <a:ln w="25400">
            <a:noFill/>
            <a:prstDash val="dash"/>
          </a:ln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6250" y="717550"/>
            <a:ext cx="58674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atin typeface="华文行楷" panose="02010800040101010101" charset="-122"/>
                <a:ea typeface="华文行楷" panose="02010800040101010101" charset="-122"/>
              </a:rPr>
              <a:t>配色方案</a:t>
            </a:r>
            <a:endParaRPr lang="zh-CN" altLang="en-US" sz="4400">
              <a:latin typeface="华文行楷" panose="02010800040101010101" charset="-122"/>
              <a:ea typeface="华文行楷" panose="02010800040101010101" charset="-122"/>
            </a:endParaRPr>
          </a:p>
        </p:txBody>
      </p:sp>
      <p:sp>
        <p:nvSpPr>
          <p:cNvPr id="176" name="圆角矩形 175"/>
          <p:cNvSpPr/>
          <p:nvPr/>
        </p:nvSpPr>
        <p:spPr>
          <a:xfrm>
            <a:off x="514350" y="1784350"/>
            <a:ext cx="2160000" cy="2160000"/>
          </a:xfrm>
          <a:prstGeom prst="roundRect">
            <a:avLst>
              <a:gd name="adj" fmla="val 7679"/>
            </a:avLst>
          </a:prstGeom>
          <a:solidFill>
            <a:srgbClr val="F7CDCC"/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(247,205,204)</a:t>
            </a:r>
            <a:endParaRPr lang="en-US" altLang="zh-CN" sz="2400" i="1">
              <a:solidFill>
                <a:schemeClr val="tx1"/>
              </a:solidFill>
            </a:endParaRPr>
          </a:p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sz="2400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F7CDCC</a:t>
            </a:r>
            <a:endParaRPr lang="en-US" altLang="zh-CN" sz="2400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77" name="圆角矩形 176"/>
          <p:cNvSpPr/>
          <p:nvPr/>
        </p:nvSpPr>
        <p:spPr>
          <a:xfrm>
            <a:off x="514350" y="4222750"/>
            <a:ext cx="2160000" cy="2160000"/>
          </a:xfrm>
          <a:prstGeom prst="roundRect">
            <a:avLst>
              <a:gd name="adj" fmla="val 7679"/>
            </a:avLst>
          </a:prstGeom>
          <a:solidFill>
            <a:srgbClr val="FDF6F5"/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(253,246,245)</a:t>
            </a:r>
            <a:endParaRPr lang="en-US" altLang="zh-CN" sz="2400" i="1">
              <a:solidFill>
                <a:schemeClr val="tx1"/>
              </a:solidFill>
            </a:endParaRPr>
          </a:p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sz="2400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FDF6F5</a:t>
            </a:r>
            <a:endParaRPr lang="en-US" altLang="zh-CN" sz="2400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78" name="圆角矩形 177"/>
          <p:cNvSpPr/>
          <p:nvPr/>
        </p:nvSpPr>
        <p:spPr>
          <a:xfrm>
            <a:off x="2991215" y="1784350"/>
            <a:ext cx="2159635" cy="2160000"/>
          </a:xfrm>
          <a:prstGeom prst="roundRect">
            <a:avLst>
              <a:gd name="adj" fmla="val 7679"/>
            </a:avLst>
          </a:prstGeom>
          <a:solidFill>
            <a:srgbClr val="D4E7D3"/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(212,231,211)</a:t>
            </a:r>
            <a:endParaRPr lang="en-US" altLang="zh-CN" sz="2400" i="1">
              <a:solidFill>
                <a:schemeClr val="tx1"/>
              </a:solidFill>
            </a:endParaRPr>
          </a:p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sz="2400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D4E7D3</a:t>
            </a:r>
            <a:endParaRPr lang="en-US" altLang="zh-CN" sz="2400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79" name="圆角矩形 178"/>
          <p:cNvSpPr/>
          <p:nvPr/>
        </p:nvSpPr>
        <p:spPr>
          <a:xfrm>
            <a:off x="2995660" y="4222750"/>
            <a:ext cx="2159635" cy="2160000"/>
          </a:xfrm>
          <a:prstGeom prst="roundRect">
            <a:avLst>
              <a:gd name="adj" fmla="val 7679"/>
            </a:avLst>
          </a:prstGeom>
          <a:solidFill>
            <a:srgbClr val="EFF8EC"/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(239,248,236)</a:t>
            </a:r>
            <a:endParaRPr lang="en-US" altLang="zh-CN" sz="2400" i="1">
              <a:solidFill>
                <a:schemeClr val="tx1"/>
              </a:solidFill>
            </a:endParaRPr>
          </a:p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sz="2400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EFF8EC</a:t>
            </a:r>
            <a:endParaRPr lang="en-US" altLang="zh-CN" sz="2400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5467715" y="1784350"/>
            <a:ext cx="2159635" cy="2160000"/>
          </a:xfrm>
          <a:prstGeom prst="roundRect">
            <a:avLst>
              <a:gd name="adj" fmla="val 7679"/>
            </a:avLst>
          </a:prstGeom>
          <a:solidFill>
            <a:srgbClr val="CFE7EB"/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(207,231,235)</a:t>
            </a:r>
            <a:endParaRPr lang="en-US" altLang="zh-CN" sz="2400" i="1">
              <a:solidFill>
                <a:schemeClr val="tx1"/>
              </a:solidFill>
            </a:endParaRPr>
          </a:p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sz="2400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CFE7EB</a:t>
            </a:r>
            <a:endParaRPr lang="en-US" altLang="zh-CN" sz="2400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81" name="圆角矩形 180"/>
          <p:cNvSpPr/>
          <p:nvPr/>
        </p:nvSpPr>
        <p:spPr>
          <a:xfrm>
            <a:off x="5476605" y="4222750"/>
            <a:ext cx="2159635" cy="2160000"/>
          </a:xfrm>
          <a:prstGeom prst="roundRect">
            <a:avLst>
              <a:gd name="adj" fmla="val 7679"/>
            </a:avLst>
          </a:prstGeom>
          <a:solidFill>
            <a:srgbClr val="EDF4F9"/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(237,244,249)</a:t>
            </a:r>
            <a:endParaRPr lang="en-US" altLang="zh-CN" sz="2400" i="1">
              <a:solidFill>
                <a:schemeClr val="tx1"/>
              </a:solidFill>
            </a:endParaRPr>
          </a:p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sz="2400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EDF4F9</a:t>
            </a:r>
            <a:endParaRPr lang="en-US" altLang="zh-CN" sz="2400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82" name="圆角矩形 181"/>
          <p:cNvSpPr/>
          <p:nvPr/>
        </p:nvSpPr>
        <p:spPr>
          <a:xfrm>
            <a:off x="7944215" y="1784350"/>
            <a:ext cx="2159635" cy="2160000"/>
          </a:xfrm>
          <a:prstGeom prst="roundRect">
            <a:avLst>
              <a:gd name="adj" fmla="val 7679"/>
            </a:avLst>
          </a:prstGeom>
          <a:solidFill>
            <a:srgbClr val="FCF0E7"/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(252,240,231)</a:t>
            </a:r>
            <a:endParaRPr lang="en-US" altLang="zh-CN" sz="2400" i="1">
              <a:solidFill>
                <a:schemeClr val="tx1"/>
              </a:solidFill>
            </a:endParaRPr>
          </a:p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sz="2400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FCF0E7</a:t>
            </a:r>
            <a:endParaRPr lang="en-US" altLang="zh-CN" sz="2400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  <p:sp>
        <p:nvSpPr>
          <p:cNvPr id="183" name="圆角矩形 182"/>
          <p:cNvSpPr/>
          <p:nvPr/>
        </p:nvSpPr>
        <p:spPr>
          <a:xfrm>
            <a:off x="7957550" y="4222750"/>
            <a:ext cx="2159635" cy="2160000"/>
          </a:xfrm>
          <a:prstGeom prst="roundRect">
            <a:avLst>
              <a:gd name="adj" fmla="val 7679"/>
            </a:avLst>
          </a:prstGeom>
          <a:solidFill>
            <a:srgbClr val="FFF7E0"/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(255,247,224)</a:t>
            </a:r>
            <a:endParaRPr lang="en-US" altLang="zh-CN" sz="2400" i="1">
              <a:solidFill>
                <a:schemeClr val="tx1"/>
              </a:solidFill>
            </a:endParaRPr>
          </a:p>
          <a:p>
            <a:pPr algn="ctr"/>
            <a:r>
              <a:rPr lang="en-US" altLang="zh-CN" sz="2400" i="1">
                <a:solidFill>
                  <a:schemeClr val="tx1"/>
                </a:solidFill>
                <a:sym typeface="+mn-ea"/>
              </a:rPr>
              <a:t>#</a:t>
            </a:r>
            <a:r>
              <a:rPr lang="en-US" altLang="zh-CN" sz="2400" i="1" spc="-10" dirty="0">
                <a:solidFill>
                  <a:schemeClr val="tx1"/>
                </a:solidFill>
                <a:latin typeface="Calibri" panose="020F0502020204030204"/>
                <a:cs typeface="Calibri" panose="020F0502020204030204"/>
                <a:sym typeface="+mn-ea"/>
              </a:rPr>
              <a:t>FFF7E0</a:t>
            </a:r>
            <a:endParaRPr lang="en-US" altLang="zh-CN" sz="2400" i="1" spc="-10" dirty="0">
              <a:solidFill>
                <a:schemeClr val="tx1"/>
              </a:solidFill>
              <a:latin typeface="Calibri" panose="020F0502020204030204"/>
              <a:cs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tx1"/>
          </a:solidFill>
        </a:ln>
      </a:spPr>
      <a:bodyPr rtlCol="0" anchor="ctr"/>
      <a:lstStyle>
        <a:defPPr algn="ctr">
          <a:lnSpc>
            <a:spcPct val="100000"/>
          </a:lnSpc>
          <a:spcBef>
            <a:spcPts val="100"/>
          </a:spcBef>
          <a:defRPr dirty="0">
            <a:solidFill>
              <a:schemeClr val="tx1"/>
            </a:solidFill>
            <a:latin typeface="Calibri" panose="020F0502020204030204"/>
            <a:cs typeface="Calibri" panose="020F0502020204030204"/>
            <a:sym typeface="+mn-ea"/>
          </a:defRPr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WPS 演示</Application>
  <PresentationFormat>On-screen Show (4:3)</PresentationFormat>
  <Paragraphs>148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7" baseType="lpstr">
      <vt:lpstr>Arial</vt:lpstr>
      <vt:lpstr>宋体</vt:lpstr>
      <vt:lpstr>Wingdings</vt:lpstr>
      <vt:lpstr>Calibri</vt:lpstr>
      <vt:lpstr>微软雅黑</vt:lpstr>
      <vt:lpstr>Arial Unicode MS</vt:lpstr>
      <vt:lpstr>黑体</vt:lpstr>
      <vt:lpstr>Times New Roman</vt:lpstr>
      <vt:lpstr>仿宋</vt:lpstr>
      <vt:lpstr>华文中宋</vt:lpstr>
      <vt:lpstr>华文宋体</vt:lpstr>
      <vt:lpstr>新宋体</vt:lpstr>
      <vt:lpstr>Malgun Gothic</vt:lpstr>
      <vt:lpstr>Malgun Gothic Semilight</vt:lpstr>
      <vt:lpstr>Microsoft JhengHei</vt:lpstr>
      <vt:lpstr>Microsoft JhengHei Light</vt:lpstr>
      <vt:lpstr>Microsoft JhengHei UI</vt:lpstr>
      <vt:lpstr>Microsoft JhengHei UI Light</vt:lpstr>
      <vt:lpstr>Microsoft YaHei UI</vt:lpstr>
      <vt:lpstr>Microsoft YaHei UI Light</vt:lpstr>
      <vt:lpstr>MingLiU-ExtB</vt:lpstr>
      <vt:lpstr>MingLiU_HKSCS-ExtB</vt:lpstr>
      <vt:lpstr>MS PGothic</vt:lpstr>
      <vt:lpstr>MS Gothic</vt:lpstr>
      <vt:lpstr>MS UI Gothic</vt:lpstr>
      <vt:lpstr>Noto Sans SC</vt:lpstr>
      <vt:lpstr>Noto Sans SC Black</vt:lpstr>
      <vt:lpstr>Noto Sans SC DemiLight</vt:lpstr>
      <vt:lpstr>Noto Sans SC Light</vt:lpstr>
      <vt:lpstr>Noto Sans SC Medium</vt:lpstr>
      <vt:lpstr>Noto Sans SC Thin</vt:lpstr>
      <vt:lpstr>PMingLiU-ExtB</vt:lpstr>
      <vt:lpstr>SimSun-ExtB</vt:lpstr>
      <vt:lpstr>SimSun-ExtG</vt:lpstr>
      <vt:lpstr>Yu Gothic Light</vt:lpstr>
      <vt:lpstr>Yu Gothic</vt:lpstr>
      <vt:lpstr>Yu Gothic UI</vt:lpstr>
      <vt:lpstr>Yu Gothic Medium</vt:lpstr>
      <vt:lpstr>Calibri</vt:lpstr>
      <vt:lpstr>Wingdings 2</vt:lpstr>
      <vt:lpstr>Wingdings 3</vt:lpstr>
      <vt:lpstr>Verdana</vt:lpstr>
      <vt:lpstr>Viner Hand ITC</vt:lpstr>
      <vt:lpstr>Tw Cen MT Condensed Extra Bold</vt:lpstr>
      <vt:lpstr>Tw Cen MT Condensed</vt:lpstr>
      <vt:lpstr>Tw Cen MT</vt:lpstr>
      <vt:lpstr>Trebuchet MS</vt:lpstr>
      <vt:lpstr>Tahoma</vt:lpstr>
      <vt:lpstr>Symbol</vt:lpstr>
      <vt:lpstr>Sylfaen</vt:lpstr>
      <vt:lpstr>Stencil</vt:lpstr>
      <vt:lpstr>Sitka Text</vt:lpstr>
      <vt:lpstr>Sitka Subheading</vt:lpstr>
      <vt:lpstr>Sitka Small</vt:lpstr>
      <vt:lpstr>Sitka Heading</vt:lpstr>
      <vt:lpstr>Sitka Banner</vt:lpstr>
      <vt:lpstr>Vivaldi</vt:lpstr>
      <vt:lpstr>Wide Latin</vt:lpstr>
      <vt:lpstr>Webdings</vt:lpstr>
      <vt:lpstr>Vladimir Script</vt:lpstr>
      <vt:lpstr>Segoe UI Historic</vt:lpstr>
      <vt:lpstr>Rockwell Extra Bold</vt:lpstr>
      <vt:lpstr>Segoe MDL2 Assets</vt:lpstr>
      <vt:lpstr>Segoe Print</vt:lpstr>
      <vt:lpstr>Segoe Script</vt:lpstr>
      <vt:lpstr>Script MT Bold</vt:lpstr>
      <vt:lpstr>Magneto</vt:lpstr>
      <vt:lpstr>Matura MT Script Capitals</vt:lpstr>
      <vt:lpstr>Microsoft New Tai Lue</vt:lpstr>
      <vt:lpstr>Microsoft PhagsPa</vt:lpstr>
      <vt:lpstr>Microsoft Sans Serif</vt:lpstr>
      <vt:lpstr>Lucida Bright</vt:lpstr>
      <vt:lpstr>Lucida Console</vt:lpstr>
      <vt:lpstr>Lucida Handwriting</vt:lpstr>
      <vt:lpstr>Lucida Sans Typewriter</vt:lpstr>
      <vt:lpstr>Lucida Fax</vt:lpstr>
      <vt:lpstr>Lucida Sans</vt:lpstr>
      <vt:lpstr>华文仿宋</vt:lpstr>
      <vt:lpstr>华文彩云</vt:lpstr>
      <vt:lpstr>华文新魏</vt:lpstr>
      <vt:lpstr>华文楷体</vt:lpstr>
      <vt:lpstr>华文琥珀</vt:lpstr>
      <vt:lpstr>华文细黑</vt:lpstr>
      <vt:lpstr>华文行楷</vt:lpstr>
      <vt:lpstr>华文隶书</vt:lpstr>
      <vt:lpstr>微软雅黑 Light</vt:lpstr>
      <vt:lpstr>幼圆</vt:lpstr>
      <vt:lpstr>方正姚体</vt:lpstr>
      <vt:lpstr>楷体</vt:lpstr>
      <vt:lpstr>隶书</vt:lpstr>
      <vt:lpstr>等线</vt:lpstr>
      <vt:lpstr>等线 Light</vt:lpstr>
      <vt:lpstr>方正舒体</vt:lpstr>
      <vt:lpstr>Office Theme</vt:lpstr>
      <vt:lpstr>PowerPoint 演示文稿</vt:lpstr>
      <vt:lpstr>Textual QA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朝阳 储</dc:creator>
  <cp:lastModifiedBy>丶希泽尔</cp:lastModifiedBy>
  <cp:revision>75</cp:revision>
  <dcterms:created xsi:type="dcterms:W3CDTF">2025-06-20T11:27:36Z</dcterms:created>
  <dcterms:modified xsi:type="dcterms:W3CDTF">2025-06-20T13:08:20Z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2025-05-19T08:00:00Z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2025-06-20T08:00:00Z</vt:filetime>
  </property>
  <property fmtid="{D5CDD505-2E9C-101B-9397-08002B2CF9AE}" pid="5" name="Producer">
    <vt:lpwstr>Microsoft® PowerPoint® 2019</vt:lpwstr>
  </property>
  <property fmtid="{D5CDD505-2E9C-101B-9397-08002B2CF9AE}" pid="6" name="ICV">
    <vt:lpwstr>895016044B824A11A629935EB9BB5082_12</vt:lpwstr>
  </property>
  <property fmtid="{D5CDD505-2E9C-101B-9397-08002B2CF9AE}" pid="7" name="KSOProductBuildVer">
    <vt:lpwstr>2052-12.1.0.21541</vt:lpwstr>
  </property>
</Properties>
</file>