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Illust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640" y="1690370"/>
            <a:ext cx="11708130" cy="500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350520" y="2990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配色方案</a:t>
            </a: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645160" y="1633855"/>
            <a:ext cx="1367155" cy="19621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WPS 演示</Application>
  <PresentationFormat>宽屏</PresentationFormat>
  <Paragraphs>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丶希泽尔</cp:lastModifiedBy>
  <cp:revision>11</cp:revision>
  <dcterms:created xsi:type="dcterms:W3CDTF">2023-08-09T12:44:00Z</dcterms:created>
  <dcterms:modified xsi:type="dcterms:W3CDTF">2025-06-20T11:16:15Z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0B53BC9C2C51477A8C593DBA6ED4E394_12</vt:lpwstr>
  </property>
</Properties>
</file>