
<file path=[Content_Types].xml><?xml version="1.0" encoding="utf-8"?>
<Types xmlns="http://schemas.openxmlformats.org/package/2006/content-types"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1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80C58CB-C018-48FA-ACEB-705BCBC6538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0F38070-9B65-4BAE-ADED-6110B799F7C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939CB7F-E02F-488B-BACF-1934B9AA8F6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31C0B93-ACC3-4B8E-BBD6-09590EB38CF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AC30E59-E950-44A2-B18C-F3043A1789D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4DA7EAE-7041-4A84-9C9F-EDC86CC0892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24ECB3B-F3E6-4E1B-AAB8-FAFA4AC50A8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1F44CB1-0684-4876-821B-D243429B089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6F96A85-BE4A-4EA4-BFD0-6B2219A57B0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378CA67-5396-41BA-A927-5332B312450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1FCA2CC-8CF2-4719-AB96-7F3E1D63D2F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CDF68DC-027E-49EF-B907-8C7DDF094EF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4DED2B4-D134-4BF9-BF8D-202648BCFCD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328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328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328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328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3280" cy="43509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328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按一下以編輯母片標題樣式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7/15/19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E8C447C-EF74-4B93-8DDB-20671B15DA2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按一下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以編輯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母片標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題樣式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編輯母片文字樣式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第二層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第三層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第四層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第五層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7/15/19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F3A0A0A-F172-4C1E-BD56-FFA3C197FD2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7/15/19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6A729CC-669C-40DD-AF6B-C66A2CE4515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hyperlink" Target="https://towardsdatascience.com/a-basic-introduction-to-separable-convolutions-b99ec3102728" TargetMode="External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0" y="1264320"/>
            <a:ext cx="12191760" cy="1469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Lab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2 -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EEG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classi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ficati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2207520" y="4101120"/>
            <a:ext cx="777636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mbria"/>
              </a:rPr>
              <a:t>Department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mbria"/>
              </a:rPr>
              <a:t>of Computer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mbria"/>
              </a:rPr>
              <a:t>Science,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mbria"/>
              </a:rPr>
              <a:t>NCTU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mbria"/>
              </a:rPr>
              <a:t>TA   Hao-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mbria"/>
              </a:rPr>
              <a:t>Chuan Wang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6840"/>
            <a:ext cx="1219176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Create Model - DeepConvNet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615960" y="1315440"/>
            <a:ext cx="10959840" cy="8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 algn="just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You need to implement the DeepConvNet architecture by using the following table, where C = 2, T = 750 and N = 2.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The max norm term is ignorable.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圖片 6" descr=""/>
          <p:cNvPicPr/>
          <p:nvPr/>
        </p:nvPicPr>
        <p:blipFill>
          <a:blip r:embed="rId1"/>
          <a:stretch/>
        </p:blipFill>
        <p:spPr>
          <a:xfrm>
            <a:off x="1249560" y="2171520"/>
            <a:ext cx="5522040" cy="4574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2" name="CustomShape 3"/>
          <p:cNvSpPr/>
          <p:nvPr/>
        </p:nvSpPr>
        <p:spPr>
          <a:xfrm>
            <a:off x="7038360" y="4058640"/>
            <a:ext cx="4524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input data has reshaped to [B, 1, C, T]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6840"/>
            <a:ext cx="1219176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Create Model - Activation Functions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15960" y="1315440"/>
            <a:ext cx="10959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 algn="just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In the PyTorch framework, it is easy to implement the activation function.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圖片 4" descr=""/>
          <p:cNvPicPr/>
          <p:nvPr/>
        </p:nvPicPr>
        <p:blipFill>
          <a:blip r:embed="rId1"/>
          <a:stretch/>
        </p:blipFill>
        <p:spPr>
          <a:xfrm>
            <a:off x="1062360" y="3502440"/>
            <a:ext cx="2534040" cy="1059120"/>
          </a:xfrm>
          <a:prstGeom prst="rect">
            <a:avLst/>
          </a:prstGeom>
          <a:ln>
            <a:noFill/>
          </a:ln>
        </p:spPr>
      </p:pic>
      <p:pic>
        <p:nvPicPr>
          <p:cNvPr id="156" name="圖片 7" descr=""/>
          <p:cNvPicPr/>
          <p:nvPr/>
        </p:nvPicPr>
        <p:blipFill>
          <a:blip r:embed="rId2"/>
          <a:stretch/>
        </p:blipFill>
        <p:spPr>
          <a:xfrm>
            <a:off x="4107240" y="2104920"/>
            <a:ext cx="7468560" cy="3854880"/>
          </a:xfrm>
          <a:prstGeom prst="rect">
            <a:avLst/>
          </a:prstGeom>
          <a:ln>
            <a:noFill/>
          </a:ln>
        </p:spPr>
      </p:pic>
      <p:sp>
        <p:nvSpPr>
          <p:cNvPr id="157" name="CustomShape 3"/>
          <p:cNvSpPr/>
          <p:nvPr/>
        </p:nvSpPr>
        <p:spPr>
          <a:xfrm>
            <a:off x="4490640" y="3444120"/>
            <a:ext cx="1686240" cy="187560"/>
          </a:xfrm>
          <a:prstGeom prst="rect">
            <a:avLst/>
          </a:prstGeom>
          <a:noFill/>
          <a:ln w="1908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4"/>
          <p:cNvSpPr/>
          <p:nvPr/>
        </p:nvSpPr>
        <p:spPr>
          <a:xfrm>
            <a:off x="4495680" y="4607640"/>
            <a:ext cx="1686240" cy="187560"/>
          </a:xfrm>
          <a:prstGeom prst="rect">
            <a:avLst/>
          </a:prstGeom>
          <a:noFill/>
          <a:ln w="1908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6840"/>
            <a:ext cx="1219176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Hyper Parameters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15960" y="1315440"/>
            <a:ext cx="10959840" cy="39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 algn="just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Batch size= 64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Learning rate = 1e-2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Epochs = 150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Optimizer: Adam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Loss function: torch.nn.CrossEntropyLoss()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7000"/>
              </a:lnSpc>
              <a:buClr>
                <a:srgbClr val="ff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You can adjust the hyper-parameters according to your own ideas.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If you use “nn.CrossEntropyLoss”, don’t add softmax after final fc layer because this criterion combines LogSoftMax and NLLLoss in one single class.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6840"/>
            <a:ext cx="1219176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Result Comparison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15960" y="1315440"/>
            <a:ext cx="10959840" cy="12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 algn="just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You have to show the highest accuracy (not loss) of two architectures with three kinds of activation functions.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63" name="Table 3"/>
          <p:cNvGraphicFramePr/>
          <p:nvPr/>
        </p:nvGraphicFramePr>
        <p:xfrm>
          <a:off x="2326680" y="2785320"/>
          <a:ext cx="7623720" cy="2660040"/>
        </p:xfrm>
        <a:graphic>
          <a:graphicData uri="http://schemas.openxmlformats.org/drawingml/2006/table">
            <a:tbl>
              <a:tblPr/>
              <a:tblGrid>
                <a:gridCol w="1905840"/>
                <a:gridCol w="1905840"/>
                <a:gridCol w="1905840"/>
                <a:gridCol w="1906200"/>
              </a:tblGrid>
              <a:tr h="8866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ReLU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Leaky ReLU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ELU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866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EEGNet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85.33%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84.63%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82.93%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866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DeepConvNet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82.75%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86.33%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85.73%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6840"/>
            <a:ext cx="1219176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Result Comparison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15960" y="1315440"/>
            <a:ext cx="10959840" cy="16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 algn="just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To visualize the accuracy trend, you need to plot each epoch accuracy (not loss) during training phase and testing phase.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In this part, you can use the matplotlib library to draw the graph.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圖片 3" descr=""/>
          <p:cNvPicPr/>
          <p:nvPr/>
        </p:nvPicPr>
        <p:blipFill>
          <a:blip r:embed="rId1"/>
          <a:stretch/>
        </p:blipFill>
        <p:spPr>
          <a:xfrm>
            <a:off x="3108960" y="2688120"/>
            <a:ext cx="6004080" cy="403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6840"/>
            <a:ext cx="1219176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Report Spec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圖片 2" descr=""/>
          <p:cNvPicPr/>
          <p:nvPr/>
        </p:nvPicPr>
        <p:blipFill>
          <a:blip r:embed="rId1"/>
          <a:stretch/>
        </p:blipFill>
        <p:spPr>
          <a:xfrm>
            <a:off x="2723760" y="1413000"/>
            <a:ext cx="6743880" cy="544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15960" y="1315440"/>
            <a:ext cx="11321640" cy="35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 algn="just">
              <a:lnSpc>
                <a:spcPct val="107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---- Criterion of result (40%) ----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Accuracy &gt; = 87% = 100 pts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Accuracy 85~87% = 90 pts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Accuracy 80~85% = 80 pts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Accuracy 75~80% = 70 pts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Accuracy &lt; 75% = 60 pts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7000"/>
              </a:lnSpc>
              <a:buClr>
                <a:srgbClr val="ff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Score: 40% experimental results + 60% (report+ demo score)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7000"/>
              </a:lnSpc>
              <a:buClr>
                <a:srgbClr val="ff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P.S If the zip file name or the report spec have format error, it will be penalty (-5).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6840"/>
            <a:ext cx="1219176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How to Debug?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615960" y="1315440"/>
            <a:ext cx="10959840" cy="24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 algn="just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Data shape or type mismatching?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Data shuffle in training?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Wrong on layer setting?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圖片 1" descr=""/>
          <p:cNvPicPr/>
          <p:nvPr/>
        </p:nvPicPr>
        <p:blipFill>
          <a:blip r:embed="rId1"/>
          <a:stretch/>
        </p:blipFill>
        <p:spPr>
          <a:xfrm>
            <a:off x="5396040" y="1315440"/>
            <a:ext cx="6334560" cy="417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6840"/>
            <a:ext cx="1219176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Reference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25480" y="1803960"/>
            <a:ext cx="982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[1] EEGNet: A Compact Convolutional Neural Network for EEG-based Brain-Computer Interfaces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6840"/>
            <a:ext cx="1219176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Important Rules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15960" y="1315440"/>
            <a:ext cx="10959840" cy="50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7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Important Date 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Report Submission Deadline: 7/25 (Thu)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12:00 p.m.(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中午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12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點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Demo date: 7/25 (Thu)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Turn in 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Experiment Report (.pdf)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Source code (.py)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Notice:  zip all files in one file and name it like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「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DLP_LAB2_your studentID_name.zip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」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, ex: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「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DLP_LAB2_0756611_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王浩全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.zip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6840"/>
            <a:ext cx="1219176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Lab Objective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15960" y="1315440"/>
            <a:ext cx="10959840" cy="16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 algn="just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In this lab, you will need to implement simple EEG classification models which are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EEGNet, DeepConvNet[1]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with BCI competition dataset. Additionally, you need to try different kinds of activation function including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『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ReLU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』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,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『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Leaky ReLU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』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,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『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ELU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』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圖片 5" descr=""/>
          <p:cNvPicPr/>
          <p:nvPr/>
        </p:nvPicPr>
        <p:blipFill>
          <a:blip r:embed="rId1"/>
          <a:stretch/>
        </p:blipFill>
        <p:spPr>
          <a:xfrm>
            <a:off x="1132560" y="3093120"/>
            <a:ext cx="4132440" cy="3450960"/>
          </a:xfrm>
          <a:prstGeom prst="rect">
            <a:avLst/>
          </a:prstGeom>
          <a:ln>
            <a:noFill/>
          </a:ln>
        </p:spPr>
      </p:pic>
      <p:pic>
        <p:nvPicPr>
          <p:cNvPr id="129" name="圖片 8" descr=""/>
          <p:cNvPicPr/>
          <p:nvPr/>
        </p:nvPicPr>
        <p:blipFill>
          <a:blip r:embed="rId2"/>
          <a:stretch/>
        </p:blipFill>
        <p:spPr>
          <a:xfrm>
            <a:off x="5523120" y="3093120"/>
            <a:ext cx="6052680" cy="340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圖片 1" descr=""/>
          <p:cNvPicPr/>
          <p:nvPr/>
        </p:nvPicPr>
        <p:blipFill>
          <a:blip r:embed="rId1"/>
          <a:stretch/>
        </p:blipFill>
        <p:spPr>
          <a:xfrm>
            <a:off x="140040" y="1563120"/>
            <a:ext cx="6834240" cy="3844080"/>
          </a:xfrm>
          <a:prstGeom prst="rect">
            <a:avLst/>
          </a:prstGeom>
          <a:ln>
            <a:noFill/>
          </a:ln>
        </p:spPr>
      </p:pic>
      <p:pic>
        <p:nvPicPr>
          <p:cNvPr id="131" name="圖片 2" descr=""/>
          <p:cNvPicPr/>
          <p:nvPr/>
        </p:nvPicPr>
        <p:blipFill>
          <a:blip r:embed="rId2"/>
          <a:srcRect l="31444" t="4255" r="0" b="0"/>
          <a:stretch/>
        </p:blipFill>
        <p:spPr>
          <a:xfrm>
            <a:off x="7137720" y="1563120"/>
            <a:ext cx="4893480" cy="384408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1944000" y="767160"/>
            <a:ext cx="32259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你想像的樣子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971480" y="767160"/>
            <a:ext cx="32259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你實際的樣子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6840"/>
            <a:ext cx="1219176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Requirements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615960" y="1315440"/>
            <a:ext cx="10959840" cy="41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 algn="just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Implement the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EEGNet, DeepConvNet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with three kinds of activation function including including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『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ReLU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』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,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『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Leaky ReLU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』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,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『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ELU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』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In the experiment results, you have to show the highest accuracy (not loss) of two architectures with three kinds of activation functions.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To visualize the accuracy trend, you need to plot each epoch accuracy (not loss) during training phase and testing phase.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6840"/>
            <a:ext cx="1219176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Dataset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615960" y="1315440"/>
            <a:ext cx="10959840" cy="18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 algn="just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BCI Competition III – IIIb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[2 classes, 2 bipolar EEG channels]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Reference: http://www.bbci.de/competition/iii/desc_IIIb.pdf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圖片 2" descr=""/>
          <p:cNvPicPr/>
          <p:nvPr/>
        </p:nvPicPr>
        <p:blipFill>
          <a:blip r:embed="rId1"/>
          <a:stretch/>
        </p:blipFill>
        <p:spPr>
          <a:xfrm>
            <a:off x="2171160" y="2785320"/>
            <a:ext cx="7822440" cy="344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6840"/>
            <a:ext cx="1219176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Prepare Data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15960" y="1315440"/>
            <a:ext cx="10959840" cy="23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 algn="just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Training data: S4b_train.npz, X11b_train.npz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Testing data: S4b_test.npz, X11b_test.npz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To read the preprocessed data, refer to the “dataloader.py”.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Input: [B, 1, 2, 750]        Output: [B, 2]        Ground truth: [B]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圖片 3" descr=""/>
          <p:cNvPicPr/>
          <p:nvPr/>
        </p:nvPicPr>
        <p:blipFill>
          <a:blip r:embed="rId1"/>
          <a:stretch/>
        </p:blipFill>
        <p:spPr>
          <a:xfrm>
            <a:off x="916560" y="3828600"/>
            <a:ext cx="8575920" cy="2752560"/>
          </a:xfrm>
          <a:prstGeom prst="rect">
            <a:avLst/>
          </a:prstGeom>
          <a:ln>
            <a:noFill/>
          </a:ln>
        </p:spPr>
      </p:pic>
      <p:sp>
        <p:nvSpPr>
          <p:cNvPr id="142" name="CustomShape 3"/>
          <p:cNvSpPr/>
          <p:nvPr/>
        </p:nvSpPr>
        <p:spPr>
          <a:xfrm>
            <a:off x="1089000" y="2869560"/>
            <a:ext cx="1567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B: batch size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6840"/>
            <a:ext cx="1219176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Create Model - EEGNet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圖片 8" descr=""/>
          <p:cNvPicPr/>
          <p:nvPr/>
        </p:nvPicPr>
        <p:blipFill>
          <a:blip r:embed="rId1"/>
          <a:stretch/>
        </p:blipFill>
        <p:spPr>
          <a:xfrm>
            <a:off x="2513160" y="1380600"/>
            <a:ext cx="7165080" cy="409140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2235240" y="5787000"/>
            <a:ext cx="9499320" cy="6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>
              <a:lnSpc>
                <a:spcPct val="107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Reference: Depthwise Separable Convolution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>
              <a:lnSpc>
                <a:spcPct val="107000"/>
              </a:lnSpc>
            </a:pPr>
            <a:r>
              <a:rPr b="0" i="1" lang="en-US" sz="1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  <a:hlinkClick r:id="rId2"/>
              </a:rPr>
              <a:t>https://towardsdatascience.com/a-basic-introduction-to-separable-convolutions-b99ec3102728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6840"/>
            <a:ext cx="1219176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Create Model - EEGNet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圖片 4" descr=""/>
          <p:cNvPicPr/>
          <p:nvPr/>
        </p:nvPicPr>
        <p:blipFill>
          <a:blip r:embed="rId1"/>
          <a:stretch/>
        </p:blipFill>
        <p:spPr>
          <a:xfrm>
            <a:off x="1889640" y="1937520"/>
            <a:ext cx="8403120" cy="433692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615960" y="1315440"/>
            <a:ext cx="109598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 algn="just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EEGNet implementation details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</TotalTime>
  <Application>LibreOffice/5.1.6.2$Linux_X86_64 LibreOffice_project/10m0$Build-2</Application>
  <Words>636</Words>
  <Paragraphs>101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2019-01-15T07:06:49Z</dcterms:created>
  <dc:creator>BSPLAB</dc:creator>
  <dc:description/>
  <dc:language>en-US</dc:language>
  <cp:lastModifiedBy/>
  <dcterms:modified xsi:type="dcterms:W3CDTF">2019-07-15T21:22:53Z</dcterms:modified>
  <cp:revision>77</cp:revision>
  <dc:subject/>
  <dc:title>PowerPoint 簡報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寬螢幕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