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312" r:id="rId4"/>
    <p:sldId id="297" r:id="rId5"/>
    <p:sldId id="31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7" autoAdjust="0"/>
  </p:normalViewPr>
  <p:slideViewPr>
    <p:cSldViewPr showGuides="1">
      <p:cViewPr varScale="1">
        <p:scale>
          <a:sx n="83" d="100"/>
          <a:sy n="83" d="100"/>
        </p:scale>
        <p:origin x="9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768B8D-91E2-442C-AF15-60AF6607CD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4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96A0C-3176-4717-AE6B-0CDE1DB9C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1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A709-C70A-4E69-A412-6C3D81BCB6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7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3595-1F6F-4D13-9E24-01D468D2E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96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5DC6-40FE-4546-844A-C32EE208DD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5FA6E-FBCA-4546-AF68-AA2E7A9491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0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316C-30F5-40EC-84D0-3261CD85E9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7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4DB7-9174-4EE3-9308-F57EFF408A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0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8F496-9F04-4DBF-88EC-E6EB9B2756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7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24573-D81C-43C3-9451-4A7EBDA63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18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65032-CCAA-45D0-AE40-F9EC8A14F96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19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003-601C-4D4E-B354-5C7D23541B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1D39E-F311-46B7-96DE-636B4BCE8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99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EC02-0C94-4521-BF5E-A9E3D14C33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55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D3D8-E866-4860-9A57-F9E13FE57B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72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EBD24-B4F5-4384-8AD1-6F43230A39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59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83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71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01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53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27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71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B95F1-15F2-4BC1-B238-5B46161F4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115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19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5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082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E5B10-74EE-4AE5-BA61-23C5254659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61835-4DD4-4395-A298-B55AF948A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89A2A-27BF-48C4-83EA-FA6F02D882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4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95F1A-585D-43C4-A3CB-E2427D568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8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DE1E3-F99F-4CF1-B032-80639B41B9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11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11694-2D18-40CE-8F75-53C120853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03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620073-93D6-4DC7-91FF-A092A586C9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pPr eaLnBrk="0" hangingPunct="0">
              <a:defRPr/>
            </a:pPr>
            <a:fld id="{129599BA-7B4D-4393-90AB-35CE6BFF9A37}" type="slidenum">
              <a:rPr lang="en-US" altLang="zh-CN">
                <a:solidFill>
                  <a:srgbClr val="000000"/>
                </a:solidFill>
                <a:ea typeface="宋体"/>
              </a:rPr>
              <a:pPr eaLnBrk="0" hangingPunct="0"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666699"/>
                </a:solidFill>
                <a:latin typeface="Arial" charset="0"/>
                <a:ea typeface="宋体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666699"/>
                </a:solidFill>
                <a:latin typeface="Arial" charset="0"/>
                <a:ea typeface="宋体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9999CC"/>
                </a:solidFill>
                <a:latin typeface="Arial" charset="0"/>
                <a:ea typeface="宋体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666699"/>
                </a:solidFill>
                <a:latin typeface="Arial" charset="0"/>
                <a:ea typeface="宋体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9999CC"/>
                </a:solidFill>
                <a:latin typeface="Arial" charset="0"/>
                <a:ea typeface="宋体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sz="2400">
                <a:solidFill>
                  <a:srgbClr val="9999CC"/>
                </a:solidFill>
                <a:latin typeface="Arial" charset="0"/>
                <a:ea typeface="宋体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671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2016/8/30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3412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0800000" flipV="1">
            <a:off x="9088" y="5157191"/>
            <a:ext cx="9134912" cy="1700807"/>
          </a:xfrm>
          <a:prstGeom prst="triangle">
            <a:avLst/>
          </a:prstGeom>
          <a:solidFill>
            <a:srgbClr val="E72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6050" y="314861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rgbClr val="E720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掌门欢迎你！</a:t>
            </a: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547664" y="620688"/>
            <a:ext cx="6155522" cy="2415895"/>
          </a:xfrm>
          <a:custGeom>
            <a:avLst/>
            <a:gdLst>
              <a:gd name="T0" fmla="*/ 383 w 387"/>
              <a:gd name="T1" fmla="*/ 34 h 150"/>
              <a:gd name="T2" fmla="*/ 370 w 387"/>
              <a:gd name="T3" fmla="*/ 29 h 150"/>
              <a:gd name="T4" fmla="*/ 370 w 387"/>
              <a:gd name="T5" fmla="*/ 29 h 150"/>
              <a:gd name="T6" fmla="*/ 343 w 387"/>
              <a:gd name="T7" fmla="*/ 24 h 150"/>
              <a:gd name="T8" fmla="*/ 319 w 387"/>
              <a:gd name="T9" fmla="*/ 14 h 150"/>
              <a:gd name="T10" fmla="*/ 231 w 387"/>
              <a:gd name="T11" fmla="*/ 20 h 150"/>
              <a:gd name="T12" fmla="*/ 229 w 387"/>
              <a:gd name="T13" fmla="*/ 21 h 150"/>
              <a:gd name="T14" fmla="*/ 224 w 387"/>
              <a:gd name="T15" fmla="*/ 24 h 150"/>
              <a:gd name="T16" fmla="*/ 194 w 387"/>
              <a:gd name="T17" fmla="*/ 29 h 150"/>
              <a:gd name="T18" fmla="*/ 163 w 387"/>
              <a:gd name="T19" fmla="*/ 24 h 150"/>
              <a:gd name="T20" fmla="*/ 158 w 387"/>
              <a:gd name="T21" fmla="*/ 21 h 150"/>
              <a:gd name="T22" fmla="*/ 156 w 387"/>
              <a:gd name="T23" fmla="*/ 20 h 150"/>
              <a:gd name="T24" fmla="*/ 68 w 387"/>
              <a:gd name="T25" fmla="*/ 14 h 150"/>
              <a:gd name="T26" fmla="*/ 44 w 387"/>
              <a:gd name="T27" fmla="*/ 24 h 150"/>
              <a:gd name="T28" fmla="*/ 18 w 387"/>
              <a:gd name="T29" fmla="*/ 29 h 150"/>
              <a:gd name="T30" fmla="*/ 4 w 387"/>
              <a:gd name="T31" fmla="*/ 34 h 150"/>
              <a:gd name="T32" fmla="*/ 0 w 387"/>
              <a:gd name="T33" fmla="*/ 45 h 150"/>
              <a:gd name="T34" fmla="*/ 18 w 387"/>
              <a:gd name="T35" fmla="*/ 63 h 150"/>
              <a:gd name="T36" fmla="*/ 30 w 387"/>
              <a:gd name="T37" fmla="*/ 69 h 150"/>
              <a:gd name="T38" fmla="*/ 31 w 387"/>
              <a:gd name="T39" fmla="*/ 75 h 150"/>
              <a:gd name="T40" fmla="*/ 102 w 387"/>
              <a:gd name="T41" fmla="*/ 149 h 150"/>
              <a:gd name="T42" fmla="*/ 155 w 387"/>
              <a:gd name="T43" fmla="*/ 130 h 150"/>
              <a:gd name="T44" fmla="*/ 179 w 387"/>
              <a:gd name="T45" fmla="*/ 72 h 150"/>
              <a:gd name="T46" fmla="*/ 194 w 387"/>
              <a:gd name="T47" fmla="*/ 55 h 150"/>
              <a:gd name="T48" fmla="*/ 208 w 387"/>
              <a:gd name="T49" fmla="*/ 72 h 150"/>
              <a:gd name="T50" fmla="*/ 232 w 387"/>
              <a:gd name="T51" fmla="*/ 130 h 150"/>
              <a:gd name="T52" fmla="*/ 285 w 387"/>
              <a:gd name="T53" fmla="*/ 149 h 150"/>
              <a:gd name="T54" fmla="*/ 356 w 387"/>
              <a:gd name="T55" fmla="*/ 75 h 150"/>
              <a:gd name="T56" fmla="*/ 357 w 387"/>
              <a:gd name="T57" fmla="*/ 69 h 150"/>
              <a:gd name="T58" fmla="*/ 370 w 387"/>
              <a:gd name="T59" fmla="*/ 63 h 150"/>
              <a:gd name="T60" fmla="*/ 387 w 387"/>
              <a:gd name="T61" fmla="*/ 45 h 150"/>
              <a:gd name="T62" fmla="*/ 383 w 387"/>
              <a:gd name="T63" fmla="*/ 34 h 150"/>
              <a:gd name="T64" fmla="*/ 286 w 387"/>
              <a:gd name="T65" fmla="*/ 131 h 150"/>
              <a:gd name="T66" fmla="*/ 230 w 387"/>
              <a:gd name="T67" fmla="*/ 50 h 150"/>
              <a:gd name="T68" fmla="*/ 285 w 387"/>
              <a:gd name="T69" fmla="*/ 26 h 150"/>
              <a:gd name="T70" fmla="*/ 319 w 387"/>
              <a:gd name="T71" fmla="*/ 35 h 150"/>
              <a:gd name="T72" fmla="*/ 337 w 387"/>
              <a:gd name="T73" fmla="*/ 74 h 150"/>
              <a:gd name="T74" fmla="*/ 286 w 387"/>
              <a:gd name="T75" fmla="*/ 131 h 150"/>
              <a:gd name="T76" fmla="*/ 101 w 387"/>
              <a:gd name="T77" fmla="*/ 131 h 150"/>
              <a:gd name="T78" fmla="*/ 51 w 387"/>
              <a:gd name="T79" fmla="*/ 74 h 150"/>
              <a:gd name="T80" fmla="*/ 68 w 387"/>
              <a:gd name="T81" fmla="*/ 35 h 150"/>
              <a:gd name="T82" fmla="*/ 102 w 387"/>
              <a:gd name="T83" fmla="*/ 26 h 150"/>
              <a:gd name="T84" fmla="*/ 157 w 387"/>
              <a:gd name="T85" fmla="*/ 50 h 150"/>
              <a:gd name="T86" fmla="*/ 101 w 387"/>
              <a:gd name="T87" fmla="*/ 13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72027"/>
          </a:solidFill>
          <a:ln>
            <a:solidFill>
              <a:srgbClr val="EE0F6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ln>
                <a:solidFill>
                  <a:srgbClr val="E95549"/>
                </a:solidFill>
              </a:ln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733256"/>
            <a:ext cx="208823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2857500" y="1857375"/>
            <a:ext cx="6286500" cy="2209800"/>
          </a:xfrm>
        </p:spPr>
        <p:txBody>
          <a:bodyPr/>
          <a:lstStyle/>
          <a:p>
            <a:r>
              <a:rPr lang="zh-CN" altLang="en-US" b="1" dirty="0" smtClean="0"/>
              <a:t>第四章 植物与土壤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第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节 植物的叶与蒸腾作用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0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F:\希言\新建文件夹\ppt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54" y="2851403"/>
            <a:ext cx="3048006" cy="1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14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宋体</vt:lpstr>
      <vt:lpstr>微软雅黑</vt:lpstr>
      <vt:lpstr>Arial</vt:lpstr>
      <vt:lpstr>Arial Black</vt:lpstr>
      <vt:lpstr>Calibri</vt:lpstr>
      <vt:lpstr>Times New Roman</vt:lpstr>
      <vt:lpstr>Wingdings</vt:lpstr>
      <vt:lpstr>默认设计模板</vt:lpstr>
      <vt:lpstr>Pixel</vt:lpstr>
      <vt:lpstr>Office 主题</vt:lpstr>
      <vt:lpstr>PowerPoint 演示文稿</vt:lpstr>
      <vt:lpstr>第四章 植物与土壤 第5节 植物的叶与蒸腾作用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huangyuewu</cp:lastModifiedBy>
  <cp:revision>41</cp:revision>
  <dcterms:created xsi:type="dcterms:W3CDTF">2006-02-05T01:41:18Z</dcterms:created>
  <dcterms:modified xsi:type="dcterms:W3CDTF">2016-08-30T06:34:19Z</dcterms:modified>
</cp:coreProperties>
</file>