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5070" y="1042670"/>
            <a:ext cx="4229735" cy="5003800"/>
          </a:xfrm>
          <a:prstGeom prst="rect">
            <a:avLst/>
          </a:prstGeom>
          <a:gradFill>
            <a:gsLst>
              <a:gs pos="0">
                <a:srgbClr val="23607C"/>
              </a:gs>
              <a:gs pos="100000">
                <a:srgbClr val="0C364F"/>
              </a:gs>
            </a:gsLst>
            <a:lin scaled="1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34355" y="1042670"/>
            <a:ext cx="4455795" cy="2124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34355" y="3256915"/>
            <a:ext cx="4455795" cy="1420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34355" y="4766945"/>
            <a:ext cx="4455795" cy="1279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70430" y="1275715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堆 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Heap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6150" y="1911985"/>
            <a:ext cx="2188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-Xmn: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最大内存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-Xms: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初始内存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0365" y="2899410"/>
            <a:ext cx="3228975" cy="1436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50365" y="4829810"/>
            <a:ext cx="3228975" cy="10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老年代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31035" y="3269615"/>
            <a:ext cx="2755265" cy="788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31035" y="3256915"/>
            <a:ext cx="2063115" cy="8007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94150" y="3265805"/>
            <a:ext cx="363855" cy="7804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58640" y="3258820"/>
            <a:ext cx="327660" cy="7893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79320" y="2897505"/>
            <a:ext cx="217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年轻代（</a:t>
            </a:r>
            <a:r>
              <a:rPr lang="en-US" altLang="zh-CN" b="1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Xmn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52980" y="3467735"/>
            <a:ext cx="644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Eden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931285" y="3479800"/>
            <a:ext cx="49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321175" y="3469640"/>
            <a:ext cx="403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513195" y="1266825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20155" y="1742440"/>
            <a:ext cx="2785745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52615" y="1806575"/>
            <a:ext cx="1301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线程栈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1810" y="2174875"/>
            <a:ext cx="177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-Xss:</a:t>
            </a: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设置线程的大小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61810" y="3360420"/>
            <a:ext cx="194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非堆 </a:t>
            </a:r>
            <a:r>
              <a:rPr lang="en-US" altLang="zh-CN" b="1">
                <a:solidFill>
                  <a:schemeClr val="bg1"/>
                </a:solidFill>
              </a:rPr>
              <a:t>Non-Heap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65215" y="3728720"/>
            <a:ext cx="380301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165215" y="3741420"/>
            <a:ext cx="2205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元数据 </a:t>
            </a:r>
            <a:r>
              <a:rPr lang="en-US" altLang="zh-CN" sz="1400"/>
              <a:t>Meta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6334125" y="4029075"/>
            <a:ext cx="3001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-XX:MetaspaceSize:</a:t>
            </a:r>
            <a:r>
              <a:rPr lang="zh-CN" altLang="en-US" sz="1400">
                <a:sym typeface="+mn-ea"/>
              </a:rPr>
              <a:t>元空间</a:t>
            </a:r>
            <a:r>
              <a:rPr lang="zh-CN" altLang="en-US" sz="1400"/>
              <a:t>初始大小</a:t>
            </a:r>
            <a:endParaRPr lang="zh-CN" altLang="en-US" sz="1400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27775" y="4307840"/>
            <a:ext cx="324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ym typeface="+mn-ea"/>
              </a:rPr>
              <a:t>-XX:MaxMetaspaceSize:</a:t>
            </a:r>
            <a:r>
              <a:rPr lang="zh-CN" altLang="en-US" sz="1400">
                <a:sym typeface="+mn-ea"/>
              </a:rPr>
              <a:t>元空间的最大值</a:t>
            </a:r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5913120" y="5448935"/>
            <a:ext cx="3758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-XX: MaxDirectMemorysize最大堆外内存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48095" y="4947920"/>
            <a:ext cx="332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堆外 DirectMemory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5855" y="260350"/>
            <a:ext cx="695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JVM </a:t>
            </a:r>
            <a:r>
              <a:rPr lang="zh-CN" altLang="en-US"/>
              <a:t>堆、栈、非堆、堆外 参数设置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华文新魏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yuhui</dc:creator>
  <cp:lastModifiedBy>辉辉 </cp:lastModifiedBy>
  <cp:revision>4</cp:revision>
  <dcterms:created xsi:type="dcterms:W3CDTF">2021-01-11T08:35:00Z</dcterms:created>
  <dcterms:modified xsi:type="dcterms:W3CDTF">2021-01-11T09:44:00Z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