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0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2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9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3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2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6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2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3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1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466D6-E8B7-46D9-AC78-3B8420E5578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E235-0369-4D0A-A55A-AD469028C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포탈 시스템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/>
              <a:t>조회 및</a:t>
            </a:r>
            <a:r>
              <a:rPr lang="en-US" altLang="ko-KR" dirty="0"/>
              <a:t> </a:t>
            </a:r>
            <a:r>
              <a:rPr lang="ko-KR" altLang="en-US" dirty="0"/>
              <a:t>과제 제출</a:t>
            </a:r>
            <a:r>
              <a:rPr lang="en-US" altLang="ko-KR" dirty="0"/>
              <a:t>-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김유희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98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85150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60232" y="3368895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학번과 비밀번호로 로그인을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회원가입은 없음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206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43711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437112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메뉴바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로그아웃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772816"/>
            <a:ext cx="7858208" cy="2304256"/>
            <a:chOff x="467544" y="1772816"/>
            <a:chExt cx="7858208" cy="23042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772816"/>
              <a:ext cx="7858208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452320" y="1844824"/>
              <a:ext cx="504056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95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메뉴바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40"/>
          <a:stretch/>
        </p:blipFill>
        <p:spPr bwMode="auto">
          <a:xfrm>
            <a:off x="539552" y="2060848"/>
            <a:ext cx="1762125" cy="341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7" b="16843"/>
          <a:stretch/>
        </p:blipFill>
        <p:spPr bwMode="auto">
          <a:xfrm>
            <a:off x="2627784" y="2564904"/>
            <a:ext cx="1762125" cy="255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0520" y="3114834"/>
            <a:ext cx="4283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학력조회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인적사항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수강과목 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납부확인서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납부여부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납부기한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과목별 게시판으로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업로드를 하고 수정은 본인 것만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과목을 누르면 각 게시판으로 연동됨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89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학생테이블</a:t>
            </a:r>
            <a:endParaRPr lang="en-US" altLang="ko-KR" dirty="0" smtClean="0"/>
          </a:p>
          <a:p>
            <a:r>
              <a:rPr lang="ko-KR" altLang="en-US" dirty="0" smtClean="0"/>
              <a:t>공지사항 테이블</a:t>
            </a:r>
            <a:endParaRPr lang="en-US" altLang="ko-KR" dirty="0" smtClean="0"/>
          </a:p>
          <a:p>
            <a:r>
              <a:rPr lang="ko-KR" altLang="en-US" dirty="0" smtClean="0"/>
              <a:t>납부 확인서 테이블</a:t>
            </a:r>
            <a:endParaRPr lang="en-US" altLang="ko-KR" dirty="0" smtClean="0"/>
          </a:p>
          <a:p>
            <a:r>
              <a:rPr lang="ko-KR" altLang="en-US" dirty="0" smtClean="0"/>
              <a:t>과제 제출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60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81</Words>
  <Application>Microsoft Office PowerPoint</Application>
  <PresentationFormat>화면 슬라이드 쇼(4:3)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포탈 시스템 만들기 </vt:lpstr>
      <vt:lpstr>로그인 화면</vt:lpstr>
      <vt:lpstr>메인 페이지</vt:lpstr>
      <vt:lpstr>메뉴바</vt:lpstr>
      <vt:lpstr>과제 제출 게시판</vt:lpstr>
      <vt:lpstr>DB 테이블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포탈 시스템 만들기</dc:title>
  <dc:creator>Gideok</dc:creator>
  <cp:lastModifiedBy>admin</cp:lastModifiedBy>
  <cp:revision>4</cp:revision>
  <dcterms:created xsi:type="dcterms:W3CDTF">2020-08-03T15:34:52Z</dcterms:created>
  <dcterms:modified xsi:type="dcterms:W3CDTF">2020-08-04T00:16:26Z</dcterms:modified>
</cp:coreProperties>
</file>