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6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2"/>
  </p:handoutMasterIdLst>
  <p:sldIdLst>
    <p:sldId id="257" r:id="rId4"/>
    <p:sldId id="258" r:id="rId6"/>
    <p:sldId id="259" r:id="rId7"/>
    <p:sldId id="260" r:id="rId8"/>
    <p:sldId id="261" r:id="rId9"/>
    <p:sldId id="278" r:id="rId10"/>
    <p:sldId id="262" r:id="rId11"/>
    <p:sldId id="263" r:id="rId12"/>
    <p:sldId id="264" r:id="rId13"/>
    <p:sldId id="265" r:id="rId14"/>
    <p:sldId id="266" r:id="rId15"/>
    <p:sldId id="272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8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9" Type="http://schemas.openxmlformats.org/officeDocument/2006/relationships/tags" Target="../tags/tag98.xml"/><Relationship Id="rId48" Type="http://schemas.openxmlformats.org/officeDocument/2006/relationships/tags" Target="../tags/tag97.xml"/><Relationship Id="rId47" Type="http://schemas.openxmlformats.org/officeDocument/2006/relationships/tags" Target="../tags/tag96.xml"/><Relationship Id="rId46" Type="http://schemas.openxmlformats.org/officeDocument/2006/relationships/tags" Target="../tags/tag95.xml"/><Relationship Id="rId45" Type="http://schemas.openxmlformats.org/officeDocument/2006/relationships/tags" Target="../tags/tag94.xml"/><Relationship Id="rId44" Type="http://schemas.openxmlformats.org/officeDocument/2006/relationships/tags" Target="../tags/tag93.xml"/><Relationship Id="rId43" Type="http://schemas.openxmlformats.org/officeDocument/2006/relationships/tags" Target="../tags/tag92.xml"/><Relationship Id="rId42" Type="http://schemas.openxmlformats.org/officeDocument/2006/relationships/tags" Target="../tags/tag91.xml"/><Relationship Id="rId41" Type="http://schemas.openxmlformats.org/officeDocument/2006/relationships/tags" Target="../tags/tag90.xml"/><Relationship Id="rId40" Type="http://schemas.openxmlformats.org/officeDocument/2006/relationships/tags" Target="../tags/tag89.xml"/><Relationship Id="rId4" Type="http://schemas.openxmlformats.org/officeDocument/2006/relationships/tags" Target="../tags/tag65.xml"/><Relationship Id="rId39" Type="http://schemas.openxmlformats.org/officeDocument/2006/relationships/tags" Target="../tags/tag88.xml"/><Relationship Id="rId38" Type="http://schemas.openxmlformats.org/officeDocument/2006/relationships/tags" Target="../tags/tag87.xml"/><Relationship Id="rId37" Type="http://schemas.openxmlformats.org/officeDocument/2006/relationships/tags" Target="../tags/tag86.xml"/><Relationship Id="rId36" Type="http://schemas.openxmlformats.org/officeDocument/2006/relationships/tags" Target="../tags/tag85.xml"/><Relationship Id="rId35" Type="http://schemas.openxmlformats.org/officeDocument/2006/relationships/tags" Target="../tags/tag84.xml"/><Relationship Id="rId34" Type="http://schemas.openxmlformats.org/officeDocument/2006/relationships/tags" Target="../tags/tag83.xml"/><Relationship Id="rId33" Type="http://schemas.openxmlformats.org/officeDocument/2006/relationships/tags" Target="../tags/tag82.xml"/><Relationship Id="rId32" Type="http://schemas.openxmlformats.org/officeDocument/2006/relationships/tags" Target="../tags/tag81.xml"/><Relationship Id="rId31" Type="http://schemas.openxmlformats.org/officeDocument/2006/relationships/tags" Target="../tags/tag80.xml"/><Relationship Id="rId30" Type="http://schemas.openxmlformats.org/officeDocument/2006/relationships/tags" Target="../tags/tag79.xml"/><Relationship Id="rId3" Type="http://schemas.openxmlformats.org/officeDocument/2006/relationships/tags" Target="../tags/tag64.xml"/><Relationship Id="rId29" Type="http://schemas.openxmlformats.org/officeDocument/2006/relationships/image" Target="../media/image12.svg"/><Relationship Id="rId28" Type="http://schemas.openxmlformats.org/officeDocument/2006/relationships/image" Target="../media/image11.png"/><Relationship Id="rId27" Type="http://schemas.openxmlformats.org/officeDocument/2006/relationships/tags" Target="../tags/tag78.xml"/><Relationship Id="rId26" Type="http://schemas.openxmlformats.org/officeDocument/2006/relationships/image" Target="../media/image10.svg"/><Relationship Id="rId25" Type="http://schemas.openxmlformats.org/officeDocument/2006/relationships/image" Target="../media/image9.png"/><Relationship Id="rId24" Type="http://schemas.openxmlformats.org/officeDocument/2006/relationships/tags" Target="../tags/tag77.xml"/><Relationship Id="rId23" Type="http://schemas.openxmlformats.org/officeDocument/2006/relationships/image" Target="../media/image8.svg"/><Relationship Id="rId22" Type="http://schemas.openxmlformats.org/officeDocument/2006/relationships/image" Target="../media/image7.png"/><Relationship Id="rId21" Type="http://schemas.openxmlformats.org/officeDocument/2006/relationships/tags" Target="../tags/tag76.xml"/><Relationship Id="rId20" Type="http://schemas.openxmlformats.org/officeDocument/2006/relationships/image" Target="../media/image6.svg"/><Relationship Id="rId2" Type="http://schemas.openxmlformats.org/officeDocument/2006/relationships/tags" Target="../tags/tag63.xml"/><Relationship Id="rId19" Type="http://schemas.openxmlformats.org/officeDocument/2006/relationships/image" Target="../media/image5.png"/><Relationship Id="rId18" Type="http://schemas.openxmlformats.org/officeDocument/2006/relationships/tags" Target="../tags/tag75.xml"/><Relationship Id="rId17" Type="http://schemas.openxmlformats.org/officeDocument/2006/relationships/image" Target="../media/image4.svg"/><Relationship Id="rId16" Type="http://schemas.openxmlformats.org/officeDocument/2006/relationships/image" Target="../media/image3.png"/><Relationship Id="rId15" Type="http://schemas.openxmlformats.org/officeDocument/2006/relationships/tags" Target="../tags/tag74.xml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8" Type="http://schemas.openxmlformats.org/officeDocument/2006/relationships/tags" Target="../tags/tag118.xml"/><Relationship Id="rId27" Type="http://schemas.openxmlformats.org/officeDocument/2006/relationships/tags" Target="../tags/tag117.xml"/><Relationship Id="rId26" Type="http://schemas.openxmlformats.org/officeDocument/2006/relationships/tags" Target="../tags/tag116.xml"/><Relationship Id="rId25" Type="http://schemas.openxmlformats.org/officeDocument/2006/relationships/image" Target="../media/image20.svg"/><Relationship Id="rId24" Type="http://schemas.openxmlformats.org/officeDocument/2006/relationships/image" Target="../media/image11.png"/><Relationship Id="rId23" Type="http://schemas.openxmlformats.org/officeDocument/2006/relationships/tags" Target="../tags/tag115.xml"/><Relationship Id="rId22" Type="http://schemas.openxmlformats.org/officeDocument/2006/relationships/image" Target="../media/image19.svg"/><Relationship Id="rId21" Type="http://schemas.openxmlformats.org/officeDocument/2006/relationships/image" Target="../media/image18.png"/><Relationship Id="rId20" Type="http://schemas.openxmlformats.org/officeDocument/2006/relationships/tags" Target="../tags/tag114.xml"/><Relationship Id="rId2" Type="http://schemas.openxmlformats.org/officeDocument/2006/relationships/tags" Target="../tags/tag104.xml"/><Relationship Id="rId19" Type="http://schemas.openxmlformats.org/officeDocument/2006/relationships/image" Target="../media/image17.svg"/><Relationship Id="rId18" Type="http://schemas.openxmlformats.org/officeDocument/2006/relationships/image" Target="../media/image5.png"/><Relationship Id="rId17" Type="http://schemas.openxmlformats.org/officeDocument/2006/relationships/tags" Target="../tags/tag113.xml"/><Relationship Id="rId16" Type="http://schemas.openxmlformats.org/officeDocument/2006/relationships/image" Target="../media/image16.svg"/><Relationship Id="rId15" Type="http://schemas.openxmlformats.org/officeDocument/2006/relationships/image" Target="../media/image15.png"/><Relationship Id="rId14" Type="http://schemas.openxmlformats.org/officeDocument/2006/relationships/tags" Target="../tags/tag112.xml"/><Relationship Id="rId13" Type="http://schemas.openxmlformats.org/officeDocument/2006/relationships/image" Target="../media/image14.svg"/><Relationship Id="rId12" Type="http://schemas.openxmlformats.org/officeDocument/2006/relationships/image" Target="../media/image3.png"/><Relationship Id="rId11" Type="http://schemas.openxmlformats.org/officeDocument/2006/relationships/tags" Target="../tags/tag111.xml"/><Relationship Id="rId10" Type="http://schemas.openxmlformats.org/officeDocument/2006/relationships/image" Target="../media/image13.sv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122.xml"/><Relationship Id="rId6" Type="http://schemas.openxmlformats.org/officeDocument/2006/relationships/image" Target="../media/image13.svg"/><Relationship Id="rId5" Type="http://schemas.openxmlformats.org/officeDocument/2006/relationships/image" Target="../media/image1.png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8" Type="http://schemas.openxmlformats.org/officeDocument/2006/relationships/tags" Target="../tags/tag131.xml"/><Relationship Id="rId27" Type="http://schemas.openxmlformats.org/officeDocument/2006/relationships/tags" Target="../tags/tag130.xml"/><Relationship Id="rId26" Type="http://schemas.openxmlformats.org/officeDocument/2006/relationships/tags" Target="../tags/tag129.xml"/><Relationship Id="rId25" Type="http://schemas.openxmlformats.org/officeDocument/2006/relationships/tags" Target="../tags/tag128.xml"/><Relationship Id="rId24" Type="http://schemas.openxmlformats.org/officeDocument/2006/relationships/image" Target="../media/image26.svg"/><Relationship Id="rId23" Type="http://schemas.openxmlformats.org/officeDocument/2006/relationships/image" Target="../media/image25.png"/><Relationship Id="rId22" Type="http://schemas.openxmlformats.org/officeDocument/2006/relationships/tags" Target="../tags/tag127.xml"/><Relationship Id="rId21" Type="http://schemas.openxmlformats.org/officeDocument/2006/relationships/image" Target="../media/image24.svg"/><Relationship Id="rId20" Type="http://schemas.openxmlformats.org/officeDocument/2006/relationships/image" Target="../media/image23.png"/><Relationship Id="rId2" Type="http://schemas.openxmlformats.org/officeDocument/2006/relationships/tags" Target="../tags/tag119.xml"/><Relationship Id="rId19" Type="http://schemas.openxmlformats.org/officeDocument/2006/relationships/tags" Target="../tags/tag126.xml"/><Relationship Id="rId18" Type="http://schemas.openxmlformats.org/officeDocument/2006/relationships/image" Target="../media/image8.svg"/><Relationship Id="rId17" Type="http://schemas.openxmlformats.org/officeDocument/2006/relationships/image" Target="../media/image7.png"/><Relationship Id="rId16" Type="http://schemas.openxmlformats.org/officeDocument/2006/relationships/tags" Target="../tags/tag125.xml"/><Relationship Id="rId15" Type="http://schemas.openxmlformats.org/officeDocument/2006/relationships/image" Target="../media/image22.svg"/><Relationship Id="rId14" Type="http://schemas.openxmlformats.org/officeDocument/2006/relationships/image" Target="../media/image5.png"/><Relationship Id="rId13" Type="http://schemas.openxmlformats.org/officeDocument/2006/relationships/tags" Target="../tags/tag124.xml"/><Relationship Id="rId12" Type="http://schemas.openxmlformats.org/officeDocument/2006/relationships/image" Target="../media/image21.svg"/><Relationship Id="rId11" Type="http://schemas.openxmlformats.org/officeDocument/2006/relationships/image" Target="../media/image15.png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7" Type="http://schemas.openxmlformats.org/officeDocument/2006/relationships/tags" Target="../tags/tag197.xml"/><Relationship Id="rId36" Type="http://schemas.openxmlformats.org/officeDocument/2006/relationships/tags" Target="../tags/tag196.xml"/><Relationship Id="rId35" Type="http://schemas.openxmlformats.org/officeDocument/2006/relationships/tags" Target="../tags/tag195.xml"/><Relationship Id="rId34" Type="http://schemas.openxmlformats.org/officeDocument/2006/relationships/tags" Target="../tags/tag194.xml"/><Relationship Id="rId33" Type="http://schemas.openxmlformats.org/officeDocument/2006/relationships/tags" Target="../tags/tag193.xml"/><Relationship Id="rId32" Type="http://schemas.openxmlformats.org/officeDocument/2006/relationships/tags" Target="../tags/tag192.xml"/><Relationship Id="rId31" Type="http://schemas.openxmlformats.org/officeDocument/2006/relationships/tags" Target="../tags/tag191.xml"/><Relationship Id="rId30" Type="http://schemas.openxmlformats.org/officeDocument/2006/relationships/tags" Target="../tags/tag190.xml"/><Relationship Id="rId3" Type="http://schemas.openxmlformats.org/officeDocument/2006/relationships/tags" Target="../tags/tag163.xml"/><Relationship Id="rId29" Type="http://schemas.openxmlformats.org/officeDocument/2006/relationships/tags" Target="../tags/tag189.xml"/><Relationship Id="rId28" Type="http://schemas.openxmlformats.org/officeDocument/2006/relationships/tags" Target="../tags/tag188.xml"/><Relationship Id="rId27" Type="http://schemas.openxmlformats.org/officeDocument/2006/relationships/tags" Target="../tags/tag187.xml"/><Relationship Id="rId26" Type="http://schemas.openxmlformats.org/officeDocument/2006/relationships/tags" Target="../tags/tag186.xml"/><Relationship Id="rId25" Type="http://schemas.openxmlformats.org/officeDocument/2006/relationships/tags" Target="../tags/tag185.xml"/><Relationship Id="rId24" Type="http://schemas.openxmlformats.org/officeDocument/2006/relationships/tags" Target="../tags/tag184.xml"/><Relationship Id="rId23" Type="http://schemas.openxmlformats.org/officeDocument/2006/relationships/tags" Target="../tags/tag183.xml"/><Relationship Id="rId22" Type="http://schemas.openxmlformats.org/officeDocument/2006/relationships/tags" Target="../tags/tag182.xml"/><Relationship Id="rId21" Type="http://schemas.openxmlformats.org/officeDocument/2006/relationships/tags" Target="../tags/tag181.xml"/><Relationship Id="rId20" Type="http://schemas.openxmlformats.org/officeDocument/2006/relationships/tags" Target="../tags/tag180.xml"/><Relationship Id="rId2" Type="http://schemas.openxmlformats.org/officeDocument/2006/relationships/tags" Target="../tags/tag162.xml"/><Relationship Id="rId19" Type="http://schemas.openxmlformats.org/officeDocument/2006/relationships/tags" Target="../tags/tag179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>
            <p:custDataLst>
              <p:tags r:id="rId2"/>
            </p:custDataLst>
          </p:nvPr>
        </p:nvCxnSpPr>
        <p:spPr>
          <a:xfrm>
            <a:off x="11316335" y="590550"/>
            <a:ext cx="1339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3"/>
            </p:custDataLst>
          </p:nvPr>
        </p:nvCxnSpPr>
        <p:spPr>
          <a:xfrm>
            <a:off x="11316335" y="648970"/>
            <a:ext cx="1339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4"/>
            </p:custDataLst>
          </p:nvPr>
        </p:nvCxnSpPr>
        <p:spPr>
          <a:xfrm>
            <a:off x="11316335" y="707390"/>
            <a:ext cx="1339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署名"/>
          <p:cNvSpPr txBox="1">
            <a:spLocks noGrp="1"/>
          </p:cNvSpPr>
          <p:nvPr>
            <p:ph type="body" idx="33" hasCustomPrompt="1"/>
            <p:custDataLst>
              <p:tags r:id="rId5"/>
            </p:custDataLst>
          </p:nvPr>
        </p:nvSpPr>
        <p:spPr>
          <a:xfrm>
            <a:off x="9875520" y="3420110"/>
            <a:ext cx="1574800" cy="455930"/>
          </a:xfrm>
          <a:prstGeom prst="snip2Diag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marR="0" lvl="0" algn="ct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单击编辑文本</a:t>
            </a:r>
            <a:endParaRPr>
              <a:sym typeface="+mn-ea"/>
            </a:endParaRPr>
          </a:p>
        </p:txBody>
      </p:sp>
      <p:sp>
        <p:nvSpPr>
          <p:cNvPr id="24" name="副标题"/>
          <p:cNvSpPr txBox="1">
            <a:spLocks noGrp="1"/>
          </p:cNvSpPr>
          <p:nvPr>
            <p:ph type="body" idx="32" hasCustomPrompt="1"/>
            <p:custDataLst>
              <p:tags r:id="rId6"/>
            </p:custDataLst>
          </p:nvPr>
        </p:nvSpPr>
        <p:spPr>
          <a:xfrm>
            <a:off x="3900805" y="2610485"/>
            <a:ext cx="7549515" cy="67754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>
            <a:defPPr>
              <a:defRPr lang="zh-CN"/>
            </a:defPPr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17" name="标题"/>
          <p:cNvSpPr txBox="1">
            <a:spLocks noGrp="1"/>
          </p:cNvSpPr>
          <p:nvPr>
            <p:ph type="title" idx="31" hasCustomPrompt="1"/>
            <p:custDataLst>
              <p:tags r:id="rId7"/>
            </p:custDataLst>
          </p:nvPr>
        </p:nvSpPr>
        <p:spPr>
          <a:xfrm>
            <a:off x="3900805" y="725805"/>
            <a:ext cx="7549515" cy="18808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6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13500000" scaled="1"/>
                  <a:tileRect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1318895" y="2337435"/>
            <a:ext cx="173990" cy="179070"/>
          </a:xfrm>
          <a:prstGeom prst="ellipse">
            <a:avLst/>
          </a:prstGeom>
          <a:solidFill>
            <a:schemeClr val="accent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288415" y="2305685"/>
            <a:ext cx="235585" cy="242570"/>
          </a:xfrm>
          <a:prstGeom prst="ellipse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0"/>
            </p:custDataLst>
          </p:nvPr>
        </p:nvCxnSpPr>
        <p:spPr>
          <a:xfrm>
            <a:off x="1406525" y="2542540"/>
            <a:ext cx="0" cy="2451100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同心圆 4"/>
          <p:cNvSpPr/>
          <p:nvPr>
            <p:custDataLst>
              <p:tags r:id="rId11"/>
            </p:custDataLst>
          </p:nvPr>
        </p:nvSpPr>
        <p:spPr>
          <a:xfrm>
            <a:off x="4358005" y="3462020"/>
            <a:ext cx="3423285" cy="3423285"/>
          </a:xfrm>
          <a:prstGeom prst="donut">
            <a:avLst>
              <a:gd name="adj" fmla="val 35831"/>
            </a:avLst>
          </a:prstGeom>
          <a:solidFill>
            <a:schemeClr val="accent1">
              <a:lumMod val="60000"/>
              <a:lumOff val="40000"/>
              <a:alpha val="5000"/>
            </a:schemeClr>
          </a:solidFill>
          <a:ln>
            <a:noFill/>
            <a:prstDash val="solid"/>
          </a:ln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pic>
        <p:nvPicPr>
          <p:cNvPr id="15" name="5" descr="5资源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2570" r="30381"/>
          <a:stretch>
            <a:fillRect/>
          </a:stretch>
        </p:blipFill>
        <p:spPr>
          <a:xfrm flipH="1">
            <a:off x="12065" y="4076065"/>
            <a:ext cx="12178030" cy="18453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78" h="2906">
                <a:moveTo>
                  <a:pt x="0" y="0"/>
                </a:moveTo>
                <a:lnTo>
                  <a:pt x="19178" y="0"/>
                </a:lnTo>
                <a:lnTo>
                  <a:pt x="19178" y="2906"/>
                </a:lnTo>
                <a:lnTo>
                  <a:pt x="0" y="290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3" descr="6资源 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253" t="-21748" r="30554" b="-22908"/>
          <a:stretch>
            <a:fillRect/>
          </a:stretch>
        </p:blipFill>
        <p:spPr>
          <a:xfrm flipH="1">
            <a:off x="-6985" y="3152775"/>
            <a:ext cx="12197080" cy="37211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8" h="5860">
                <a:moveTo>
                  <a:pt x="19196" y="4932"/>
                </a:moveTo>
                <a:lnTo>
                  <a:pt x="19208" y="4932"/>
                </a:lnTo>
                <a:lnTo>
                  <a:pt x="19208" y="5860"/>
                </a:lnTo>
                <a:lnTo>
                  <a:pt x="19196" y="5860"/>
                </a:lnTo>
                <a:lnTo>
                  <a:pt x="19196" y="4932"/>
                </a:lnTo>
                <a:close/>
                <a:moveTo>
                  <a:pt x="0" y="881"/>
                </a:moveTo>
                <a:lnTo>
                  <a:pt x="19196" y="881"/>
                </a:lnTo>
                <a:lnTo>
                  <a:pt x="19196" y="4932"/>
                </a:lnTo>
                <a:lnTo>
                  <a:pt x="0" y="4932"/>
                </a:lnTo>
                <a:lnTo>
                  <a:pt x="0" y="881"/>
                </a:lnTo>
                <a:close/>
                <a:moveTo>
                  <a:pt x="19196" y="0"/>
                </a:moveTo>
                <a:lnTo>
                  <a:pt x="19208" y="0"/>
                </a:lnTo>
                <a:lnTo>
                  <a:pt x="19208" y="881"/>
                </a:lnTo>
                <a:lnTo>
                  <a:pt x="19196" y="881"/>
                </a:lnTo>
                <a:lnTo>
                  <a:pt x="19196" y="0"/>
                </a:lnTo>
                <a:close/>
              </a:path>
            </a:pathLst>
          </a:custGeom>
        </p:spPr>
      </p:pic>
      <p:pic>
        <p:nvPicPr>
          <p:cNvPr id="7" name="7" descr="4资源 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1798" t="-84377" r="29936" b="-110637"/>
          <a:stretch>
            <a:fillRect/>
          </a:stretch>
        </p:blipFill>
        <p:spPr>
          <a:xfrm flipH="1">
            <a:off x="-6985" y="3457575"/>
            <a:ext cx="12197080" cy="33813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8" h="5325">
                <a:moveTo>
                  <a:pt x="19204" y="3328"/>
                </a:moveTo>
                <a:lnTo>
                  <a:pt x="19208" y="3328"/>
                </a:lnTo>
                <a:lnTo>
                  <a:pt x="19208" y="5325"/>
                </a:lnTo>
                <a:lnTo>
                  <a:pt x="19204" y="5325"/>
                </a:lnTo>
                <a:lnTo>
                  <a:pt x="19204" y="3328"/>
                </a:lnTo>
                <a:close/>
                <a:moveTo>
                  <a:pt x="0" y="1523"/>
                </a:moveTo>
                <a:lnTo>
                  <a:pt x="19204" y="1523"/>
                </a:lnTo>
                <a:lnTo>
                  <a:pt x="19204" y="3328"/>
                </a:lnTo>
                <a:lnTo>
                  <a:pt x="0" y="3328"/>
                </a:lnTo>
                <a:lnTo>
                  <a:pt x="0" y="1523"/>
                </a:lnTo>
                <a:close/>
                <a:moveTo>
                  <a:pt x="19204" y="0"/>
                </a:moveTo>
                <a:lnTo>
                  <a:pt x="19208" y="0"/>
                </a:lnTo>
                <a:lnTo>
                  <a:pt x="19208" y="1523"/>
                </a:lnTo>
                <a:lnTo>
                  <a:pt x="19204" y="1523"/>
                </a:lnTo>
                <a:lnTo>
                  <a:pt x="19204" y="0"/>
                </a:lnTo>
                <a:close/>
              </a:path>
            </a:pathLst>
          </a:custGeom>
          <a:effectLst/>
        </p:spPr>
      </p:pic>
      <p:pic>
        <p:nvPicPr>
          <p:cNvPr id="8" name="1" descr="1资源 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3988" r="30873"/>
          <a:stretch>
            <a:fillRect/>
          </a:stretch>
        </p:blipFill>
        <p:spPr>
          <a:xfrm flipH="1">
            <a:off x="-3810" y="3333750"/>
            <a:ext cx="12195810" cy="33274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6" h="5240">
                <a:moveTo>
                  <a:pt x="0" y="0"/>
                </a:moveTo>
                <a:lnTo>
                  <a:pt x="19206" y="0"/>
                </a:lnTo>
                <a:lnTo>
                  <a:pt x="19206" y="5240"/>
                </a:lnTo>
                <a:lnTo>
                  <a:pt x="0" y="5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2" descr="2资源 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3662" r="30881"/>
          <a:stretch>
            <a:fillRect/>
          </a:stretch>
        </p:blipFill>
        <p:spPr>
          <a:xfrm flipH="1">
            <a:off x="12065" y="3529330"/>
            <a:ext cx="12169140" cy="29356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64" h="4623">
                <a:moveTo>
                  <a:pt x="0" y="0"/>
                </a:moveTo>
                <a:lnTo>
                  <a:pt x="19164" y="0"/>
                </a:lnTo>
                <a:lnTo>
                  <a:pt x="19164" y="4623"/>
                </a:lnTo>
                <a:lnTo>
                  <a:pt x="0" y="46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" name="6" descr="3资源 4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2149" r="30252"/>
          <a:stretch>
            <a:fillRect/>
          </a:stretch>
        </p:blipFill>
        <p:spPr>
          <a:xfrm flipH="1">
            <a:off x="22860" y="4243705"/>
            <a:ext cx="12167235" cy="15100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61" h="2378">
                <a:moveTo>
                  <a:pt x="0" y="0"/>
                </a:moveTo>
                <a:lnTo>
                  <a:pt x="19161" y="0"/>
                </a:lnTo>
                <a:lnTo>
                  <a:pt x="19161" y="2378"/>
                </a:lnTo>
                <a:lnTo>
                  <a:pt x="0" y="2378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11" name="椭圆 10"/>
          <p:cNvSpPr/>
          <p:nvPr>
            <p:custDataLst>
              <p:tags r:id="rId30"/>
            </p:custDataLst>
          </p:nvPr>
        </p:nvSpPr>
        <p:spPr>
          <a:xfrm>
            <a:off x="4651375" y="3312795"/>
            <a:ext cx="71755" cy="717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31"/>
            </p:custDataLst>
          </p:nvPr>
        </p:nvSpPr>
        <p:spPr>
          <a:xfrm>
            <a:off x="6383655" y="4570730"/>
            <a:ext cx="54000" cy="5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14" name="椭圆 13"/>
          <p:cNvSpPr/>
          <p:nvPr>
            <p:custDataLst>
              <p:tags r:id="rId32"/>
            </p:custDataLst>
          </p:nvPr>
        </p:nvSpPr>
        <p:spPr>
          <a:xfrm>
            <a:off x="3874770" y="3529330"/>
            <a:ext cx="71755" cy="71755"/>
          </a:xfrm>
          <a:prstGeom prst="ellipse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>
            <p:custDataLst>
              <p:tags r:id="rId33"/>
            </p:custDataLst>
          </p:nvPr>
        </p:nvSpPr>
        <p:spPr>
          <a:xfrm>
            <a:off x="7347585" y="5753735"/>
            <a:ext cx="54000" cy="54000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2" name="椭圆 21"/>
          <p:cNvSpPr>
            <a:spLocks noChangeAspect="1"/>
          </p:cNvSpPr>
          <p:nvPr>
            <p:custDataLst>
              <p:tags r:id="rId34"/>
            </p:custDataLst>
          </p:nvPr>
        </p:nvSpPr>
        <p:spPr>
          <a:xfrm>
            <a:off x="8205470" y="5859145"/>
            <a:ext cx="54000" cy="54000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3" name="椭圆 22"/>
          <p:cNvSpPr/>
          <p:nvPr>
            <p:custDataLst>
              <p:tags r:id="rId35"/>
            </p:custDataLst>
          </p:nvPr>
        </p:nvSpPr>
        <p:spPr>
          <a:xfrm>
            <a:off x="9119235" y="5871845"/>
            <a:ext cx="71755" cy="71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5" name="椭圆 24"/>
          <p:cNvSpPr/>
          <p:nvPr>
            <p:custDataLst>
              <p:tags r:id="rId36"/>
            </p:custDataLst>
          </p:nvPr>
        </p:nvSpPr>
        <p:spPr>
          <a:xfrm>
            <a:off x="8094980" y="6207125"/>
            <a:ext cx="71755" cy="71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>
            <p:custDataLst>
              <p:tags r:id="rId37"/>
            </p:custDataLst>
          </p:nvPr>
        </p:nvSpPr>
        <p:spPr>
          <a:xfrm>
            <a:off x="10527030" y="6006465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7" name="椭圆 26"/>
          <p:cNvSpPr/>
          <p:nvPr>
            <p:custDataLst>
              <p:tags r:id="rId38"/>
            </p:custDataLst>
          </p:nvPr>
        </p:nvSpPr>
        <p:spPr>
          <a:xfrm>
            <a:off x="9433560" y="6571615"/>
            <a:ext cx="71755" cy="7175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39"/>
            </p:custDataLst>
          </p:nvPr>
        </p:nvSpPr>
        <p:spPr>
          <a:xfrm>
            <a:off x="2879090" y="429006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>
            <p:custDataLst>
              <p:tags r:id="rId40"/>
            </p:custDataLst>
          </p:nvPr>
        </p:nvSpPr>
        <p:spPr>
          <a:xfrm>
            <a:off x="3332480" y="3907790"/>
            <a:ext cx="54000" cy="54000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31" name="椭圆 30"/>
          <p:cNvSpPr/>
          <p:nvPr>
            <p:custDataLst>
              <p:tags r:id="rId41"/>
            </p:custDataLst>
          </p:nvPr>
        </p:nvSpPr>
        <p:spPr>
          <a:xfrm>
            <a:off x="3115310" y="4187825"/>
            <a:ext cx="71755" cy="71755"/>
          </a:xfrm>
          <a:prstGeom prst="ellipse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32" name="矩形 31"/>
          <p:cNvSpPr/>
          <p:nvPr>
            <p:custDataLst>
              <p:tags r:id="rId42"/>
            </p:custDataLst>
          </p:nvPr>
        </p:nvSpPr>
        <p:spPr>
          <a:xfrm>
            <a:off x="3067685" y="5777230"/>
            <a:ext cx="904875" cy="492125"/>
          </a:xfrm>
          <a:prstGeom prst="rect">
            <a:avLst/>
          </a:prstGeom>
          <a:solidFill>
            <a:schemeClr val="accent1">
              <a:lumMod val="60000"/>
              <a:lumOff val="40000"/>
              <a:alpha val="4000"/>
            </a:schemeClr>
          </a:solidFill>
          <a:ln>
            <a:noFill/>
            <a:prstDash val="solid"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3" name="矩形 32"/>
          <p:cNvSpPr/>
          <p:nvPr>
            <p:custDataLst>
              <p:tags r:id="rId43"/>
            </p:custDataLst>
          </p:nvPr>
        </p:nvSpPr>
        <p:spPr>
          <a:xfrm>
            <a:off x="3582035" y="6062980"/>
            <a:ext cx="676910" cy="330200"/>
          </a:xfrm>
          <a:prstGeom prst="rect">
            <a:avLst/>
          </a:prstGeom>
          <a:solidFill>
            <a:schemeClr val="accent1">
              <a:lumMod val="60000"/>
              <a:lumOff val="40000"/>
              <a:alpha val="5000"/>
            </a:schemeClr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>
            <p:custDataLst>
              <p:tags r:id="rId44"/>
            </p:custDataLst>
          </p:nvPr>
        </p:nvSpPr>
        <p:spPr>
          <a:xfrm>
            <a:off x="11123295" y="6284595"/>
            <a:ext cx="144000" cy="144000"/>
          </a:xfrm>
          <a:prstGeom prst="ellipse">
            <a:avLst/>
          </a:prstGeom>
          <a:noFill/>
          <a:ln w="19050">
            <a:solidFill>
              <a:schemeClr val="accent1">
                <a:alpha val="36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5" name="椭圆 34"/>
          <p:cNvSpPr/>
          <p:nvPr>
            <p:custDataLst>
              <p:tags r:id="rId45"/>
            </p:custDataLst>
          </p:nvPr>
        </p:nvSpPr>
        <p:spPr>
          <a:xfrm>
            <a:off x="8221980" y="4083685"/>
            <a:ext cx="295275" cy="295275"/>
          </a:xfrm>
          <a:prstGeom prst="ellipse">
            <a:avLst/>
          </a:prstGeom>
          <a:noFill/>
          <a:ln w="31750">
            <a:solidFill>
              <a:schemeClr val="accent1">
                <a:alpha val="36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6" name="椭圆 35"/>
          <p:cNvSpPr>
            <a:spLocks noChangeAspect="1"/>
          </p:cNvSpPr>
          <p:nvPr>
            <p:custDataLst>
              <p:tags r:id="rId46"/>
            </p:custDataLst>
          </p:nvPr>
        </p:nvSpPr>
        <p:spPr>
          <a:xfrm>
            <a:off x="2771140" y="5342890"/>
            <a:ext cx="144000" cy="144000"/>
          </a:xfrm>
          <a:prstGeom prst="ellipse">
            <a:avLst/>
          </a:prstGeom>
          <a:noFill/>
          <a:ln w="25400">
            <a:solidFill>
              <a:schemeClr val="accent2">
                <a:alpha val="1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sz="1800">
                <a:sym typeface="+mn-ea"/>
              </a:defRPr>
            </a:lvl1pPr>
            <a:lvl2pPr>
              <a:defRPr sz="1600">
                <a:sym typeface="+mn-ea"/>
              </a:defRPr>
            </a:lvl2pPr>
            <a:lvl3pPr>
              <a:defRPr sz="1600">
                <a:sym typeface="+mn-ea"/>
              </a:defRPr>
            </a:lvl3pPr>
            <a:lvl4pPr>
              <a:defRPr sz="1400">
                <a:sym typeface="+mn-ea"/>
              </a:defRPr>
            </a:lvl4pPr>
            <a:lvl5pPr>
              <a:defRPr sz="1400"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5"/>
            <p:custDataLst>
              <p:tags r:id="rId2"/>
            </p:custDataLst>
          </p:nvPr>
        </p:nvSpPr>
        <p:spPr>
          <a:xfrm>
            <a:off x="2693033" y="2400299"/>
            <a:ext cx="8821420" cy="2802231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9" name="副标题"/>
          <p:cNvSpPr txBox="1"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9895" y="1898650"/>
            <a:ext cx="2909570" cy="501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 marL="0" marR="0" lvl="0" algn="l" defTabSz="9144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+mn-lt"/>
                <a:ea typeface="+mn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>
                <a:sym typeface="+mn-ea"/>
              </a:rPr>
              <a:t>单击编辑副标题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3" hasCustomPrompt="1"/>
            <p:custDataLst>
              <p:tags r:id="rId4"/>
            </p:custDataLst>
          </p:nvPr>
        </p:nvSpPr>
        <p:spPr>
          <a:xfrm>
            <a:off x="429895" y="845185"/>
            <a:ext cx="2909570" cy="101663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400" b="0" i="0" u="none" strike="noStrike" kern="1200" cap="none" spc="0" normalizeH="0" baseline="0" noProof="1" dirty="0">
                <a:solidFill>
                  <a:schemeClr val="tx1"/>
                </a:solidFill>
                <a:effectLst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>
              <a:lnSpc>
                <a:spcPct val="10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sp>
        <p:nvSpPr>
          <p:cNvPr id="71" name="椭圆 70"/>
          <p:cNvSpPr/>
          <p:nvPr>
            <p:custDataLst>
              <p:tags r:id="rId5"/>
            </p:custDataLst>
          </p:nvPr>
        </p:nvSpPr>
        <p:spPr>
          <a:xfrm>
            <a:off x="1934845" y="3610610"/>
            <a:ext cx="173990" cy="179070"/>
          </a:xfrm>
          <a:prstGeom prst="ellipse">
            <a:avLst/>
          </a:prstGeom>
          <a:solidFill>
            <a:schemeClr val="accent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2" name="椭圆 71"/>
          <p:cNvSpPr/>
          <p:nvPr>
            <p:custDataLst>
              <p:tags r:id="rId6"/>
            </p:custDataLst>
          </p:nvPr>
        </p:nvSpPr>
        <p:spPr>
          <a:xfrm>
            <a:off x="1904365" y="3578860"/>
            <a:ext cx="235585" cy="242570"/>
          </a:xfrm>
          <a:prstGeom prst="ellipse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73" name="直接连接符 72"/>
          <p:cNvCxnSpPr/>
          <p:nvPr>
            <p:custDataLst>
              <p:tags r:id="rId7"/>
            </p:custDataLst>
          </p:nvPr>
        </p:nvCxnSpPr>
        <p:spPr>
          <a:xfrm>
            <a:off x="2022475" y="3815715"/>
            <a:ext cx="0" cy="2451100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5" descr="5资源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110" r="45766"/>
          <a:stretch>
            <a:fillRect/>
          </a:stretch>
        </p:blipFill>
        <p:spPr>
          <a:xfrm rot="21360000" flipV="1">
            <a:off x="-45102" y="5465260"/>
            <a:ext cx="12282205" cy="8642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42" h="1361">
                <a:moveTo>
                  <a:pt x="0" y="0"/>
                </a:moveTo>
                <a:lnTo>
                  <a:pt x="19247" y="0"/>
                </a:lnTo>
                <a:lnTo>
                  <a:pt x="19342" y="1361"/>
                </a:lnTo>
                <a:lnTo>
                  <a:pt x="95" y="136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3" descr="6资源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3577" r="45784"/>
          <a:stretch>
            <a:fillRect/>
          </a:stretch>
        </p:blipFill>
        <p:spPr>
          <a:xfrm rot="21360000" flipV="1">
            <a:off x="-64632" y="5295915"/>
            <a:ext cx="12313644" cy="12045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2" h="1897">
                <a:moveTo>
                  <a:pt x="0" y="0"/>
                </a:moveTo>
                <a:lnTo>
                  <a:pt x="19259" y="0"/>
                </a:lnTo>
                <a:lnTo>
                  <a:pt x="19392" y="1897"/>
                </a:lnTo>
                <a:lnTo>
                  <a:pt x="133" y="189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4" descr="7资源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3292" r="45774"/>
          <a:stretch>
            <a:fillRect/>
          </a:stretch>
        </p:blipFill>
        <p:spPr>
          <a:xfrm rot="21360000" flipV="1">
            <a:off x="-70592" y="5374464"/>
            <a:ext cx="12314134" cy="10477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2" h="1650">
                <a:moveTo>
                  <a:pt x="0" y="0"/>
                </a:moveTo>
                <a:lnTo>
                  <a:pt x="19277" y="0"/>
                </a:lnTo>
                <a:lnTo>
                  <a:pt x="19392" y="1650"/>
                </a:lnTo>
                <a:lnTo>
                  <a:pt x="115" y="16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7" descr="4资源 5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12541" r="45722"/>
          <a:stretch>
            <a:fillRect/>
          </a:stretch>
        </p:blipFill>
        <p:spPr>
          <a:xfrm rot="21360000" flipV="1">
            <a:off x="-36825" y="5629570"/>
            <a:ext cx="12262475" cy="5365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11" h="845">
                <a:moveTo>
                  <a:pt x="0" y="0"/>
                </a:moveTo>
                <a:lnTo>
                  <a:pt x="19252" y="0"/>
                </a:lnTo>
                <a:lnTo>
                  <a:pt x="19311" y="845"/>
                </a:lnTo>
                <a:lnTo>
                  <a:pt x="59" y="845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pic>
        <p:nvPicPr>
          <p:cNvPr id="15" name="2" descr="2资源 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13911" r="45796"/>
          <a:stretch>
            <a:fillRect/>
          </a:stretch>
        </p:blipFill>
        <p:spPr>
          <a:xfrm rot="21360000" flipV="1">
            <a:off x="-62953" y="5211061"/>
            <a:ext cx="12317905" cy="13747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8" h="2165">
                <a:moveTo>
                  <a:pt x="0" y="0"/>
                </a:moveTo>
                <a:lnTo>
                  <a:pt x="19247" y="0"/>
                </a:lnTo>
                <a:lnTo>
                  <a:pt x="19398" y="2165"/>
                </a:lnTo>
                <a:lnTo>
                  <a:pt x="151" y="216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6" descr="3资源 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12778" r="45738"/>
          <a:stretch>
            <a:fillRect/>
          </a:stretch>
        </p:blipFill>
        <p:spPr>
          <a:xfrm rot="21360000" flipV="1">
            <a:off x="-46612" y="5544067"/>
            <a:ext cx="12278239" cy="7073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36" h="1114">
                <a:moveTo>
                  <a:pt x="0" y="0"/>
                </a:moveTo>
                <a:lnTo>
                  <a:pt x="19258" y="0"/>
                </a:lnTo>
                <a:lnTo>
                  <a:pt x="19336" y="1114"/>
                </a:lnTo>
                <a:lnTo>
                  <a:pt x="78" y="1114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"/>
          <p:cNvSpPr txBox="1">
            <a:spLocks noGrp="1"/>
          </p:cNvSpPr>
          <p:nvPr>
            <p:ph type="title" idx="13" hasCustomPrompt="1"/>
            <p:custDataLst>
              <p:tags r:id="rId2"/>
            </p:custDataLst>
          </p:nvPr>
        </p:nvSpPr>
        <p:spPr>
          <a:xfrm>
            <a:off x="6116320" y="1090930"/>
            <a:ext cx="5403215" cy="29457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13500000" scaled="1"/>
                  <a:tileRect/>
                </a:gra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15" name="节编号"/>
          <p:cNvSpPr txBox="1">
            <a:spLocks noGrp="1"/>
          </p:cNvSpPr>
          <p:nvPr>
            <p:ph type="body" idx="9" hasCustomPrompt="1"/>
            <p:custDataLst>
              <p:tags r:id="rId3"/>
            </p:custDataLst>
          </p:nvPr>
        </p:nvSpPr>
        <p:spPr>
          <a:xfrm>
            <a:off x="2686685" y="1091565"/>
            <a:ext cx="3261995" cy="294449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1500" b="0" i="0" u="none" strike="noStrike" kern="1200" cap="none" spc="0" normalizeH="0" baseline="0" noProof="1" dirty="0">
                <a:gradFill>
                  <a:gsLst>
                    <a:gs pos="23000">
                      <a:schemeClr val="accent1">
                        <a:alpha val="50000"/>
                      </a:schemeClr>
                    </a:gs>
                    <a:gs pos="100000">
                      <a:schemeClr val="accent2">
                        <a:alpha val="50000"/>
                      </a:schemeClr>
                    </a:gs>
                  </a:gsLst>
                  <a:lin ang="13500000" scaled="1"/>
                </a:gra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pic>
        <p:nvPicPr>
          <p:cNvPr id="14" name="5" descr="5资源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09" r="37717"/>
          <a:stretch>
            <a:fillRect/>
          </a:stretch>
        </p:blipFill>
        <p:spPr>
          <a:xfrm>
            <a:off x="0" y="4503420"/>
            <a:ext cx="12192000" cy="1269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999">
                <a:moveTo>
                  <a:pt x="0" y="0"/>
                </a:moveTo>
                <a:lnTo>
                  <a:pt x="19200" y="0"/>
                </a:lnTo>
                <a:lnTo>
                  <a:pt x="19200" y="1999"/>
                </a:lnTo>
                <a:lnTo>
                  <a:pt x="0" y="19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3" descr="6资源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182" r="37899"/>
          <a:stretch>
            <a:fillRect/>
          </a:stretch>
        </p:blipFill>
        <p:spPr>
          <a:xfrm>
            <a:off x="0" y="4253230"/>
            <a:ext cx="12192000" cy="17697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2787">
                <a:moveTo>
                  <a:pt x="0" y="0"/>
                </a:moveTo>
                <a:lnTo>
                  <a:pt x="19200" y="0"/>
                </a:lnTo>
                <a:lnTo>
                  <a:pt x="19200" y="2787"/>
                </a:lnTo>
                <a:lnTo>
                  <a:pt x="0" y="278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4" descr="7资源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850" r="37805"/>
          <a:stretch>
            <a:fillRect/>
          </a:stretch>
        </p:blipFill>
        <p:spPr>
          <a:xfrm>
            <a:off x="0" y="4368800"/>
            <a:ext cx="12192000" cy="15392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2424">
                <a:moveTo>
                  <a:pt x="0" y="0"/>
                </a:moveTo>
                <a:lnTo>
                  <a:pt x="19200" y="0"/>
                </a:lnTo>
                <a:lnTo>
                  <a:pt x="19200" y="2424"/>
                </a:lnTo>
                <a:lnTo>
                  <a:pt x="0" y="242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7" descr="4资源 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709" r="37526"/>
          <a:stretch>
            <a:fillRect/>
          </a:stretch>
        </p:blipFill>
        <p:spPr>
          <a:xfrm>
            <a:off x="0" y="4743450"/>
            <a:ext cx="12192000" cy="7886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242">
                <a:moveTo>
                  <a:pt x="0" y="0"/>
                </a:moveTo>
                <a:lnTo>
                  <a:pt x="19200" y="0"/>
                </a:lnTo>
                <a:lnTo>
                  <a:pt x="19200" y="1242"/>
                </a:lnTo>
                <a:lnTo>
                  <a:pt x="0" y="1242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pic>
        <p:nvPicPr>
          <p:cNvPr id="10" name="1" descr="1资源 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3920" r="38093"/>
          <a:stretch>
            <a:fillRect/>
          </a:stretch>
        </p:blipFill>
        <p:spPr>
          <a:xfrm>
            <a:off x="0" y="3992880"/>
            <a:ext cx="12192000" cy="22891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3605">
                <a:moveTo>
                  <a:pt x="0" y="0"/>
                </a:moveTo>
                <a:lnTo>
                  <a:pt x="19200" y="0"/>
                </a:lnTo>
                <a:lnTo>
                  <a:pt x="19200" y="3605"/>
                </a:lnTo>
                <a:lnTo>
                  <a:pt x="0" y="360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2" descr="2资源 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3592" r="38010"/>
          <a:stretch>
            <a:fillRect/>
          </a:stretch>
        </p:blipFill>
        <p:spPr>
          <a:xfrm>
            <a:off x="0" y="4127500"/>
            <a:ext cx="12192000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3181">
                <a:moveTo>
                  <a:pt x="0" y="0"/>
                </a:moveTo>
                <a:lnTo>
                  <a:pt x="19200" y="0"/>
                </a:lnTo>
                <a:lnTo>
                  <a:pt x="19200" y="3181"/>
                </a:lnTo>
                <a:lnTo>
                  <a:pt x="0" y="318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6" descr="3资源 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2067" r="37614"/>
          <a:stretch>
            <a:fillRect/>
          </a:stretch>
        </p:blipFill>
        <p:spPr>
          <a:xfrm>
            <a:off x="0" y="4618990"/>
            <a:ext cx="12192000" cy="103886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636">
                <a:moveTo>
                  <a:pt x="0" y="0"/>
                </a:moveTo>
                <a:lnTo>
                  <a:pt x="19200" y="0"/>
                </a:lnTo>
                <a:lnTo>
                  <a:pt x="19200" y="1636"/>
                </a:lnTo>
                <a:lnTo>
                  <a:pt x="0" y="1636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13" name="矩形 12"/>
          <p:cNvSpPr/>
          <p:nvPr>
            <p:custDataLst>
              <p:tags r:id="rId25"/>
            </p:custDataLst>
          </p:nvPr>
        </p:nvSpPr>
        <p:spPr>
          <a:xfrm>
            <a:off x="1099185" y="4204970"/>
            <a:ext cx="904875" cy="492125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3"/>
            </p:custDataLst>
          </p:nvPr>
        </p:nvSpPr>
        <p:spPr>
          <a:xfrm>
            <a:off x="62352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08400" y="1324800"/>
            <a:ext cx="109692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>
            <p:custDataLst>
              <p:tags r:id="rId2"/>
            </p:custDataLst>
          </p:nvPr>
        </p:nvSpPr>
        <p:spPr>
          <a:xfrm flipH="1">
            <a:off x="10187940" y="3671570"/>
            <a:ext cx="904875" cy="492125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3"/>
            </p:custDataLst>
          </p:nvPr>
        </p:nvSpPr>
        <p:spPr>
          <a:xfrm flipH="1">
            <a:off x="10697845" y="1898650"/>
            <a:ext cx="173990" cy="179070"/>
          </a:xfrm>
          <a:prstGeom prst="ellipse">
            <a:avLst/>
          </a:prstGeom>
          <a:solidFill>
            <a:schemeClr val="accent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 flipH="1">
            <a:off x="10667365" y="1866900"/>
            <a:ext cx="235585" cy="242570"/>
          </a:xfrm>
          <a:prstGeom prst="ellipse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5"/>
            </p:custDataLst>
          </p:nvPr>
        </p:nvCxnSpPr>
        <p:spPr>
          <a:xfrm flipH="1">
            <a:off x="10784840" y="2103755"/>
            <a:ext cx="0" cy="2451100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"/>
          <p:cNvSpPr txBox="1">
            <a:spLocks noGrp="1"/>
          </p:cNvSpPr>
          <p:nvPr>
            <p:ph type="title" idx="32" hasCustomPrompt="1"/>
            <p:custDataLst>
              <p:tags r:id="rId6"/>
            </p:custDataLst>
          </p:nvPr>
        </p:nvSpPr>
        <p:spPr>
          <a:xfrm>
            <a:off x="977900" y="811530"/>
            <a:ext cx="6128385" cy="25209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13500000" scaled="1"/>
                  <a:tileRect/>
                </a:gra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4" name="署名"/>
          <p:cNvSpPr txBox="1">
            <a:spLocks noGrp="1"/>
          </p:cNvSpPr>
          <p:nvPr>
            <p:ph type="body" idx="31" hasCustomPrompt="1"/>
            <p:custDataLst>
              <p:tags r:id="rId7"/>
            </p:custDataLst>
          </p:nvPr>
        </p:nvSpPr>
        <p:spPr>
          <a:xfrm>
            <a:off x="977900" y="3488055"/>
            <a:ext cx="1569085" cy="422910"/>
          </a:xfrm>
          <a:prstGeom prst="snip2Diag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单击编辑文本</a:t>
            </a:r>
            <a:endParaRPr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8"/>
            </p:custDataLst>
          </p:nvPr>
        </p:nvCxnSpPr>
        <p:spPr>
          <a:xfrm>
            <a:off x="11137265" y="590550"/>
            <a:ext cx="1339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9"/>
            </p:custDataLst>
          </p:nvPr>
        </p:nvCxnSpPr>
        <p:spPr>
          <a:xfrm>
            <a:off x="11137265" y="648970"/>
            <a:ext cx="1339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0"/>
            </p:custDataLst>
          </p:nvPr>
        </p:nvCxnSpPr>
        <p:spPr>
          <a:xfrm>
            <a:off x="11137265" y="707390"/>
            <a:ext cx="1339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7" descr="4资源 5"/>
          <p:cNvSpPr/>
          <p:nvPr>
            <p:custDataLst>
              <p:tags r:id="rId11"/>
            </p:custDataLst>
          </p:nvPr>
        </p:nvSpPr>
        <p:spPr>
          <a:xfrm>
            <a:off x="65405" y="4416830"/>
            <a:ext cx="12126595" cy="1141982"/>
          </a:xfrm>
          <a:custGeom>
            <a:avLst/>
            <a:gdLst>
              <a:gd name="connsiteX0" fmla="*/ 6575224 w 12126595"/>
              <a:gd name="connsiteY0" fmla="*/ 1141982 h 1141982"/>
              <a:gd name="connsiteX1" fmla="*/ 7272462 w 12126595"/>
              <a:gd name="connsiteY1" fmla="*/ 597968 h 1141982"/>
              <a:gd name="connsiteX2" fmla="*/ 8026624 w 12126595"/>
              <a:gd name="connsiteY2" fmla="*/ 20408 h 1141982"/>
              <a:gd name="connsiteX3" fmla="*/ 8678124 w 12126595"/>
              <a:gd name="connsiteY3" fmla="*/ 251879 h 1141982"/>
              <a:gd name="connsiteX4" fmla="*/ 9768895 w 12126595"/>
              <a:gd name="connsiteY4" fmla="*/ 582872 h 1141982"/>
              <a:gd name="connsiteX5" fmla="*/ 12126595 w 12126595"/>
              <a:gd name="connsiteY5" fmla="*/ 582872 h 1141982"/>
              <a:gd name="connsiteX6" fmla="*/ 12126595 w 12126595"/>
              <a:gd name="connsiteY6" fmla="*/ 560787 h 1141982"/>
              <a:gd name="connsiteX7" fmla="*/ 9768895 w 12126595"/>
              <a:gd name="connsiteY7" fmla="*/ 560787 h 1141982"/>
              <a:gd name="connsiteX8" fmla="*/ 8692274 w 12126595"/>
              <a:gd name="connsiteY8" fmla="*/ 233428 h 1141982"/>
              <a:gd name="connsiteX9" fmla="*/ 8026624 w 12126595"/>
              <a:gd name="connsiteY9" fmla="*/ 0 h 1141982"/>
              <a:gd name="connsiteX10" fmla="*/ 7250746 w 12126595"/>
              <a:gd name="connsiteY10" fmla="*/ 587065 h 1141982"/>
              <a:gd name="connsiteX11" fmla="*/ 6575224 w 12126595"/>
              <a:gd name="connsiteY11" fmla="*/ 1121295 h 1141982"/>
              <a:gd name="connsiteX12" fmla="*/ 5922408 w 12126595"/>
              <a:gd name="connsiteY12" fmla="*/ 885909 h 1141982"/>
              <a:gd name="connsiteX13" fmla="*/ 4906659 w 12126595"/>
              <a:gd name="connsiteY13" fmla="*/ 557432 h 1141982"/>
              <a:gd name="connsiteX14" fmla="*/ 0 w 12126595"/>
              <a:gd name="connsiteY14" fmla="*/ 557432 h 1141982"/>
              <a:gd name="connsiteX15" fmla="*/ 0 w 12126595"/>
              <a:gd name="connsiteY15" fmla="*/ 577840 h 1141982"/>
              <a:gd name="connsiteX16" fmla="*/ 4906659 w 12126595"/>
              <a:gd name="connsiteY16" fmla="*/ 577840 h 1141982"/>
              <a:gd name="connsiteX17" fmla="*/ 5909245 w 12126595"/>
              <a:gd name="connsiteY17" fmla="*/ 903521 h 1141982"/>
              <a:gd name="connsiteX18" fmla="*/ 6575224 w 12126595"/>
              <a:gd name="connsiteY18" fmla="*/ 1141982 h 11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26595" h="1141982">
                <a:moveTo>
                  <a:pt x="6575224" y="1141982"/>
                </a:moveTo>
                <a:cubicBezTo>
                  <a:pt x="6844052" y="1141982"/>
                  <a:pt x="7049373" y="881996"/>
                  <a:pt x="7272462" y="597968"/>
                </a:cubicBezTo>
                <a:cubicBezTo>
                  <a:pt x="7495553" y="313940"/>
                  <a:pt x="7726539" y="20408"/>
                  <a:pt x="8026624" y="20408"/>
                </a:cubicBezTo>
                <a:cubicBezTo>
                  <a:pt x="8268469" y="20408"/>
                  <a:pt x="8458325" y="126918"/>
                  <a:pt x="8678124" y="251879"/>
                </a:cubicBezTo>
                <a:cubicBezTo>
                  <a:pt x="8954848" y="407032"/>
                  <a:pt x="9268423" y="582872"/>
                  <a:pt x="9768895" y="582872"/>
                </a:cubicBezTo>
                <a:lnTo>
                  <a:pt x="12126595" y="582872"/>
                </a:lnTo>
                <a:lnTo>
                  <a:pt x="12126595" y="560787"/>
                </a:lnTo>
                <a:lnTo>
                  <a:pt x="9768895" y="560787"/>
                </a:lnTo>
                <a:cubicBezTo>
                  <a:pt x="9275992" y="560787"/>
                  <a:pt x="8966035" y="386904"/>
                  <a:pt x="8692274" y="233428"/>
                </a:cubicBezTo>
                <a:cubicBezTo>
                  <a:pt x="8469184" y="108188"/>
                  <a:pt x="8276367" y="0"/>
                  <a:pt x="8026624" y="0"/>
                </a:cubicBezTo>
                <a:cubicBezTo>
                  <a:pt x="7711403" y="0"/>
                  <a:pt x="7477784" y="298285"/>
                  <a:pt x="7250746" y="587065"/>
                </a:cubicBezTo>
                <a:cubicBezTo>
                  <a:pt x="7035883" y="861868"/>
                  <a:pt x="6831219" y="1121295"/>
                  <a:pt x="6575224" y="1121295"/>
                </a:cubicBezTo>
                <a:cubicBezTo>
                  <a:pt x="6391291" y="1121295"/>
                  <a:pt x="6163595" y="1006957"/>
                  <a:pt x="5922408" y="885909"/>
                </a:cubicBezTo>
                <a:cubicBezTo>
                  <a:pt x="5615413" y="731875"/>
                  <a:pt x="5268604" y="557432"/>
                  <a:pt x="4906659" y="557432"/>
                </a:cubicBezTo>
                <a:lnTo>
                  <a:pt x="0" y="557432"/>
                </a:lnTo>
                <a:lnTo>
                  <a:pt x="0" y="577840"/>
                </a:lnTo>
                <a:lnTo>
                  <a:pt x="4906659" y="577840"/>
                </a:lnTo>
                <a:cubicBezTo>
                  <a:pt x="5260377" y="577840"/>
                  <a:pt x="5605212" y="750884"/>
                  <a:pt x="5909245" y="903521"/>
                </a:cubicBezTo>
                <a:cubicBezTo>
                  <a:pt x="6164252" y="1031558"/>
                  <a:pt x="6384382" y="1141982"/>
                  <a:pt x="6575224" y="1141982"/>
                </a:cubicBez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 w="16342" cap="flat">
            <a:solidFill>
              <a:schemeClr val="accent1">
                <a:lumMod val="75000"/>
                <a:alpha val="2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6" descr="3资源 4"/>
          <p:cNvSpPr/>
          <p:nvPr>
            <p:custDataLst>
              <p:tags r:id="rId12"/>
            </p:custDataLst>
          </p:nvPr>
        </p:nvSpPr>
        <p:spPr>
          <a:xfrm>
            <a:off x="0" y="4234178"/>
            <a:ext cx="12192000" cy="1499684"/>
          </a:xfrm>
          <a:custGeom>
            <a:avLst/>
            <a:gdLst>
              <a:gd name="connsiteX0" fmla="*/ 6120345 w 12192000"/>
              <a:gd name="connsiteY0" fmla="*/ 1499684 h 1499684"/>
              <a:gd name="connsiteX1" fmla="*/ 7036752 w 12192000"/>
              <a:gd name="connsiteY1" fmla="*/ 782699 h 1499684"/>
              <a:gd name="connsiteX2" fmla="*/ 8042331 w 12192000"/>
              <a:gd name="connsiteY2" fmla="*/ 14541 h 1499684"/>
              <a:gd name="connsiteX3" fmla="*/ 8864958 w 12192000"/>
              <a:gd name="connsiteY3" fmla="*/ 277118 h 1499684"/>
              <a:gd name="connsiteX4" fmla="*/ 9791235 w 12192000"/>
              <a:gd name="connsiteY4" fmla="*/ 625544 h 1499684"/>
              <a:gd name="connsiteX5" fmla="*/ 12187384 w 12192000"/>
              <a:gd name="connsiteY5" fmla="*/ 757252 h 1499684"/>
              <a:gd name="connsiteX6" fmla="*/ 12192000 w 12192000"/>
              <a:gd name="connsiteY6" fmla="*/ 757252 h 1499684"/>
              <a:gd name="connsiteX7" fmla="*/ 12192000 w 12192000"/>
              <a:gd name="connsiteY7" fmla="*/ 742431 h 1499684"/>
              <a:gd name="connsiteX8" fmla="*/ 12188371 w 12192000"/>
              <a:gd name="connsiteY8" fmla="*/ 742431 h 1499684"/>
              <a:gd name="connsiteX9" fmla="*/ 9795843 w 12192000"/>
              <a:gd name="connsiteY9" fmla="*/ 611283 h 1499684"/>
              <a:gd name="connsiteX10" fmla="*/ 8874500 w 12192000"/>
              <a:gd name="connsiteY10" fmla="*/ 264535 h 1499684"/>
              <a:gd name="connsiteX11" fmla="*/ 8042989 w 12192000"/>
              <a:gd name="connsiteY11" fmla="*/ 0 h 1499684"/>
              <a:gd name="connsiteX12" fmla="*/ 7022932 w 12192000"/>
              <a:gd name="connsiteY12" fmla="*/ 774590 h 1499684"/>
              <a:gd name="connsiteX13" fmla="*/ 6121332 w 12192000"/>
              <a:gd name="connsiteY13" fmla="*/ 1485143 h 1499684"/>
              <a:gd name="connsiteX14" fmla="*/ 5452373 w 12192000"/>
              <a:gd name="connsiteY14" fmla="*/ 1255842 h 1499684"/>
              <a:gd name="connsiteX15" fmla="*/ 4552747 w 12192000"/>
              <a:gd name="connsiteY15" fmla="*/ 954395 h 1499684"/>
              <a:gd name="connsiteX16" fmla="*/ 0 w 12192000"/>
              <a:gd name="connsiteY16" fmla="*/ 760328 h 1499684"/>
              <a:gd name="connsiteX17" fmla="*/ 0 w 12192000"/>
              <a:gd name="connsiteY17" fmla="*/ 774869 h 1499684"/>
              <a:gd name="connsiteX18" fmla="*/ 4550444 w 12192000"/>
              <a:gd name="connsiteY18" fmla="*/ 969216 h 1499684"/>
              <a:gd name="connsiteX19" fmla="*/ 5442831 w 12192000"/>
              <a:gd name="connsiteY19" fmla="*/ 1268705 h 1499684"/>
              <a:gd name="connsiteX20" fmla="*/ 6120345 w 12192000"/>
              <a:gd name="connsiteY20" fmla="*/ 1499684 h 149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1499684">
                <a:moveTo>
                  <a:pt x="6120345" y="1499684"/>
                </a:moveTo>
                <a:cubicBezTo>
                  <a:pt x="6473746" y="1499684"/>
                  <a:pt x="6747516" y="1151538"/>
                  <a:pt x="7036752" y="782699"/>
                </a:cubicBezTo>
                <a:cubicBezTo>
                  <a:pt x="7333555" y="406030"/>
                  <a:pt x="7640561" y="14541"/>
                  <a:pt x="8042331" y="14541"/>
                </a:cubicBezTo>
                <a:cubicBezTo>
                  <a:pt x="8354600" y="14541"/>
                  <a:pt x="8591187" y="137301"/>
                  <a:pt x="8864958" y="277118"/>
                </a:cubicBezTo>
                <a:cubicBezTo>
                  <a:pt x="9114707" y="405471"/>
                  <a:pt x="9396374" y="551161"/>
                  <a:pt x="9791235" y="625544"/>
                </a:cubicBezTo>
                <a:cubicBezTo>
                  <a:pt x="10008409" y="666930"/>
                  <a:pt x="10913957" y="757252"/>
                  <a:pt x="12187384" y="757252"/>
                </a:cubicBezTo>
                <a:lnTo>
                  <a:pt x="12192000" y="757252"/>
                </a:lnTo>
                <a:lnTo>
                  <a:pt x="12192000" y="742431"/>
                </a:lnTo>
                <a:lnTo>
                  <a:pt x="12188371" y="742431"/>
                </a:lnTo>
                <a:cubicBezTo>
                  <a:pt x="10916260" y="742431"/>
                  <a:pt x="10012687" y="652389"/>
                  <a:pt x="9795843" y="611283"/>
                </a:cubicBezTo>
                <a:cubicBezTo>
                  <a:pt x="9404601" y="537179"/>
                  <a:pt x="9122933" y="392328"/>
                  <a:pt x="8874500" y="264535"/>
                </a:cubicBezTo>
                <a:cubicBezTo>
                  <a:pt x="8598097" y="122760"/>
                  <a:pt x="8359865" y="0"/>
                  <a:pt x="8042989" y="0"/>
                </a:cubicBezTo>
                <a:cubicBezTo>
                  <a:pt x="7631676" y="0"/>
                  <a:pt x="7322039" y="393726"/>
                  <a:pt x="7022932" y="774590"/>
                </a:cubicBezTo>
                <a:cubicBezTo>
                  <a:pt x="6735670" y="1140073"/>
                  <a:pt x="6464532" y="1485143"/>
                  <a:pt x="6121332" y="1485143"/>
                </a:cubicBezTo>
                <a:cubicBezTo>
                  <a:pt x="5927522" y="1485143"/>
                  <a:pt x="5696858" y="1373848"/>
                  <a:pt x="5452373" y="1255842"/>
                </a:cubicBezTo>
                <a:cubicBezTo>
                  <a:pt x="5177945" y="1123854"/>
                  <a:pt x="4868307" y="974249"/>
                  <a:pt x="4552747" y="954395"/>
                </a:cubicBezTo>
                <a:cubicBezTo>
                  <a:pt x="3412257" y="883368"/>
                  <a:pt x="225071" y="760328"/>
                  <a:pt x="0" y="760328"/>
                </a:cubicBezTo>
                <a:lnTo>
                  <a:pt x="0" y="774869"/>
                </a:lnTo>
                <a:cubicBezTo>
                  <a:pt x="225071" y="774869"/>
                  <a:pt x="3411270" y="898188"/>
                  <a:pt x="4550444" y="969216"/>
                </a:cubicBezTo>
                <a:cubicBezTo>
                  <a:pt x="4862384" y="989070"/>
                  <a:pt x="5170704" y="1137276"/>
                  <a:pt x="5442831" y="1268705"/>
                </a:cubicBezTo>
                <a:cubicBezTo>
                  <a:pt x="5689289" y="1387830"/>
                  <a:pt x="5922916" y="1499684"/>
                  <a:pt x="6120345" y="1499684"/>
                </a:cubicBez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14306" cap="flat">
            <a:solidFill>
              <a:schemeClr val="accent1">
                <a:lumMod val="50000"/>
                <a:alpha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5" descr="5资源 6"/>
          <p:cNvSpPr/>
          <p:nvPr>
            <p:custDataLst>
              <p:tags r:id="rId13"/>
            </p:custDataLst>
          </p:nvPr>
        </p:nvSpPr>
        <p:spPr>
          <a:xfrm>
            <a:off x="0" y="4066540"/>
            <a:ext cx="12192000" cy="1855375"/>
          </a:xfrm>
          <a:custGeom>
            <a:avLst/>
            <a:gdLst>
              <a:gd name="connsiteX0" fmla="*/ 5586992 w 12192000"/>
              <a:gd name="connsiteY0" fmla="*/ 1855375 h 1855375"/>
              <a:gd name="connsiteX1" fmla="*/ 6721512 w 12192000"/>
              <a:gd name="connsiteY1" fmla="*/ 965712 h 1855375"/>
              <a:gd name="connsiteX2" fmla="*/ 7978103 w 12192000"/>
              <a:gd name="connsiteY2" fmla="*/ 7269 h 1855375"/>
              <a:gd name="connsiteX3" fmla="*/ 8981995 w 12192000"/>
              <a:gd name="connsiteY3" fmla="*/ 332156 h 1855375"/>
              <a:gd name="connsiteX4" fmla="*/ 9736147 w 12192000"/>
              <a:gd name="connsiteY4" fmla="*/ 667667 h 1855375"/>
              <a:gd name="connsiteX5" fmla="*/ 12138116 w 12192000"/>
              <a:gd name="connsiteY5" fmla="*/ 930763 h 1855375"/>
              <a:gd name="connsiteX6" fmla="*/ 12192000 w 12192000"/>
              <a:gd name="connsiteY6" fmla="*/ 930763 h 1855375"/>
              <a:gd name="connsiteX7" fmla="*/ 12192000 w 12192000"/>
              <a:gd name="connsiteY7" fmla="*/ 923494 h 1855375"/>
              <a:gd name="connsiteX8" fmla="*/ 12138116 w 12192000"/>
              <a:gd name="connsiteY8" fmla="*/ 923494 h 1855375"/>
              <a:gd name="connsiteX9" fmla="*/ 9738122 w 12192000"/>
              <a:gd name="connsiteY9" fmla="*/ 660957 h 1855375"/>
              <a:gd name="connsiteX10" fmla="*/ 8985285 w 12192000"/>
              <a:gd name="connsiteY10" fmla="*/ 325446 h 1855375"/>
              <a:gd name="connsiteX11" fmla="*/ 7978103 w 12192000"/>
              <a:gd name="connsiteY11" fmla="*/ 0 h 1855375"/>
              <a:gd name="connsiteX12" fmla="*/ 6714274 w 12192000"/>
              <a:gd name="connsiteY12" fmla="*/ 961518 h 1855375"/>
              <a:gd name="connsiteX13" fmla="*/ 5586992 w 12192000"/>
              <a:gd name="connsiteY13" fmla="*/ 1848106 h 1855375"/>
              <a:gd name="connsiteX14" fmla="*/ 4892396 w 12192000"/>
              <a:gd name="connsiteY14" fmla="*/ 1621916 h 1855375"/>
              <a:gd name="connsiteX15" fmla="*/ 4117844 w 12192000"/>
              <a:gd name="connsiteY15" fmla="*/ 1350991 h 1855375"/>
              <a:gd name="connsiteX16" fmla="*/ 24785 w 12192000"/>
              <a:gd name="connsiteY16" fmla="*/ 965134 h 1855375"/>
              <a:gd name="connsiteX17" fmla="*/ 0 w 12192000"/>
              <a:gd name="connsiteY17" fmla="*/ 964477 h 1855375"/>
              <a:gd name="connsiteX18" fmla="*/ 0 w 12192000"/>
              <a:gd name="connsiteY18" fmla="*/ 972025 h 1855375"/>
              <a:gd name="connsiteX19" fmla="*/ 24708 w 12192000"/>
              <a:gd name="connsiteY19" fmla="*/ 972680 h 1855375"/>
              <a:gd name="connsiteX20" fmla="*/ 4116527 w 12192000"/>
              <a:gd name="connsiteY20" fmla="*/ 1358260 h 1855375"/>
              <a:gd name="connsiteX21" fmla="*/ 4888118 w 12192000"/>
              <a:gd name="connsiteY21" fmla="*/ 1628626 h 1855375"/>
              <a:gd name="connsiteX22" fmla="*/ 5586992 w 12192000"/>
              <a:gd name="connsiteY22" fmla="*/ 1855375 h 185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1855375">
                <a:moveTo>
                  <a:pt x="5586992" y="1855375"/>
                </a:moveTo>
                <a:cubicBezTo>
                  <a:pt x="6022309" y="1855375"/>
                  <a:pt x="6361875" y="1423126"/>
                  <a:pt x="6721512" y="965712"/>
                </a:cubicBezTo>
                <a:cubicBezTo>
                  <a:pt x="7092995" y="494599"/>
                  <a:pt x="7474678" y="7269"/>
                  <a:pt x="7978103" y="7269"/>
                </a:cubicBezTo>
                <a:cubicBezTo>
                  <a:pt x="8367684" y="7269"/>
                  <a:pt x="8651642" y="157690"/>
                  <a:pt x="8981995" y="332156"/>
                </a:cubicBezTo>
                <a:cubicBezTo>
                  <a:pt x="9206398" y="449585"/>
                  <a:pt x="9438369" y="572326"/>
                  <a:pt x="9736147" y="667667"/>
                </a:cubicBezTo>
                <a:cubicBezTo>
                  <a:pt x="10039848" y="765524"/>
                  <a:pt x="10889422" y="930763"/>
                  <a:pt x="12138116" y="930763"/>
                </a:cubicBezTo>
                <a:lnTo>
                  <a:pt x="12192000" y="930763"/>
                </a:lnTo>
                <a:lnTo>
                  <a:pt x="12192000" y="923494"/>
                </a:lnTo>
                <a:lnTo>
                  <a:pt x="12138116" y="923494"/>
                </a:lnTo>
                <a:cubicBezTo>
                  <a:pt x="10889751" y="923494"/>
                  <a:pt x="10042481" y="758534"/>
                  <a:pt x="9738122" y="660957"/>
                </a:cubicBezTo>
                <a:cubicBezTo>
                  <a:pt x="9440672" y="566175"/>
                  <a:pt x="9209360" y="443713"/>
                  <a:pt x="8985285" y="325446"/>
                </a:cubicBezTo>
                <a:cubicBezTo>
                  <a:pt x="8655262" y="150700"/>
                  <a:pt x="8369987" y="0"/>
                  <a:pt x="7978103" y="0"/>
                </a:cubicBezTo>
                <a:cubicBezTo>
                  <a:pt x="7470072" y="0"/>
                  <a:pt x="7085755" y="488728"/>
                  <a:pt x="6714274" y="961518"/>
                </a:cubicBezTo>
                <a:cubicBezTo>
                  <a:pt x="6356282" y="1417534"/>
                  <a:pt x="6017703" y="1848106"/>
                  <a:pt x="5586992" y="1848106"/>
                </a:cubicBezTo>
                <a:cubicBezTo>
                  <a:pt x="5379700" y="1848106"/>
                  <a:pt x="5140491" y="1737108"/>
                  <a:pt x="4892396" y="1621916"/>
                </a:cubicBezTo>
                <a:cubicBezTo>
                  <a:pt x="4644303" y="1506724"/>
                  <a:pt x="4386008" y="1387338"/>
                  <a:pt x="4117844" y="1350991"/>
                </a:cubicBezTo>
                <a:cubicBezTo>
                  <a:pt x="3114692" y="1215476"/>
                  <a:pt x="673096" y="992479"/>
                  <a:pt x="24785" y="965134"/>
                </a:cubicBezTo>
                <a:lnTo>
                  <a:pt x="0" y="964477"/>
                </a:lnTo>
                <a:lnTo>
                  <a:pt x="0" y="972025"/>
                </a:lnTo>
                <a:lnTo>
                  <a:pt x="24708" y="972680"/>
                </a:lnTo>
                <a:cubicBezTo>
                  <a:pt x="672571" y="999994"/>
                  <a:pt x="3112759" y="1222746"/>
                  <a:pt x="4116527" y="1358260"/>
                </a:cubicBezTo>
                <a:cubicBezTo>
                  <a:pt x="4383376" y="1394327"/>
                  <a:pt x="4636406" y="1512036"/>
                  <a:pt x="4888118" y="1628626"/>
                </a:cubicBezTo>
                <a:cubicBezTo>
                  <a:pt x="5139831" y="1745216"/>
                  <a:pt x="5377725" y="1855375"/>
                  <a:pt x="5586992" y="1855375"/>
                </a:cubicBezTo>
                <a:close/>
              </a:path>
            </a:pathLst>
          </a:custGeom>
          <a:solidFill>
            <a:schemeClr val="accent1">
              <a:lumMod val="75000"/>
              <a:alpha val="60000"/>
            </a:schemeClr>
          </a:solidFill>
          <a:ln w="22260" cap="flat">
            <a:solidFill>
              <a:schemeClr val="accent1">
                <a:lumMod val="75000"/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4" descr="7资源 8"/>
          <p:cNvSpPr/>
          <p:nvPr>
            <p:custDataLst>
              <p:tags r:id="rId14"/>
            </p:custDataLst>
          </p:nvPr>
        </p:nvSpPr>
        <p:spPr>
          <a:xfrm>
            <a:off x="0" y="3870325"/>
            <a:ext cx="12192000" cy="2226199"/>
          </a:xfrm>
          <a:custGeom>
            <a:avLst/>
            <a:gdLst>
              <a:gd name="connsiteX0" fmla="*/ 5210289 w 12192000"/>
              <a:gd name="connsiteY0" fmla="*/ 2226199 h 2226199"/>
              <a:gd name="connsiteX1" fmla="*/ 5928893 w 12192000"/>
              <a:gd name="connsiteY1" fmla="*/ 1894269 h 2226199"/>
              <a:gd name="connsiteX2" fmla="*/ 6570830 w 12192000"/>
              <a:gd name="connsiteY2" fmla="*/ 1161058 h 2226199"/>
              <a:gd name="connsiteX3" fmla="*/ 8071538 w 12192000"/>
              <a:gd name="connsiteY3" fmla="*/ 14541 h 2226199"/>
              <a:gd name="connsiteX4" fmla="*/ 9237950 w 12192000"/>
              <a:gd name="connsiteY4" fmla="*/ 413864 h 2226199"/>
              <a:gd name="connsiteX5" fmla="*/ 9833824 w 12192000"/>
              <a:gd name="connsiteY5" fmla="*/ 723983 h 2226199"/>
              <a:gd name="connsiteX6" fmla="*/ 11765815 w 12192000"/>
              <a:gd name="connsiteY6" fmla="*/ 1107009 h 2226199"/>
              <a:gd name="connsiteX7" fmla="*/ 12192000 w 12192000"/>
              <a:gd name="connsiteY7" fmla="*/ 1117738 h 2226199"/>
              <a:gd name="connsiteX8" fmla="*/ 12192000 w 12192000"/>
              <a:gd name="connsiteY8" fmla="*/ 1102918 h 2226199"/>
              <a:gd name="connsiteX9" fmla="*/ 11767166 w 12192000"/>
              <a:gd name="connsiteY9" fmla="*/ 1092237 h 2226199"/>
              <a:gd name="connsiteX10" fmla="*/ 9841721 w 12192000"/>
              <a:gd name="connsiteY10" fmla="*/ 710840 h 2226199"/>
              <a:gd name="connsiteX11" fmla="*/ 9247821 w 12192000"/>
              <a:gd name="connsiteY11" fmla="*/ 403238 h 2226199"/>
              <a:gd name="connsiteX12" fmla="*/ 8071538 w 12192000"/>
              <a:gd name="connsiteY12" fmla="*/ 0 h 2226199"/>
              <a:gd name="connsiteX13" fmla="*/ 6556353 w 12192000"/>
              <a:gd name="connsiteY13" fmla="*/ 1152109 h 2226199"/>
              <a:gd name="connsiteX14" fmla="*/ 5210289 w 12192000"/>
              <a:gd name="connsiteY14" fmla="*/ 2211658 h 2226199"/>
              <a:gd name="connsiteX15" fmla="*/ 4477538 w 12192000"/>
              <a:gd name="connsiteY15" fmla="*/ 1983753 h 2226199"/>
              <a:gd name="connsiteX16" fmla="*/ 3842180 w 12192000"/>
              <a:gd name="connsiteY16" fmla="*/ 1748018 h 2226199"/>
              <a:gd name="connsiteX17" fmla="*/ 136128 w 12192000"/>
              <a:gd name="connsiteY17" fmla="*/ 1169108 h 2226199"/>
              <a:gd name="connsiteX18" fmla="*/ 0 w 12192000"/>
              <a:gd name="connsiteY18" fmla="*/ 1165048 h 2226199"/>
              <a:gd name="connsiteX19" fmla="*/ 0 w 12192000"/>
              <a:gd name="connsiteY19" fmla="*/ 1179869 h 2226199"/>
              <a:gd name="connsiteX20" fmla="*/ 135870 w 12192000"/>
              <a:gd name="connsiteY20" fmla="*/ 1183923 h 2226199"/>
              <a:gd name="connsiteX21" fmla="*/ 3837903 w 12192000"/>
              <a:gd name="connsiteY21" fmla="*/ 1762280 h 2226199"/>
              <a:gd name="connsiteX22" fmla="*/ 4469643 w 12192000"/>
              <a:gd name="connsiteY22" fmla="*/ 1996896 h 2226199"/>
              <a:gd name="connsiteX23" fmla="*/ 5210289 w 12192000"/>
              <a:gd name="connsiteY23" fmla="*/ 2226199 h 222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2226199">
                <a:moveTo>
                  <a:pt x="5210289" y="2226199"/>
                </a:moveTo>
                <a:cubicBezTo>
                  <a:pt x="5445546" y="2226199"/>
                  <a:pt x="5680475" y="2117700"/>
                  <a:pt x="5928893" y="1894269"/>
                </a:cubicBezTo>
                <a:cubicBezTo>
                  <a:pt x="6150330" y="1695446"/>
                  <a:pt x="6354328" y="1435383"/>
                  <a:pt x="6570830" y="1161058"/>
                </a:cubicBezTo>
                <a:cubicBezTo>
                  <a:pt x="7013047" y="597027"/>
                  <a:pt x="7470728" y="14541"/>
                  <a:pt x="8071538" y="14541"/>
                </a:cubicBezTo>
                <a:cubicBezTo>
                  <a:pt x="8539090" y="14541"/>
                  <a:pt x="8863185" y="200221"/>
                  <a:pt x="9237950" y="413864"/>
                </a:cubicBezTo>
                <a:cubicBezTo>
                  <a:pt x="9428623" y="527870"/>
                  <a:pt x="9627653" y="631451"/>
                  <a:pt x="9833824" y="723983"/>
                </a:cubicBezTo>
                <a:cubicBezTo>
                  <a:pt x="10073646" y="827973"/>
                  <a:pt x="10705446" y="1052501"/>
                  <a:pt x="11765815" y="1107009"/>
                </a:cubicBezTo>
                <a:lnTo>
                  <a:pt x="12192000" y="1117738"/>
                </a:lnTo>
                <a:lnTo>
                  <a:pt x="12192000" y="1102918"/>
                </a:lnTo>
                <a:lnTo>
                  <a:pt x="11767166" y="1092237"/>
                </a:lnTo>
                <a:cubicBezTo>
                  <a:pt x="10709924" y="1037951"/>
                  <a:pt x="10080967" y="814341"/>
                  <a:pt x="9841721" y="710840"/>
                </a:cubicBezTo>
                <a:cubicBezTo>
                  <a:pt x="9636307" y="619069"/>
                  <a:pt x="9437935" y="516327"/>
                  <a:pt x="9247821" y="403238"/>
                </a:cubicBezTo>
                <a:cubicBezTo>
                  <a:pt x="8870423" y="186798"/>
                  <a:pt x="8544354" y="0"/>
                  <a:pt x="8071538" y="0"/>
                </a:cubicBezTo>
                <a:cubicBezTo>
                  <a:pt x="7461515" y="0"/>
                  <a:pt x="7001202" y="585562"/>
                  <a:pt x="6556353" y="1152109"/>
                </a:cubicBezTo>
                <a:cubicBezTo>
                  <a:pt x="6128284" y="1696844"/>
                  <a:pt x="5723905" y="2211658"/>
                  <a:pt x="5210289" y="2211658"/>
                </a:cubicBezTo>
                <a:cubicBezTo>
                  <a:pt x="4985233" y="2211658"/>
                  <a:pt x="4738790" y="2100921"/>
                  <a:pt x="4477538" y="1983753"/>
                </a:cubicBezTo>
                <a:cubicBezTo>
                  <a:pt x="4272224" y="1891752"/>
                  <a:pt x="4059340" y="1796116"/>
                  <a:pt x="3842180" y="1748018"/>
                </a:cubicBezTo>
                <a:cubicBezTo>
                  <a:pt x="2912464" y="1542222"/>
                  <a:pt x="914202" y="1209851"/>
                  <a:pt x="136128" y="1169108"/>
                </a:cubicBezTo>
                <a:lnTo>
                  <a:pt x="0" y="1165048"/>
                </a:lnTo>
                <a:lnTo>
                  <a:pt x="0" y="1179869"/>
                </a:lnTo>
                <a:lnTo>
                  <a:pt x="135870" y="1183923"/>
                </a:lnTo>
                <a:cubicBezTo>
                  <a:pt x="912605" y="1224604"/>
                  <a:pt x="2908803" y="1556484"/>
                  <a:pt x="3837903" y="1762280"/>
                </a:cubicBezTo>
                <a:cubicBezTo>
                  <a:pt x="4053089" y="1810098"/>
                  <a:pt x="4264986" y="1904895"/>
                  <a:pt x="4469643" y="1996896"/>
                </a:cubicBezTo>
                <a:cubicBezTo>
                  <a:pt x="4732537" y="2114344"/>
                  <a:pt x="4979967" y="2226199"/>
                  <a:pt x="5210289" y="2226199"/>
                </a:cubicBez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 w="14048" cap="flat">
            <a:solidFill>
              <a:schemeClr val="accent1">
                <a:lumMod val="75000"/>
                <a:alpha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3" descr="6资源 7"/>
          <p:cNvSpPr/>
          <p:nvPr>
            <p:custDataLst>
              <p:tags r:id="rId15"/>
            </p:custDataLst>
          </p:nvPr>
        </p:nvSpPr>
        <p:spPr>
          <a:xfrm>
            <a:off x="0" y="3702683"/>
            <a:ext cx="12192000" cy="2581892"/>
          </a:xfrm>
          <a:custGeom>
            <a:avLst/>
            <a:gdLst>
              <a:gd name="connsiteX0" fmla="*/ 4756438 w 12192000"/>
              <a:gd name="connsiteY0" fmla="*/ 2581892 h 2581892"/>
              <a:gd name="connsiteX1" fmla="*/ 5588922 w 12192000"/>
              <a:gd name="connsiteY1" fmla="*/ 2197152 h 2581892"/>
              <a:gd name="connsiteX2" fmla="*/ 6335525 w 12192000"/>
              <a:gd name="connsiteY2" fmla="*/ 1342114 h 2581892"/>
              <a:gd name="connsiteX3" fmla="*/ 8087690 w 12192000"/>
              <a:gd name="connsiteY3" fmla="*/ 7270 h 2581892"/>
              <a:gd name="connsiteX4" fmla="*/ 9406172 w 12192000"/>
              <a:gd name="connsiteY4" fmla="*/ 494066 h 2581892"/>
              <a:gd name="connsiteX5" fmla="*/ 9859596 w 12192000"/>
              <a:gd name="connsiteY5" fmla="*/ 767242 h 2581892"/>
              <a:gd name="connsiteX6" fmla="*/ 11921868 w 12192000"/>
              <a:gd name="connsiteY6" fmla="*/ 1285370 h 2581892"/>
              <a:gd name="connsiteX7" fmla="*/ 12192000 w 12192000"/>
              <a:gd name="connsiteY7" fmla="*/ 1291501 h 2581892"/>
              <a:gd name="connsiteX8" fmla="*/ 12192000 w 12192000"/>
              <a:gd name="connsiteY8" fmla="*/ 1284247 h 2581892"/>
              <a:gd name="connsiteX9" fmla="*/ 11922471 w 12192000"/>
              <a:gd name="connsiteY9" fmla="*/ 1278174 h 2581892"/>
              <a:gd name="connsiteX10" fmla="*/ 9864202 w 12192000"/>
              <a:gd name="connsiteY10" fmla="*/ 762209 h 2581892"/>
              <a:gd name="connsiteX11" fmla="*/ 9411108 w 12192000"/>
              <a:gd name="connsiteY11" fmla="*/ 489312 h 2581892"/>
              <a:gd name="connsiteX12" fmla="*/ 8087690 w 12192000"/>
              <a:gd name="connsiteY12" fmla="*/ 0 h 2581892"/>
              <a:gd name="connsiteX13" fmla="*/ 6328944 w 12192000"/>
              <a:gd name="connsiteY13" fmla="*/ 1339038 h 2581892"/>
              <a:gd name="connsiteX14" fmla="*/ 5583329 w 12192000"/>
              <a:gd name="connsiteY14" fmla="*/ 2192120 h 2581892"/>
              <a:gd name="connsiteX15" fmla="*/ 4757097 w 12192000"/>
              <a:gd name="connsiteY15" fmla="*/ 2574622 h 2581892"/>
              <a:gd name="connsiteX16" fmla="*/ 3947974 w 12192000"/>
              <a:gd name="connsiteY16" fmla="*/ 2330525 h 2581892"/>
              <a:gd name="connsiteX17" fmla="*/ 3487311 w 12192000"/>
              <a:gd name="connsiteY17" fmla="*/ 2144586 h 2581892"/>
              <a:gd name="connsiteX18" fmla="*/ 170169 w 12192000"/>
              <a:gd name="connsiteY18" fmla="*/ 1372839 h 2581892"/>
              <a:gd name="connsiteX19" fmla="*/ 0 w 12192000"/>
              <a:gd name="connsiteY19" fmla="*/ 1367361 h 2581892"/>
              <a:gd name="connsiteX20" fmla="*/ 0 w 12192000"/>
              <a:gd name="connsiteY20" fmla="*/ 1374910 h 2581892"/>
              <a:gd name="connsiteX21" fmla="*/ 169916 w 12192000"/>
              <a:gd name="connsiteY21" fmla="*/ 1380382 h 2581892"/>
              <a:gd name="connsiteX22" fmla="*/ 3485337 w 12192000"/>
              <a:gd name="connsiteY22" fmla="*/ 2152975 h 2581892"/>
              <a:gd name="connsiteX23" fmla="*/ 3943367 w 12192000"/>
              <a:gd name="connsiteY23" fmla="*/ 2336956 h 2581892"/>
              <a:gd name="connsiteX24" fmla="*/ 4756438 w 12192000"/>
              <a:gd name="connsiteY24" fmla="*/ 2581892 h 258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2581892">
                <a:moveTo>
                  <a:pt x="4756438" y="2581892"/>
                </a:moveTo>
                <a:cubicBezTo>
                  <a:pt x="5031849" y="2581892"/>
                  <a:pt x="5297060" y="2460542"/>
                  <a:pt x="5588922" y="2197152"/>
                </a:cubicBezTo>
                <a:cubicBezTo>
                  <a:pt x="5846236" y="1965917"/>
                  <a:pt x="6084793" y="1663383"/>
                  <a:pt x="6335525" y="1342114"/>
                </a:cubicBezTo>
                <a:cubicBezTo>
                  <a:pt x="6851468" y="686435"/>
                  <a:pt x="7385179" y="7270"/>
                  <a:pt x="8087690" y="7270"/>
                </a:cubicBezTo>
                <a:cubicBezTo>
                  <a:pt x="8639169" y="7270"/>
                  <a:pt x="8994537" y="233472"/>
                  <a:pt x="9406172" y="494066"/>
                </a:cubicBezTo>
                <a:cubicBezTo>
                  <a:pt x="9548978" y="584938"/>
                  <a:pt x="9695074" y="679166"/>
                  <a:pt x="9859596" y="767242"/>
                </a:cubicBezTo>
                <a:cubicBezTo>
                  <a:pt x="10432257" y="1076977"/>
                  <a:pt x="11109468" y="1247563"/>
                  <a:pt x="11921868" y="1285370"/>
                </a:cubicBezTo>
                <a:lnTo>
                  <a:pt x="12192000" y="1291501"/>
                </a:lnTo>
                <a:lnTo>
                  <a:pt x="12192000" y="1284247"/>
                </a:lnTo>
                <a:lnTo>
                  <a:pt x="11922471" y="1278174"/>
                </a:lnTo>
                <a:cubicBezTo>
                  <a:pt x="11111448" y="1240696"/>
                  <a:pt x="10435425" y="1071454"/>
                  <a:pt x="9864202" y="762209"/>
                </a:cubicBezTo>
                <a:cubicBezTo>
                  <a:pt x="9701655" y="674133"/>
                  <a:pt x="9553913" y="580185"/>
                  <a:pt x="9411108" y="489312"/>
                </a:cubicBezTo>
                <a:cubicBezTo>
                  <a:pt x="8998485" y="226761"/>
                  <a:pt x="8641800" y="0"/>
                  <a:pt x="8087690" y="0"/>
                </a:cubicBezTo>
                <a:cubicBezTo>
                  <a:pt x="7380573" y="0"/>
                  <a:pt x="6845544" y="680564"/>
                  <a:pt x="6328944" y="1339038"/>
                </a:cubicBezTo>
                <a:cubicBezTo>
                  <a:pt x="6076895" y="1658909"/>
                  <a:pt x="5839984" y="1961164"/>
                  <a:pt x="5583329" y="2192120"/>
                </a:cubicBezTo>
                <a:cubicBezTo>
                  <a:pt x="5293111" y="2452993"/>
                  <a:pt x="5030534" y="2574622"/>
                  <a:pt x="4757097" y="2574622"/>
                </a:cubicBezTo>
                <a:cubicBezTo>
                  <a:pt x="4498138" y="2574622"/>
                  <a:pt x="4230954" y="2456068"/>
                  <a:pt x="3947974" y="2330525"/>
                </a:cubicBezTo>
                <a:cubicBezTo>
                  <a:pt x="3798688" y="2261208"/>
                  <a:pt x="3644858" y="2199129"/>
                  <a:pt x="3487311" y="2144586"/>
                </a:cubicBezTo>
                <a:cubicBezTo>
                  <a:pt x="2655650" y="1874067"/>
                  <a:pt x="1080168" y="1427591"/>
                  <a:pt x="170169" y="1372839"/>
                </a:cubicBezTo>
                <a:lnTo>
                  <a:pt x="0" y="1367361"/>
                </a:lnTo>
                <a:lnTo>
                  <a:pt x="0" y="1374910"/>
                </a:lnTo>
                <a:lnTo>
                  <a:pt x="169916" y="1380382"/>
                </a:lnTo>
                <a:cubicBezTo>
                  <a:pt x="1078618" y="1435078"/>
                  <a:pt x="2652442" y="1881144"/>
                  <a:pt x="3485337" y="2152975"/>
                </a:cubicBezTo>
                <a:cubicBezTo>
                  <a:pt x="3642028" y="2206818"/>
                  <a:pt x="3794935" y="2268245"/>
                  <a:pt x="3943367" y="2336956"/>
                </a:cubicBezTo>
                <a:cubicBezTo>
                  <a:pt x="4227334" y="2462779"/>
                  <a:pt x="4495506" y="2581892"/>
                  <a:pt x="4756438" y="258189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398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1" name="2" descr="2资源 3"/>
          <p:cNvSpPr/>
          <p:nvPr>
            <p:custDataLst>
              <p:tags r:id="rId16"/>
            </p:custDataLst>
          </p:nvPr>
        </p:nvSpPr>
        <p:spPr>
          <a:xfrm>
            <a:off x="16510" y="3519755"/>
            <a:ext cx="12175490" cy="2942924"/>
          </a:xfrm>
          <a:custGeom>
            <a:avLst/>
            <a:gdLst>
              <a:gd name="connsiteX0" fmla="*/ 4304875 w 12175490"/>
              <a:gd name="connsiteY0" fmla="*/ 2942924 h 2942924"/>
              <a:gd name="connsiteX1" fmla="*/ 5253835 w 12175490"/>
              <a:gd name="connsiteY1" fmla="*/ 2504261 h 2942924"/>
              <a:gd name="connsiteX2" fmla="*/ 6105399 w 12175490"/>
              <a:gd name="connsiteY2" fmla="*/ 1530199 h 2942924"/>
              <a:gd name="connsiteX3" fmla="*/ 8105982 w 12175490"/>
              <a:gd name="connsiteY3" fmla="*/ 5641 h 2942924"/>
              <a:gd name="connsiteX4" fmla="*/ 9557391 w 12175490"/>
              <a:gd name="connsiteY4" fmla="*/ 587450 h 2942924"/>
              <a:gd name="connsiteX5" fmla="*/ 9886434 w 12175490"/>
              <a:gd name="connsiteY5" fmla="*/ 816707 h 2942924"/>
              <a:gd name="connsiteX6" fmla="*/ 10803807 w 12175490"/>
              <a:gd name="connsiteY6" fmla="*/ 1262640 h 2942924"/>
              <a:gd name="connsiteX7" fmla="*/ 11896468 w 12175490"/>
              <a:gd name="connsiteY7" fmla="*/ 1461226 h 2942924"/>
              <a:gd name="connsiteX8" fmla="*/ 12175490 w 12175490"/>
              <a:gd name="connsiteY8" fmla="*/ 1469998 h 2942924"/>
              <a:gd name="connsiteX9" fmla="*/ 12175490 w 12175490"/>
              <a:gd name="connsiteY9" fmla="*/ 1466430 h 2942924"/>
              <a:gd name="connsiteX10" fmla="*/ 12083026 w 12175490"/>
              <a:gd name="connsiteY10" fmla="*/ 1464885 h 2942924"/>
              <a:gd name="connsiteX11" fmla="*/ 9889395 w 12175490"/>
              <a:gd name="connsiteY11" fmla="*/ 812514 h 2942924"/>
              <a:gd name="connsiteX12" fmla="*/ 9560352 w 12175490"/>
              <a:gd name="connsiteY12" fmla="*/ 583257 h 2942924"/>
              <a:gd name="connsiteX13" fmla="*/ 8912466 w 12175490"/>
              <a:gd name="connsiteY13" fmla="*/ 177025 h 2942924"/>
              <a:gd name="connsiteX14" fmla="*/ 8105982 w 12175490"/>
              <a:gd name="connsiteY14" fmla="*/ 50 h 2942924"/>
              <a:gd name="connsiteX15" fmla="*/ 6101121 w 12175490"/>
              <a:gd name="connsiteY15" fmla="*/ 1527124 h 2942924"/>
              <a:gd name="connsiteX16" fmla="*/ 5249886 w 12175490"/>
              <a:gd name="connsiteY16" fmla="*/ 2500626 h 2942924"/>
              <a:gd name="connsiteX17" fmla="*/ 4305862 w 12175490"/>
              <a:gd name="connsiteY17" fmla="*/ 2937612 h 2942924"/>
              <a:gd name="connsiteX18" fmla="*/ 3332550 w 12175490"/>
              <a:gd name="connsiteY18" fmla="*/ 2632589 h 2942924"/>
              <a:gd name="connsiteX19" fmla="*/ 3135124 w 12175490"/>
              <a:gd name="connsiteY19" fmla="*/ 2541166 h 2942924"/>
              <a:gd name="connsiteX20" fmla="*/ 2958099 w 12175490"/>
              <a:gd name="connsiteY20" fmla="*/ 2460646 h 2942924"/>
              <a:gd name="connsiteX21" fmla="*/ 0 w 12175490"/>
              <a:gd name="connsiteY21" fmla="*/ 1569620 h 2942924"/>
              <a:gd name="connsiteX22" fmla="*/ 0 w 12175490"/>
              <a:gd name="connsiteY22" fmla="*/ 1575212 h 2942924"/>
              <a:gd name="connsiteX23" fmla="*/ 2953822 w 12175490"/>
              <a:gd name="connsiteY23" fmla="*/ 2465399 h 2942924"/>
              <a:gd name="connsiteX24" fmla="*/ 3130847 w 12175490"/>
              <a:gd name="connsiteY24" fmla="*/ 2545918 h 2942924"/>
              <a:gd name="connsiteX25" fmla="*/ 3328273 w 12175490"/>
              <a:gd name="connsiteY25" fmla="*/ 2637621 h 2942924"/>
              <a:gd name="connsiteX26" fmla="*/ 4304875 w 12175490"/>
              <a:gd name="connsiteY26" fmla="*/ 2942924 h 29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75490" h="2942924">
                <a:moveTo>
                  <a:pt x="4304875" y="2942924"/>
                </a:moveTo>
                <a:cubicBezTo>
                  <a:pt x="4619439" y="2942924"/>
                  <a:pt x="4920843" y="2803693"/>
                  <a:pt x="5253835" y="2504261"/>
                </a:cubicBezTo>
                <a:cubicBezTo>
                  <a:pt x="5546026" y="2240616"/>
                  <a:pt x="5818145" y="1895612"/>
                  <a:pt x="6105399" y="1530199"/>
                </a:cubicBezTo>
                <a:cubicBezTo>
                  <a:pt x="6694387" y="780641"/>
                  <a:pt x="7303445" y="5641"/>
                  <a:pt x="8105982" y="5641"/>
                </a:cubicBezTo>
                <a:cubicBezTo>
                  <a:pt x="8742351" y="5641"/>
                  <a:pt x="9137532" y="288298"/>
                  <a:pt x="9557391" y="587450"/>
                </a:cubicBezTo>
                <a:cubicBezTo>
                  <a:pt x="9661698" y="662937"/>
                  <a:pt x="9770941" y="740941"/>
                  <a:pt x="9886434" y="816707"/>
                </a:cubicBezTo>
                <a:cubicBezTo>
                  <a:pt x="10163917" y="1003932"/>
                  <a:pt x="10473217" y="1154288"/>
                  <a:pt x="10803807" y="1262640"/>
                </a:cubicBezTo>
                <a:cubicBezTo>
                  <a:pt x="11134989" y="1369371"/>
                  <a:pt x="11495230" y="1435055"/>
                  <a:pt x="11896468" y="1461226"/>
                </a:cubicBezTo>
                <a:lnTo>
                  <a:pt x="12175490" y="1469998"/>
                </a:lnTo>
                <a:lnTo>
                  <a:pt x="12175490" y="1466430"/>
                </a:lnTo>
                <a:lnTo>
                  <a:pt x="12083026" y="1464885"/>
                </a:lnTo>
                <a:cubicBezTo>
                  <a:pt x="10976762" y="1427238"/>
                  <a:pt x="10354272" y="1116559"/>
                  <a:pt x="9889395" y="812514"/>
                </a:cubicBezTo>
                <a:cubicBezTo>
                  <a:pt x="9774889" y="736747"/>
                  <a:pt x="9665646" y="658744"/>
                  <a:pt x="9560352" y="583257"/>
                </a:cubicBezTo>
                <a:cubicBezTo>
                  <a:pt x="9345487" y="428648"/>
                  <a:pt x="9142796" y="284664"/>
                  <a:pt x="8912466" y="177025"/>
                </a:cubicBezTo>
                <a:cubicBezTo>
                  <a:pt x="8666507" y="59031"/>
                  <a:pt x="8388399" y="-1997"/>
                  <a:pt x="8105982" y="50"/>
                </a:cubicBezTo>
                <a:cubicBezTo>
                  <a:pt x="7300155" y="50"/>
                  <a:pt x="6690108" y="776448"/>
                  <a:pt x="6101121" y="1527124"/>
                </a:cubicBezTo>
                <a:cubicBezTo>
                  <a:pt x="5814195" y="1892257"/>
                  <a:pt x="5543065" y="2237260"/>
                  <a:pt x="5249886" y="2500626"/>
                </a:cubicBezTo>
                <a:cubicBezTo>
                  <a:pt x="4918540" y="2797821"/>
                  <a:pt x="4618452" y="2937612"/>
                  <a:pt x="4305862" y="2937612"/>
                </a:cubicBezTo>
                <a:cubicBezTo>
                  <a:pt x="3977147" y="2937612"/>
                  <a:pt x="3649419" y="2782444"/>
                  <a:pt x="3332550" y="2632589"/>
                </a:cubicBezTo>
                <a:cubicBezTo>
                  <a:pt x="3266742" y="2602394"/>
                  <a:pt x="3200934" y="2570801"/>
                  <a:pt x="3135124" y="2541166"/>
                </a:cubicBezTo>
                <a:lnTo>
                  <a:pt x="2958099" y="2460646"/>
                </a:lnTo>
                <a:cubicBezTo>
                  <a:pt x="2134504" y="2084609"/>
                  <a:pt x="1006872" y="1569620"/>
                  <a:pt x="0" y="1569620"/>
                </a:cubicBezTo>
                <a:lnTo>
                  <a:pt x="0" y="1575212"/>
                </a:lnTo>
                <a:cubicBezTo>
                  <a:pt x="1005227" y="1575212"/>
                  <a:pt x="2132201" y="2089641"/>
                  <a:pt x="2953822" y="2465399"/>
                </a:cubicBezTo>
                <a:cubicBezTo>
                  <a:pt x="3014586" y="2493357"/>
                  <a:pt x="3073593" y="2520197"/>
                  <a:pt x="3130847" y="2545918"/>
                </a:cubicBezTo>
                <a:cubicBezTo>
                  <a:pt x="3196656" y="2575834"/>
                  <a:pt x="3262464" y="2607147"/>
                  <a:pt x="3328273" y="2637621"/>
                </a:cubicBezTo>
                <a:cubicBezTo>
                  <a:pt x="3646787" y="2787756"/>
                  <a:pt x="3975831" y="2942924"/>
                  <a:pt x="4304875" y="294292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3810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1" descr="1资源 2"/>
          <p:cNvSpPr/>
          <p:nvPr>
            <p:custDataLst>
              <p:tags r:id="rId17"/>
            </p:custDataLst>
          </p:nvPr>
        </p:nvSpPr>
        <p:spPr>
          <a:xfrm>
            <a:off x="0" y="3324045"/>
            <a:ext cx="12192000" cy="3315834"/>
          </a:xfrm>
          <a:custGeom>
            <a:avLst/>
            <a:gdLst>
              <a:gd name="connsiteX0" fmla="*/ 3847397 w 12192000"/>
              <a:gd name="connsiteY0" fmla="*/ 3315834 h 3315834"/>
              <a:gd name="connsiteX1" fmla="*/ 4406790 w 12192000"/>
              <a:gd name="connsiteY1" fmla="*/ 3179942 h 3315834"/>
              <a:gd name="connsiteX2" fmla="*/ 4918141 w 12192000"/>
              <a:gd name="connsiteY2" fmla="*/ 2821477 h 3315834"/>
              <a:gd name="connsiteX3" fmla="*/ 5875690 w 12192000"/>
              <a:gd name="connsiteY3" fmla="*/ 1726231 h 3315834"/>
              <a:gd name="connsiteX4" fmla="*/ 8119512 w 12192000"/>
              <a:gd name="connsiteY4" fmla="*/ 14717 h 3315834"/>
              <a:gd name="connsiteX5" fmla="*/ 9678242 w 12192000"/>
              <a:gd name="connsiteY5" fmla="*/ 693619 h 3315834"/>
              <a:gd name="connsiteX6" fmla="*/ 12075797 w 12192000"/>
              <a:gd name="connsiteY6" fmla="*/ 1658532 h 3315834"/>
              <a:gd name="connsiteX7" fmla="*/ 12192000 w 12192000"/>
              <a:gd name="connsiteY7" fmla="*/ 1661120 h 3315834"/>
              <a:gd name="connsiteX8" fmla="*/ 12192000 w 12192000"/>
              <a:gd name="connsiteY8" fmla="*/ 1646583 h 3315834"/>
              <a:gd name="connsiteX9" fmla="*/ 12077098 w 12192000"/>
              <a:gd name="connsiteY9" fmla="*/ 1644027 h 3315834"/>
              <a:gd name="connsiteX10" fmla="*/ 9690087 w 12192000"/>
              <a:gd name="connsiteY10" fmla="*/ 682434 h 3315834"/>
              <a:gd name="connsiteX11" fmla="*/ 9011248 w 12192000"/>
              <a:gd name="connsiteY11" fmla="*/ 207091 h 3315834"/>
              <a:gd name="connsiteX12" fmla="*/ 8119512 w 12192000"/>
              <a:gd name="connsiteY12" fmla="*/ 177 h 3315834"/>
              <a:gd name="connsiteX13" fmla="*/ 5861540 w 12192000"/>
              <a:gd name="connsiteY13" fmla="*/ 1718123 h 3315834"/>
              <a:gd name="connsiteX14" fmla="*/ 4905636 w 12192000"/>
              <a:gd name="connsiteY14" fmla="*/ 2811411 h 3315834"/>
              <a:gd name="connsiteX15" fmla="*/ 3848384 w 12192000"/>
              <a:gd name="connsiteY15" fmla="*/ 3301294 h 3315834"/>
              <a:gd name="connsiteX16" fmla="*/ 2358426 w 12192000"/>
              <a:gd name="connsiteY16" fmla="*/ 2660979 h 3315834"/>
              <a:gd name="connsiteX17" fmla="*/ 190772 w 12192000"/>
              <a:gd name="connsiteY17" fmla="*/ 1777771 h 3315834"/>
              <a:gd name="connsiteX18" fmla="*/ 0 w 12192000"/>
              <a:gd name="connsiteY18" fmla="*/ 1772439 h 3315834"/>
              <a:gd name="connsiteX19" fmla="*/ 0 w 12192000"/>
              <a:gd name="connsiteY19" fmla="*/ 1787258 h 3315834"/>
              <a:gd name="connsiteX20" fmla="*/ 189916 w 12192000"/>
              <a:gd name="connsiteY20" fmla="*/ 1792570 h 3315834"/>
              <a:gd name="connsiteX21" fmla="*/ 2346909 w 12192000"/>
              <a:gd name="connsiteY21" fmla="*/ 2672723 h 3315834"/>
              <a:gd name="connsiteX22" fmla="*/ 3847397 w 12192000"/>
              <a:gd name="connsiteY22" fmla="*/ 3315834 h 331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315834">
                <a:moveTo>
                  <a:pt x="3847397" y="3315834"/>
                </a:moveTo>
                <a:cubicBezTo>
                  <a:pt x="4044830" y="3313905"/>
                  <a:pt x="4238019" y="3266985"/>
                  <a:pt x="4406790" y="3179942"/>
                </a:cubicBezTo>
                <a:cubicBezTo>
                  <a:pt x="4596917" y="3082301"/>
                  <a:pt x="4769211" y="2961536"/>
                  <a:pt x="4918141" y="2821477"/>
                </a:cubicBezTo>
                <a:cubicBezTo>
                  <a:pt x="5248183" y="2525087"/>
                  <a:pt x="5552887" y="2136983"/>
                  <a:pt x="5875690" y="1726231"/>
                </a:cubicBezTo>
                <a:cubicBezTo>
                  <a:pt x="6537089" y="884874"/>
                  <a:pt x="7220534" y="14717"/>
                  <a:pt x="8119512" y="14717"/>
                </a:cubicBezTo>
                <a:cubicBezTo>
                  <a:pt x="8839811" y="14717"/>
                  <a:pt x="9228424" y="329842"/>
                  <a:pt x="9678242" y="693619"/>
                </a:cubicBezTo>
                <a:cubicBezTo>
                  <a:pt x="10204523" y="1120117"/>
                  <a:pt x="10796744" y="1600189"/>
                  <a:pt x="12075797" y="1658532"/>
                </a:cubicBezTo>
                <a:lnTo>
                  <a:pt x="12192000" y="1661120"/>
                </a:lnTo>
                <a:lnTo>
                  <a:pt x="12192000" y="1646583"/>
                </a:lnTo>
                <a:lnTo>
                  <a:pt x="12077098" y="1644027"/>
                </a:lnTo>
                <a:cubicBezTo>
                  <a:pt x="10804271" y="1586023"/>
                  <a:pt x="10214209" y="1108671"/>
                  <a:pt x="9690087" y="682434"/>
                </a:cubicBezTo>
                <a:cubicBezTo>
                  <a:pt x="9467646" y="503482"/>
                  <a:pt x="9257381" y="332917"/>
                  <a:pt x="9011248" y="207091"/>
                </a:cubicBezTo>
                <a:cubicBezTo>
                  <a:pt x="8743102" y="67698"/>
                  <a:pt x="8433823" y="-4061"/>
                  <a:pt x="8119512" y="177"/>
                </a:cubicBezTo>
                <a:cubicBezTo>
                  <a:pt x="7211321" y="177"/>
                  <a:pt x="6524914" y="873410"/>
                  <a:pt x="5861540" y="1718123"/>
                </a:cubicBezTo>
                <a:cubicBezTo>
                  <a:pt x="5539067" y="2128316"/>
                  <a:pt x="5234691" y="2515860"/>
                  <a:pt x="4905636" y="2811411"/>
                </a:cubicBezTo>
                <a:cubicBezTo>
                  <a:pt x="4534134" y="3145549"/>
                  <a:pt x="4198169" y="3301294"/>
                  <a:pt x="3848384" y="3301294"/>
                </a:cubicBezTo>
                <a:cubicBezTo>
                  <a:pt x="3300179" y="3301294"/>
                  <a:pt x="2863853" y="3004345"/>
                  <a:pt x="2358426" y="2660979"/>
                </a:cubicBezTo>
                <a:cubicBezTo>
                  <a:pt x="1784329" y="2270394"/>
                  <a:pt x="1137062" y="1831150"/>
                  <a:pt x="190772" y="1777771"/>
                </a:cubicBezTo>
                <a:lnTo>
                  <a:pt x="0" y="1772439"/>
                </a:lnTo>
                <a:lnTo>
                  <a:pt x="0" y="1787258"/>
                </a:lnTo>
                <a:lnTo>
                  <a:pt x="189916" y="1792570"/>
                </a:lnTo>
                <a:cubicBezTo>
                  <a:pt x="1131965" y="1845761"/>
                  <a:pt x="1775588" y="2283449"/>
                  <a:pt x="2346909" y="2672723"/>
                </a:cubicBezTo>
                <a:cubicBezTo>
                  <a:pt x="2833580" y="3003226"/>
                  <a:pt x="3293270" y="3315834"/>
                  <a:pt x="3847397" y="331583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890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5" name="椭圆 14"/>
          <p:cNvSpPr/>
          <p:nvPr>
            <p:custDataLst>
              <p:tags r:id="rId18"/>
            </p:custDataLst>
          </p:nvPr>
        </p:nvSpPr>
        <p:spPr>
          <a:xfrm flipH="1">
            <a:off x="7891780" y="3303270"/>
            <a:ext cx="71755" cy="717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 flipH="1">
            <a:off x="6177280" y="4612005"/>
            <a:ext cx="53975" cy="539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17" name="椭圆 16"/>
          <p:cNvSpPr/>
          <p:nvPr>
            <p:custDataLst>
              <p:tags r:id="rId20"/>
            </p:custDataLst>
          </p:nvPr>
        </p:nvSpPr>
        <p:spPr>
          <a:xfrm flipH="1">
            <a:off x="8668385" y="3570605"/>
            <a:ext cx="71755" cy="71755"/>
          </a:xfrm>
          <a:prstGeom prst="ellipse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21"/>
            </p:custDataLst>
          </p:nvPr>
        </p:nvSpPr>
        <p:spPr>
          <a:xfrm flipH="1">
            <a:off x="5213350" y="5795010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22"/>
            </p:custDataLst>
          </p:nvPr>
        </p:nvSpPr>
        <p:spPr>
          <a:xfrm flipH="1">
            <a:off x="4355465" y="5773420"/>
            <a:ext cx="53975" cy="53975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0" name="椭圆 19"/>
          <p:cNvSpPr/>
          <p:nvPr>
            <p:custDataLst>
              <p:tags r:id="rId23"/>
            </p:custDataLst>
          </p:nvPr>
        </p:nvSpPr>
        <p:spPr>
          <a:xfrm flipH="1">
            <a:off x="3423920" y="5824220"/>
            <a:ext cx="71755" cy="71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3" name="椭圆 22"/>
          <p:cNvSpPr/>
          <p:nvPr>
            <p:custDataLst>
              <p:tags r:id="rId24"/>
            </p:custDataLst>
          </p:nvPr>
        </p:nvSpPr>
        <p:spPr>
          <a:xfrm flipH="1">
            <a:off x="4448175" y="6172200"/>
            <a:ext cx="71755" cy="71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7" name="椭圆 26"/>
          <p:cNvSpPr>
            <a:spLocks noChangeAspect="1"/>
          </p:cNvSpPr>
          <p:nvPr>
            <p:custDataLst>
              <p:tags r:id="rId25"/>
            </p:custDataLst>
          </p:nvPr>
        </p:nvSpPr>
        <p:spPr>
          <a:xfrm flipH="1">
            <a:off x="2135505" y="5806440"/>
            <a:ext cx="53975" cy="5397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29" name="椭圆 28"/>
          <p:cNvSpPr/>
          <p:nvPr>
            <p:custDataLst>
              <p:tags r:id="rId26"/>
            </p:custDataLst>
          </p:nvPr>
        </p:nvSpPr>
        <p:spPr>
          <a:xfrm flipH="1">
            <a:off x="3223895" y="6473190"/>
            <a:ext cx="71755" cy="7175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>
            <p:custDataLst>
              <p:tags r:id="rId27"/>
            </p:custDataLst>
          </p:nvPr>
        </p:nvSpPr>
        <p:spPr>
          <a:xfrm flipH="1">
            <a:off x="9699625" y="4382135"/>
            <a:ext cx="36195" cy="3619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31" name="椭圆 30"/>
          <p:cNvSpPr>
            <a:spLocks noChangeAspect="1"/>
          </p:cNvSpPr>
          <p:nvPr>
            <p:custDataLst>
              <p:tags r:id="rId28"/>
            </p:custDataLst>
          </p:nvPr>
        </p:nvSpPr>
        <p:spPr>
          <a:xfrm flipH="1">
            <a:off x="9228455" y="3847465"/>
            <a:ext cx="53975" cy="5397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32" name="椭圆 31"/>
          <p:cNvSpPr/>
          <p:nvPr>
            <p:custDataLst>
              <p:tags r:id="rId29"/>
            </p:custDataLst>
          </p:nvPr>
        </p:nvSpPr>
        <p:spPr>
          <a:xfrm flipH="1">
            <a:off x="9427845" y="4191000"/>
            <a:ext cx="71755" cy="71755"/>
          </a:xfrm>
          <a:prstGeom prst="ellipse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33" name="矩形 32"/>
          <p:cNvSpPr/>
          <p:nvPr>
            <p:custDataLst>
              <p:tags r:id="rId30"/>
            </p:custDataLst>
          </p:nvPr>
        </p:nvSpPr>
        <p:spPr>
          <a:xfrm flipH="1">
            <a:off x="8642350" y="5818505"/>
            <a:ext cx="904875" cy="492125"/>
          </a:xfrm>
          <a:prstGeom prst="rect">
            <a:avLst/>
          </a:prstGeom>
          <a:solidFill>
            <a:schemeClr val="accent1">
              <a:lumMod val="60000"/>
              <a:lumOff val="40000"/>
              <a:alpha val="4000"/>
            </a:schemeClr>
          </a:solidFill>
          <a:ln>
            <a:noFill/>
            <a:prstDash val="solid"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4" name="矩形 33"/>
          <p:cNvSpPr/>
          <p:nvPr>
            <p:custDataLst>
              <p:tags r:id="rId31"/>
            </p:custDataLst>
          </p:nvPr>
        </p:nvSpPr>
        <p:spPr>
          <a:xfrm flipH="1">
            <a:off x="8355965" y="6104255"/>
            <a:ext cx="676910" cy="330200"/>
          </a:xfrm>
          <a:prstGeom prst="rect">
            <a:avLst/>
          </a:prstGeom>
          <a:solidFill>
            <a:schemeClr val="accent1">
              <a:lumMod val="60000"/>
              <a:lumOff val="40000"/>
              <a:alpha val="5000"/>
            </a:schemeClr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>
            <p:custDataLst>
              <p:tags r:id="rId32"/>
            </p:custDataLst>
          </p:nvPr>
        </p:nvSpPr>
        <p:spPr>
          <a:xfrm flipH="1">
            <a:off x="1347470" y="6325870"/>
            <a:ext cx="144145" cy="144145"/>
          </a:xfrm>
          <a:prstGeom prst="ellipse">
            <a:avLst/>
          </a:prstGeom>
          <a:noFill/>
          <a:ln w="19050">
            <a:solidFill>
              <a:schemeClr val="accent1">
                <a:alpha val="36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6" name="椭圆 35"/>
          <p:cNvSpPr/>
          <p:nvPr>
            <p:custDataLst>
              <p:tags r:id="rId33"/>
            </p:custDataLst>
          </p:nvPr>
        </p:nvSpPr>
        <p:spPr>
          <a:xfrm flipH="1">
            <a:off x="4097655" y="4124960"/>
            <a:ext cx="295275" cy="295275"/>
          </a:xfrm>
          <a:prstGeom prst="ellipse">
            <a:avLst/>
          </a:prstGeom>
          <a:noFill/>
          <a:ln w="25400">
            <a:solidFill>
              <a:schemeClr val="accent1">
                <a:alpha val="36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>
            <p:custDataLst>
              <p:tags r:id="rId34"/>
            </p:custDataLst>
          </p:nvPr>
        </p:nvSpPr>
        <p:spPr>
          <a:xfrm flipH="1">
            <a:off x="9699625" y="5384165"/>
            <a:ext cx="144145" cy="144145"/>
          </a:xfrm>
          <a:prstGeom prst="ellipse">
            <a:avLst/>
          </a:prstGeom>
          <a:noFill/>
          <a:ln w="25400">
            <a:solidFill>
              <a:schemeClr val="accent2">
                <a:alpha val="1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203.xml"/><Relationship Id="rId16" Type="http://schemas.openxmlformats.org/officeDocument/2006/relationships/tags" Target="../tags/tag202.xml"/><Relationship Id="rId15" Type="http://schemas.openxmlformats.org/officeDocument/2006/relationships/tags" Target="../tags/tag201.xml"/><Relationship Id="rId14" Type="http://schemas.openxmlformats.org/officeDocument/2006/relationships/tags" Target="../tags/tag200.xml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 txBox="1">
            <a:spLocks noGrp="1"/>
          </p:cNvSpPr>
          <p:nvPr>
            <p:ph type="body" idx="21"/>
            <p:custDataLst>
              <p:tags r:id="rId15"/>
            </p:custDataLst>
          </p:nvPr>
        </p:nvSpPr>
        <p:spPr>
          <a:xfrm>
            <a:off x="608400" y="1568823"/>
            <a:ext cx="10969200" cy="4608139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Char char="●"/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Char char="●"/>
              <a:tabLst>
                <a:tab pos="1609725" algn="l"/>
              </a:tabLst>
            </a:pPr>
            <a:r>
              <a:rPr dirty="0" err="1">
                <a:sym typeface="+mn-ea"/>
              </a:rPr>
              <a:t>二级</a:t>
            </a:r>
            <a:endParaRPr dirty="0">
              <a:sym typeface="+mn-ea"/>
            </a:endParaRPr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Char char="●"/>
            </a:pPr>
            <a:r>
              <a:rPr dirty="0" err="1">
                <a:sym typeface="+mn-ea"/>
              </a:rPr>
              <a:t>三级</a:t>
            </a:r>
            <a:endParaRPr dirty="0">
              <a:sym typeface="+mn-ea"/>
            </a:endParaRPr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charset="0"/>
              <a:buChar char=""/>
            </a:pPr>
            <a:r>
              <a:rPr dirty="0" err="1">
                <a:sym typeface="+mn-ea"/>
              </a:rPr>
              <a:t>四级</a:t>
            </a:r>
            <a:endParaRPr dirty="0">
              <a:sym typeface="+mn-ea"/>
            </a:endParaRPr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dirty="0" err="1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8400" y="365126"/>
            <a:ext cx="10969200" cy="11230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algn="ctr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accent1"/>
          </a:solidFill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sz="16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sz="16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sz="14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sz="14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307.xml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2" Type="http://schemas.openxmlformats.org/officeDocument/2006/relationships/slideLayout" Target="../slideLayouts/slideLayout13.xml"/><Relationship Id="rId31" Type="http://schemas.openxmlformats.org/officeDocument/2006/relationships/tags" Target="../tags/tag338.xml"/><Relationship Id="rId30" Type="http://schemas.openxmlformats.org/officeDocument/2006/relationships/tags" Target="../tags/tag337.xml"/><Relationship Id="rId3" Type="http://schemas.openxmlformats.org/officeDocument/2006/relationships/tags" Target="../tags/tag310.xml"/><Relationship Id="rId29" Type="http://schemas.openxmlformats.org/officeDocument/2006/relationships/tags" Target="../tags/tag336.xml"/><Relationship Id="rId28" Type="http://schemas.openxmlformats.org/officeDocument/2006/relationships/tags" Target="../tags/tag335.xml"/><Relationship Id="rId27" Type="http://schemas.openxmlformats.org/officeDocument/2006/relationships/tags" Target="../tags/tag334.xml"/><Relationship Id="rId26" Type="http://schemas.openxmlformats.org/officeDocument/2006/relationships/tags" Target="../tags/tag333.xml"/><Relationship Id="rId25" Type="http://schemas.openxmlformats.org/officeDocument/2006/relationships/tags" Target="../tags/tag332.xml"/><Relationship Id="rId24" Type="http://schemas.openxmlformats.org/officeDocument/2006/relationships/tags" Target="../tags/tag331.xml"/><Relationship Id="rId23" Type="http://schemas.openxmlformats.org/officeDocument/2006/relationships/tags" Target="../tags/tag330.xml"/><Relationship Id="rId22" Type="http://schemas.openxmlformats.org/officeDocument/2006/relationships/tags" Target="../tags/tag329.xml"/><Relationship Id="rId21" Type="http://schemas.openxmlformats.org/officeDocument/2006/relationships/tags" Target="../tags/tag328.xml"/><Relationship Id="rId20" Type="http://schemas.openxmlformats.org/officeDocument/2006/relationships/tags" Target="../tags/tag327.xml"/><Relationship Id="rId2" Type="http://schemas.openxmlformats.org/officeDocument/2006/relationships/tags" Target="../tags/tag309.xml"/><Relationship Id="rId19" Type="http://schemas.openxmlformats.org/officeDocument/2006/relationships/tags" Target="../tags/tag326.xml"/><Relationship Id="rId18" Type="http://schemas.openxmlformats.org/officeDocument/2006/relationships/tags" Target="../tags/tag325.xml"/><Relationship Id="rId17" Type="http://schemas.openxmlformats.org/officeDocument/2006/relationships/tags" Target="../tags/tag324.xml"/><Relationship Id="rId16" Type="http://schemas.openxmlformats.org/officeDocument/2006/relationships/tags" Target="../tags/tag323.xml"/><Relationship Id="rId15" Type="http://schemas.openxmlformats.org/officeDocument/2006/relationships/tags" Target="../tags/tag322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tags" Target="../tags/tag30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1" Type="http://schemas.openxmlformats.org/officeDocument/2006/relationships/tags" Target="../tags/tag33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355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64.xml"/><Relationship Id="rId8" Type="http://schemas.openxmlformats.org/officeDocument/2006/relationships/tags" Target="../tags/tag363.xml"/><Relationship Id="rId7" Type="http://schemas.openxmlformats.org/officeDocument/2006/relationships/tags" Target="../tags/tag362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367.xml"/><Relationship Id="rId11" Type="http://schemas.openxmlformats.org/officeDocument/2006/relationships/tags" Target="../tags/tag366.xml"/><Relationship Id="rId10" Type="http://schemas.openxmlformats.org/officeDocument/2006/relationships/tags" Target="../tags/tag365.xml"/><Relationship Id="rId1" Type="http://schemas.openxmlformats.org/officeDocument/2006/relationships/tags" Target="../tags/tag35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379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tags" Target="../tags/tag36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" Type="http://schemas.openxmlformats.org/officeDocument/2006/relationships/tags" Target="../tags/tag38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4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tags" Target="../tags/tag20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tags" Target="../tags/tag2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tags" Target="../tags/tag2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263.xml"/><Relationship Id="rId15" Type="http://schemas.openxmlformats.org/officeDocument/2006/relationships/tags" Target="../tags/tag262.xml"/><Relationship Id="rId14" Type="http://schemas.openxmlformats.org/officeDocument/2006/relationships/tags" Target="../tags/tag261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tags" Target="../tags/tag24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291.xml"/><Relationship Id="rId24" Type="http://schemas.openxmlformats.org/officeDocument/2006/relationships/tags" Target="../tags/tag290.xml"/><Relationship Id="rId23" Type="http://schemas.openxmlformats.org/officeDocument/2006/relationships/tags" Target="../tags/tag289.xml"/><Relationship Id="rId22" Type="http://schemas.openxmlformats.org/officeDocument/2006/relationships/tags" Target="../tags/tag288.xml"/><Relationship Id="rId21" Type="http://schemas.openxmlformats.org/officeDocument/2006/relationships/tags" Target="../tags/tag287.xml"/><Relationship Id="rId20" Type="http://schemas.openxmlformats.org/officeDocument/2006/relationships/tags" Target="../tags/tag286.xml"/><Relationship Id="rId2" Type="http://schemas.openxmlformats.org/officeDocument/2006/relationships/tags" Target="../tags/tag268.xml"/><Relationship Id="rId19" Type="http://schemas.openxmlformats.org/officeDocument/2006/relationships/tags" Target="../tags/tag285.xml"/><Relationship Id="rId18" Type="http://schemas.openxmlformats.org/officeDocument/2006/relationships/tags" Target="../tags/tag284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/>
          <p:cNvSpPr>
            <a:spLocks noGrp="1"/>
          </p:cNvSpPr>
          <p:nvPr>
            <p:ph type="body" idx="3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en-US" altLang="zh-CN"/>
              <a:t>WPS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idx="3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WPS,a click to unlimited possibilities</a:t>
            </a:r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 idx="31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AIGC的伦理问题：隐私，偏见，知识产权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算法偏见</a:t>
            </a:r>
            <a:endParaRPr lang="zh-CN" altLang="en-US"/>
          </a:p>
        </p:txBody>
      </p:sp>
      <p:sp>
        <p:nvSpPr>
          <p:cNvPr id="10" name="Freeform 10"/>
          <p:cNvSpPr/>
          <p:nvPr>
            <p:custDataLst>
              <p:tags r:id="rId1"/>
            </p:custDataLst>
          </p:nvPr>
        </p:nvSpPr>
        <p:spPr bwMode="auto">
          <a:xfrm>
            <a:off x="1108502" y="1598889"/>
            <a:ext cx="1179475" cy="1316695"/>
          </a:xfrm>
          <a:custGeom>
            <a:avLst/>
            <a:gdLst>
              <a:gd name="T0" fmla="*/ 21 w 518"/>
              <a:gd name="T1" fmla="*/ 145 h 578"/>
              <a:gd name="T2" fmla="*/ 5 w 518"/>
              <a:gd name="T3" fmla="*/ 421 h 578"/>
              <a:gd name="T4" fmla="*/ 180 w 518"/>
              <a:gd name="T5" fmla="*/ 537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1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1" y="145"/>
                </a:moveTo>
                <a:cubicBezTo>
                  <a:pt x="5" y="421"/>
                  <a:pt x="5" y="421"/>
                  <a:pt x="5" y="421"/>
                </a:cubicBezTo>
                <a:cubicBezTo>
                  <a:pt x="0" y="514"/>
                  <a:pt x="97" y="578"/>
                  <a:pt x="180" y="537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1" y="371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1" y="14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11" name="Freeform 11"/>
          <p:cNvSpPr/>
          <p:nvPr>
            <p:custDataLst>
              <p:tags r:id="rId2"/>
            </p:custDataLst>
          </p:nvPr>
        </p:nvSpPr>
        <p:spPr bwMode="auto">
          <a:xfrm>
            <a:off x="1245124" y="1524541"/>
            <a:ext cx="1181017" cy="1316695"/>
          </a:xfrm>
          <a:custGeom>
            <a:avLst/>
            <a:gdLst>
              <a:gd name="T0" fmla="*/ 22 w 518"/>
              <a:gd name="T1" fmla="*/ 145 h 578"/>
              <a:gd name="T2" fmla="*/ 6 w 518"/>
              <a:gd name="T3" fmla="*/ 421 h 578"/>
              <a:gd name="T4" fmla="*/ 181 w 518"/>
              <a:gd name="T5" fmla="*/ 536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2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2" y="145"/>
                </a:moveTo>
                <a:cubicBezTo>
                  <a:pt x="6" y="421"/>
                  <a:pt x="6" y="421"/>
                  <a:pt x="6" y="421"/>
                </a:cubicBezTo>
                <a:cubicBezTo>
                  <a:pt x="0" y="514"/>
                  <a:pt x="98" y="578"/>
                  <a:pt x="181" y="536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2" y="370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2" y="1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16" name="文本框 58"/>
          <p:cNvSpPr txBox="1"/>
          <p:nvPr>
            <p:custDataLst>
              <p:tags r:id="rId3"/>
            </p:custDataLst>
          </p:nvPr>
        </p:nvSpPr>
        <p:spPr>
          <a:xfrm>
            <a:off x="1400175" y="1901365"/>
            <a:ext cx="734666" cy="63709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lt1">
                    <a:lumMod val="100000"/>
                  </a:schemeClr>
                </a:solidFill>
                <a:latin typeface="+mn-ea"/>
              </a:rPr>
              <a:t>01</a:t>
            </a:r>
            <a:endParaRPr lang="en-US" altLang="zh-CN" sz="3200" b="1" spc="300" dirty="0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23" name="Freeform 10"/>
          <p:cNvSpPr/>
          <p:nvPr>
            <p:custDataLst>
              <p:tags r:id="rId4"/>
            </p:custDataLst>
          </p:nvPr>
        </p:nvSpPr>
        <p:spPr bwMode="auto">
          <a:xfrm>
            <a:off x="4009983" y="1598889"/>
            <a:ext cx="1179475" cy="1316695"/>
          </a:xfrm>
          <a:custGeom>
            <a:avLst/>
            <a:gdLst>
              <a:gd name="T0" fmla="*/ 21 w 518"/>
              <a:gd name="T1" fmla="*/ 145 h 578"/>
              <a:gd name="T2" fmla="*/ 5 w 518"/>
              <a:gd name="T3" fmla="*/ 421 h 578"/>
              <a:gd name="T4" fmla="*/ 180 w 518"/>
              <a:gd name="T5" fmla="*/ 537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1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1" y="145"/>
                </a:moveTo>
                <a:cubicBezTo>
                  <a:pt x="5" y="421"/>
                  <a:pt x="5" y="421"/>
                  <a:pt x="5" y="421"/>
                </a:cubicBezTo>
                <a:cubicBezTo>
                  <a:pt x="0" y="514"/>
                  <a:pt x="97" y="578"/>
                  <a:pt x="180" y="537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1" y="371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1" y="14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24" name="Freeform 11"/>
          <p:cNvSpPr/>
          <p:nvPr>
            <p:custDataLst>
              <p:tags r:id="rId5"/>
            </p:custDataLst>
          </p:nvPr>
        </p:nvSpPr>
        <p:spPr bwMode="auto">
          <a:xfrm>
            <a:off x="4146606" y="1524541"/>
            <a:ext cx="1181017" cy="1316695"/>
          </a:xfrm>
          <a:custGeom>
            <a:avLst/>
            <a:gdLst>
              <a:gd name="T0" fmla="*/ 22 w 518"/>
              <a:gd name="T1" fmla="*/ 145 h 578"/>
              <a:gd name="T2" fmla="*/ 6 w 518"/>
              <a:gd name="T3" fmla="*/ 421 h 578"/>
              <a:gd name="T4" fmla="*/ 181 w 518"/>
              <a:gd name="T5" fmla="*/ 536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2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2" y="145"/>
                </a:moveTo>
                <a:cubicBezTo>
                  <a:pt x="6" y="421"/>
                  <a:pt x="6" y="421"/>
                  <a:pt x="6" y="421"/>
                </a:cubicBezTo>
                <a:cubicBezTo>
                  <a:pt x="0" y="514"/>
                  <a:pt x="98" y="578"/>
                  <a:pt x="181" y="536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2" y="370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2" y="1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22" name="文本框 58"/>
          <p:cNvSpPr txBox="1"/>
          <p:nvPr>
            <p:custDataLst>
              <p:tags r:id="rId6"/>
            </p:custDataLst>
          </p:nvPr>
        </p:nvSpPr>
        <p:spPr>
          <a:xfrm>
            <a:off x="4301656" y="1901365"/>
            <a:ext cx="734666" cy="63709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lt1">
                    <a:lumMod val="100000"/>
                  </a:schemeClr>
                </a:solidFill>
                <a:latin typeface="+mn-ea"/>
              </a:rPr>
              <a:t>02</a:t>
            </a:r>
            <a:endParaRPr lang="en-US" altLang="zh-CN" sz="3200" b="1" spc="300" dirty="0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30" name="Freeform 10"/>
          <p:cNvSpPr/>
          <p:nvPr>
            <p:custDataLst>
              <p:tags r:id="rId7"/>
            </p:custDataLst>
          </p:nvPr>
        </p:nvSpPr>
        <p:spPr bwMode="auto">
          <a:xfrm>
            <a:off x="6912735" y="1598889"/>
            <a:ext cx="1179475" cy="1316695"/>
          </a:xfrm>
          <a:custGeom>
            <a:avLst/>
            <a:gdLst>
              <a:gd name="T0" fmla="*/ 21 w 518"/>
              <a:gd name="T1" fmla="*/ 145 h 578"/>
              <a:gd name="T2" fmla="*/ 5 w 518"/>
              <a:gd name="T3" fmla="*/ 421 h 578"/>
              <a:gd name="T4" fmla="*/ 180 w 518"/>
              <a:gd name="T5" fmla="*/ 537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1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1" y="145"/>
                </a:moveTo>
                <a:cubicBezTo>
                  <a:pt x="5" y="421"/>
                  <a:pt x="5" y="421"/>
                  <a:pt x="5" y="421"/>
                </a:cubicBezTo>
                <a:cubicBezTo>
                  <a:pt x="0" y="514"/>
                  <a:pt x="97" y="578"/>
                  <a:pt x="180" y="537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1" y="371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1" y="14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31" name="Freeform 11"/>
          <p:cNvSpPr/>
          <p:nvPr>
            <p:custDataLst>
              <p:tags r:id="rId8"/>
            </p:custDataLst>
          </p:nvPr>
        </p:nvSpPr>
        <p:spPr bwMode="auto">
          <a:xfrm>
            <a:off x="7049358" y="1524541"/>
            <a:ext cx="1181017" cy="1316695"/>
          </a:xfrm>
          <a:custGeom>
            <a:avLst/>
            <a:gdLst>
              <a:gd name="T0" fmla="*/ 22 w 518"/>
              <a:gd name="T1" fmla="*/ 145 h 578"/>
              <a:gd name="T2" fmla="*/ 6 w 518"/>
              <a:gd name="T3" fmla="*/ 421 h 578"/>
              <a:gd name="T4" fmla="*/ 181 w 518"/>
              <a:gd name="T5" fmla="*/ 536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2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2" y="145"/>
                </a:moveTo>
                <a:cubicBezTo>
                  <a:pt x="6" y="421"/>
                  <a:pt x="6" y="421"/>
                  <a:pt x="6" y="421"/>
                </a:cubicBezTo>
                <a:cubicBezTo>
                  <a:pt x="0" y="514"/>
                  <a:pt x="98" y="578"/>
                  <a:pt x="181" y="536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2" y="370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2" y="1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29" name="文本框 58"/>
          <p:cNvSpPr txBox="1"/>
          <p:nvPr>
            <p:custDataLst>
              <p:tags r:id="rId9"/>
            </p:custDataLst>
          </p:nvPr>
        </p:nvSpPr>
        <p:spPr>
          <a:xfrm>
            <a:off x="7203773" y="1901365"/>
            <a:ext cx="734666" cy="63709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lt1">
                    <a:lumMod val="100000"/>
                  </a:schemeClr>
                </a:solidFill>
                <a:latin typeface="+mn-ea"/>
              </a:rPr>
              <a:t>03</a:t>
            </a:r>
            <a:endParaRPr lang="en-US" altLang="zh-CN" sz="3200" b="1" spc="300" dirty="0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37" name="Freeform 10"/>
          <p:cNvSpPr/>
          <p:nvPr>
            <p:custDataLst>
              <p:tags r:id="rId10"/>
            </p:custDataLst>
          </p:nvPr>
        </p:nvSpPr>
        <p:spPr bwMode="auto">
          <a:xfrm>
            <a:off x="9814852" y="1598889"/>
            <a:ext cx="1179475" cy="1316695"/>
          </a:xfrm>
          <a:custGeom>
            <a:avLst/>
            <a:gdLst>
              <a:gd name="T0" fmla="*/ 21 w 518"/>
              <a:gd name="T1" fmla="*/ 145 h 578"/>
              <a:gd name="T2" fmla="*/ 5 w 518"/>
              <a:gd name="T3" fmla="*/ 421 h 578"/>
              <a:gd name="T4" fmla="*/ 180 w 518"/>
              <a:gd name="T5" fmla="*/ 537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1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1" y="145"/>
                </a:moveTo>
                <a:cubicBezTo>
                  <a:pt x="5" y="421"/>
                  <a:pt x="5" y="421"/>
                  <a:pt x="5" y="421"/>
                </a:cubicBezTo>
                <a:cubicBezTo>
                  <a:pt x="0" y="514"/>
                  <a:pt x="97" y="578"/>
                  <a:pt x="180" y="537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1" y="371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1" y="14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38" name="Freeform 11"/>
          <p:cNvSpPr/>
          <p:nvPr>
            <p:custDataLst>
              <p:tags r:id="rId11"/>
            </p:custDataLst>
          </p:nvPr>
        </p:nvSpPr>
        <p:spPr bwMode="auto">
          <a:xfrm>
            <a:off x="9951474" y="1524541"/>
            <a:ext cx="1181017" cy="1316695"/>
          </a:xfrm>
          <a:custGeom>
            <a:avLst/>
            <a:gdLst>
              <a:gd name="T0" fmla="*/ 22 w 518"/>
              <a:gd name="T1" fmla="*/ 145 h 578"/>
              <a:gd name="T2" fmla="*/ 6 w 518"/>
              <a:gd name="T3" fmla="*/ 421 h 578"/>
              <a:gd name="T4" fmla="*/ 181 w 518"/>
              <a:gd name="T5" fmla="*/ 536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2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2" y="145"/>
                </a:moveTo>
                <a:cubicBezTo>
                  <a:pt x="6" y="421"/>
                  <a:pt x="6" y="421"/>
                  <a:pt x="6" y="421"/>
                </a:cubicBezTo>
                <a:cubicBezTo>
                  <a:pt x="0" y="514"/>
                  <a:pt x="98" y="578"/>
                  <a:pt x="181" y="536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2" y="370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2" y="1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36" name="文本框 58"/>
          <p:cNvSpPr txBox="1"/>
          <p:nvPr>
            <p:custDataLst>
              <p:tags r:id="rId12"/>
            </p:custDataLst>
          </p:nvPr>
        </p:nvSpPr>
        <p:spPr>
          <a:xfrm>
            <a:off x="10106525" y="1901365"/>
            <a:ext cx="734666" cy="63709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lt1">
                    <a:lumMod val="100000"/>
                  </a:schemeClr>
                </a:solidFill>
                <a:latin typeface="+mn-ea"/>
              </a:rPr>
              <a:t>04</a:t>
            </a:r>
            <a:endParaRPr lang="en-US" altLang="zh-CN" sz="3200" b="1" spc="300" dirty="0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6" name="文本框 60"/>
          <p:cNvSpPr txBox="1"/>
          <p:nvPr>
            <p:custDataLst>
              <p:tags r:id="rId13"/>
            </p:custDataLst>
          </p:nvPr>
        </p:nvSpPr>
        <p:spPr>
          <a:xfrm>
            <a:off x="608400" y="3373711"/>
            <a:ext cx="2207854" cy="28415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spc="150" dirty="0">
                <a:latin typeface="+mn-ea"/>
                <a:sym typeface="+mn-ea"/>
              </a:rPr>
              <a:t>什么是算法偏见：算法在训练数据中引入的偏见，导致对特定群体的不公平对待</a:t>
            </a:r>
            <a:endParaRPr lang="zh-CN" altLang="en-US" sz="2000" spc="150" dirty="0">
              <a:latin typeface="+mn-ea"/>
              <a:sym typeface="+mn-ea"/>
            </a:endParaRPr>
          </a:p>
        </p:txBody>
      </p:sp>
      <p:sp>
        <p:nvSpPr>
          <p:cNvPr id="4" name="文本框 60"/>
          <p:cNvSpPr txBox="1"/>
          <p:nvPr>
            <p:custDataLst>
              <p:tags r:id="rId14"/>
            </p:custDataLst>
          </p:nvPr>
        </p:nvSpPr>
        <p:spPr>
          <a:xfrm>
            <a:off x="3495901" y="3373711"/>
            <a:ext cx="2207854" cy="28415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spc="150" dirty="0">
                <a:latin typeface="+mn-ea"/>
                <a:sym typeface="+mn-ea"/>
              </a:rPr>
              <a:t>偏见来源：数据收集、数据处理、算法设计等环节都可能引入偏见</a:t>
            </a:r>
            <a:endParaRPr lang="zh-CN" altLang="en-US" sz="2000" spc="150" dirty="0">
              <a:latin typeface="+mn-ea"/>
              <a:sym typeface="+mn-ea"/>
            </a:endParaRPr>
          </a:p>
        </p:txBody>
      </p:sp>
      <p:sp>
        <p:nvSpPr>
          <p:cNvPr id="5" name="文本框 60"/>
          <p:cNvSpPr txBox="1"/>
          <p:nvPr>
            <p:custDataLst>
              <p:tags r:id="rId15"/>
            </p:custDataLst>
          </p:nvPr>
        </p:nvSpPr>
        <p:spPr>
          <a:xfrm>
            <a:off x="6432968" y="3373711"/>
            <a:ext cx="2207854" cy="28415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spc="150" dirty="0">
                <a:latin typeface="+mn-ea"/>
                <a:sym typeface="+mn-ea"/>
              </a:rPr>
              <a:t>偏见影响：可能导致对特定群体的歧视、不公平待遇等问题</a:t>
            </a:r>
            <a:endParaRPr lang="zh-CN" altLang="en-US" sz="2000" spc="150" dirty="0">
              <a:latin typeface="+mn-ea"/>
              <a:sym typeface="+mn-ea"/>
            </a:endParaRPr>
          </a:p>
        </p:txBody>
      </p:sp>
      <p:sp>
        <p:nvSpPr>
          <p:cNvPr id="7" name="文本框 60"/>
          <p:cNvSpPr txBox="1"/>
          <p:nvPr>
            <p:custDataLst>
              <p:tags r:id="rId16"/>
            </p:custDataLst>
          </p:nvPr>
        </p:nvSpPr>
        <p:spPr>
          <a:xfrm>
            <a:off x="9370034" y="3373711"/>
            <a:ext cx="2207854" cy="28415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spc="150" dirty="0">
                <a:latin typeface="+mn-ea"/>
                <a:sym typeface="+mn-ea"/>
              </a:rPr>
              <a:t>如何解决：需要从数据、算法、政策等多个层面进行改进，以减少算法偏见的影响</a:t>
            </a:r>
            <a:endParaRPr lang="zh-CN" altLang="en-US" sz="2000" spc="150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社会偏见</a:t>
            </a:r>
            <a:endParaRPr lang="zh-CN" altLang="en-US"/>
          </a:p>
        </p:txBody>
      </p:sp>
      <p:cxnSp>
        <p:nvCxnSpPr>
          <p:cNvPr id="98" name="直接连接符 97"/>
          <p:cNvCxnSpPr/>
          <p:nvPr>
            <p:custDataLst>
              <p:tags r:id="rId1"/>
            </p:custDataLst>
          </p:nvPr>
        </p:nvCxnSpPr>
        <p:spPr>
          <a:xfrm flipV="1">
            <a:off x="10518934" y="2486300"/>
            <a:ext cx="3177" cy="119973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2"/>
            </p:custDataLst>
          </p:nvPr>
        </p:nvCxnSpPr>
        <p:spPr>
          <a:xfrm flipH="1">
            <a:off x="9560670" y="3764832"/>
            <a:ext cx="635" cy="34378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>
            <p:custDataLst>
              <p:tags r:id="rId3"/>
            </p:custDataLst>
          </p:nvPr>
        </p:nvCxnSpPr>
        <p:spPr>
          <a:xfrm flipV="1">
            <a:off x="8580166" y="3196101"/>
            <a:ext cx="3813" cy="526791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>
            <p:custDataLst>
              <p:tags r:id="rId4"/>
            </p:custDataLst>
          </p:nvPr>
        </p:nvCxnSpPr>
        <p:spPr>
          <a:xfrm flipV="1">
            <a:off x="7626350" y="3701922"/>
            <a:ext cx="1906" cy="147234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>
            <p:custDataLst>
              <p:tags r:id="rId5"/>
            </p:custDataLst>
          </p:nvPr>
        </p:nvCxnSpPr>
        <p:spPr>
          <a:xfrm flipV="1">
            <a:off x="6636313" y="2307737"/>
            <a:ext cx="3813" cy="1333182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5667882" y="3749581"/>
            <a:ext cx="0" cy="56047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 flipH="1">
            <a:off x="4688012" y="3377206"/>
            <a:ext cx="3813" cy="26752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>
            <p:custDataLst>
              <p:tags r:id="rId8"/>
            </p:custDataLst>
          </p:nvPr>
        </p:nvCxnSpPr>
        <p:spPr>
          <a:xfrm flipV="1">
            <a:off x="3725300" y="3701922"/>
            <a:ext cx="3813" cy="11209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9"/>
            </p:custDataLst>
          </p:nvPr>
        </p:nvCxnSpPr>
        <p:spPr>
          <a:xfrm>
            <a:off x="2751785" y="2711250"/>
            <a:ext cx="635" cy="933481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>
            <p:custDataLst>
              <p:tags r:id="rId10"/>
            </p:custDataLst>
          </p:nvPr>
        </p:nvCxnSpPr>
        <p:spPr>
          <a:xfrm flipV="1">
            <a:off x="1776999" y="3722892"/>
            <a:ext cx="635" cy="184282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文"/>
          <p:cNvSpPr txBox="1"/>
          <p:nvPr>
            <p:custDataLst>
              <p:tags r:id="rId11"/>
            </p:custDataLst>
          </p:nvPr>
        </p:nvSpPr>
        <p:spPr>
          <a:xfrm>
            <a:off x="1851347" y="2184459"/>
            <a:ext cx="1801286" cy="540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种族偏见：AI生成的内容可能存在种族歧视和偏见</a:t>
            </a:r>
            <a:endParaRPr lang="zh-CN" altLang="en-US" sz="1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12"/>
            </p:custDataLst>
          </p:nvPr>
        </p:nvSpPr>
        <p:spPr>
          <a:xfrm>
            <a:off x="3789481" y="2851686"/>
            <a:ext cx="1801286" cy="540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职业偏见：AI生成的内容可能存在职业歧视和偏见</a:t>
            </a:r>
            <a:endParaRPr lang="zh-CN" altLang="en-US" sz="1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正文"/>
          <p:cNvSpPr txBox="1"/>
          <p:nvPr>
            <p:custDataLst>
              <p:tags r:id="rId13"/>
            </p:custDataLst>
          </p:nvPr>
        </p:nvSpPr>
        <p:spPr>
          <a:xfrm>
            <a:off x="5737782" y="1785394"/>
            <a:ext cx="1801286" cy="540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lnSpcReduction="20000"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身体残疾偏见：AI生成的内容可能存在身体残疾歧视和偏见</a:t>
            </a:r>
            <a:endParaRPr lang="zh-CN" altLang="en-US" sz="1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正文"/>
          <p:cNvSpPr txBox="1"/>
          <p:nvPr>
            <p:custDataLst>
              <p:tags r:id="rId14"/>
            </p:custDataLst>
          </p:nvPr>
        </p:nvSpPr>
        <p:spPr>
          <a:xfrm>
            <a:off x="7681634" y="2662956"/>
            <a:ext cx="1801286" cy="540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lnSpcReduction="20000"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宗教信仰偏见：AI生成的内容可能存在宗教信仰歧视和偏见</a:t>
            </a:r>
            <a:endParaRPr lang="zh-CN" altLang="en-US" sz="1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15"/>
            </p:custDataLst>
          </p:nvPr>
        </p:nvSpPr>
        <p:spPr>
          <a:xfrm>
            <a:off x="9619768" y="1962050"/>
            <a:ext cx="1801286" cy="540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lnSpcReduction="20000"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社会阶层偏见：AI生成的内容可能存在社会阶层歧视和偏见</a:t>
            </a:r>
            <a:endParaRPr lang="zh-CN" altLang="en-US" sz="1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6" name="正文"/>
          <p:cNvSpPr txBox="1"/>
          <p:nvPr>
            <p:custDataLst>
              <p:tags r:id="rId16"/>
            </p:custDataLst>
          </p:nvPr>
        </p:nvSpPr>
        <p:spPr>
          <a:xfrm>
            <a:off x="876561" y="4169616"/>
            <a:ext cx="1801286" cy="540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性别偏见：AI生成的内容可能存在性别刻板印象</a:t>
            </a:r>
            <a:endParaRPr lang="zh-CN" altLang="en-US" sz="1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5" name="正文"/>
          <p:cNvSpPr txBox="1"/>
          <p:nvPr>
            <p:custDataLst>
              <p:tags r:id="rId17"/>
            </p:custDataLst>
          </p:nvPr>
        </p:nvSpPr>
        <p:spPr>
          <a:xfrm>
            <a:off x="2826769" y="5070054"/>
            <a:ext cx="1801286" cy="540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地域偏见：AI生成的内容可能存在地域歧视和偏见</a:t>
            </a:r>
            <a:endParaRPr lang="zh-CN" altLang="en-US" sz="1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9" name="正文"/>
          <p:cNvSpPr txBox="1"/>
          <p:nvPr>
            <p:custDataLst>
              <p:tags r:id="rId18"/>
            </p:custDataLst>
          </p:nvPr>
        </p:nvSpPr>
        <p:spPr>
          <a:xfrm>
            <a:off x="4767444" y="4548347"/>
            <a:ext cx="1801286" cy="540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年龄偏见：AI生成的内容可能存在年龄歧视和偏见</a:t>
            </a:r>
            <a:endParaRPr lang="zh-CN" altLang="en-US" sz="1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1" name="正文"/>
          <p:cNvSpPr txBox="1"/>
          <p:nvPr>
            <p:custDataLst>
              <p:tags r:id="rId19"/>
            </p:custDataLst>
          </p:nvPr>
        </p:nvSpPr>
        <p:spPr>
          <a:xfrm>
            <a:off x="6726547" y="5414470"/>
            <a:ext cx="1801286" cy="540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80000"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性取向偏见：AI生成的内容可能存在性取向歧视和偏见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7" name="正文"/>
          <p:cNvSpPr txBox="1"/>
          <p:nvPr>
            <p:custDataLst>
              <p:tags r:id="rId20"/>
            </p:custDataLst>
          </p:nvPr>
        </p:nvSpPr>
        <p:spPr>
          <a:xfrm>
            <a:off x="8660233" y="4358346"/>
            <a:ext cx="1801286" cy="540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lnSpcReduction="20000"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政治立场偏见：AI生成的内容可能存在政治立场歧视和偏见</a:t>
            </a:r>
            <a:endParaRPr lang="zh-CN" altLang="en-US" sz="10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184" name="直接箭头连接符 183"/>
          <p:cNvCxnSpPr/>
          <p:nvPr>
            <p:custDataLst>
              <p:tags r:id="rId21"/>
            </p:custDataLst>
          </p:nvPr>
        </p:nvCxnSpPr>
        <p:spPr>
          <a:xfrm>
            <a:off x="608400" y="3705100"/>
            <a:ext cx="10969836" cy="0"/>
          </a:xfrm>
          <a:prstGeom prst="straightConnector1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>
            <p:custDataLst>
              <p:tags r:id="rId22"/>
            </p:custDataLst>
          </p:nvPr>
        </p:nvSpPr>
        <p:spPr>
          <a:xfrm flipV="1">
            <a:off x="10453483" y="3636471"/>
            <a:ext cx="133295" cy="1332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2" name="椭圆 21"/>
          <p:cNvSpPr/>
          <p:nvPr>
            <p:custDataLst>
              <p:tags r:id="rId23"/>
            </p:custDataLst>
          </p:nvPr>
        </p:nvSpPr>
        <p:spPr>
          <a:xfrm flipV="1">
            <a:off x="7560262" y="3636471"/>
            <a:ext cx="133295" cy="1332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24"/>
            </p:custDataLst>
          </p:nvPr>
        </p:nvSpPr>
        <p:spPr>
          <a:xfrm flipV="1">
            <a:off x="9493948" y="3636471"/>
            <a:ext cx="133295" cy="1332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25"/>
            </p:custDataLst>
          </p:nvPr>
        </p:nvSpPr>
        <p:spPr>
          <a:xfrm flipV="1">
            <a:off x="8515349" y="3636471"/>
            <a:ext cx="133295" cy="1332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" name="椭圆 13"/>
          <p:cNvSpPr/>
          <p:nvPr>
            <p:custDataLst>
              <p:tags r:id="rId26"/>
            </p:custDataLst>
          </p:nvPr>
        </p:nvSpPr>
        <p:spPr>
          <a:xfrm flipV="1">
            <a:off x="6571497" y="3636471"/>
            <a:ext cx="133295" cy="1332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27"/>
            </p:custDataLst>
          </p:nvPr>
        </p:nvSpPr>
        <p:spPr>
          <a:xfrm flipV="1">
            <a:off x="5601159" y="3636471"/>
            <a:ext cx="133295" cy="1332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28"/>
            </p:custDataLst>
          </p:nvPr>
        </p:nvSpPr>
        <p:spPr>
          <a:xfrm flipV="1">
            <a:off x="4623196" y="3636471"/>
            <a:ext cx="133295" cy="1332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椭圆 17"/>
          <p:cNvSpPr/>
          <p:nvPr>
            <p:custDataLst>
              <p:tags r:id="rId29"/>
            </p:custDataLst>
          </p:nvPr>
        </p:nvSpPr>
        <p:spPr>
          <a:xfrm flipV="1">
            <a:off x="3660484" y="3636471"/>
            <a:ext cx="133295" cy="1332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9" name="椭圆 18"/>
          <p:cNvSpPr/>
          <p:nvPr>
            <p:custDataLst>
              <p:tags r:id="rId30"/>
            </p:custDataLst>
          </p:nvPr>
        </p:nvSpPr>
        <p:spPr>
          <a:xfrm flipV="1">
            <a:off x="2685062" y="3636471"/>
            <a:ext cx="133295" cy="1332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0" name="椭圆 19"/>
          <p:cNvSpPr/>
          <p:nvPr>
            <p:custDataLst>
              <p:tags r:id="rId31"/>
            </p:custDataLst>
          </p:nvPr>
        </p:nvSpPr>
        <p:spPr>
          <a:xfrm flipV="1">
            <a:off x="1710277" y="3636471"/>
            <a:ext cx="133295" cy="1332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40025" y="0"/>
            <a:ext cx="6560185" cy="6827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AIGC的知识产权伦理问题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9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知识产权侵犯</a:t>
            </a:r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 rot="204112">
            <a:off x="1527310" y="1490400"/>
            <a:ext cx="4049330" cy="211356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2"/>
            </p:custDataLst>
          </p:nvPr>
        </p:nvSpPr>
        <p:spPr>
          <a:xfrm>
            <a:off x="1531989" y="1491068"/>
            <a:ext cx="4049330" cy="2113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2"/>
          <p:cNvSpPr txBox="1"/>
          <p:nvPr>
            <p:custDataLst>
              <p:tags r:id="rId3"/>
            </p:custDataLst>
          </p:nvPr>
        </p:nvSpPr>
        <p:spPr>
          <a:xfrm>
            <a:off x="1766607" y="1656170"/>
            <a:ext cx="3597474" cy="1745263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5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抄袭：未经授权使用他人的作品或创意</a:t>
            </a:r>
            <a:endParaRPr lang="zh-CN" altLang="en-US" sz="35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101" name="矩形 100"/>
          <p:cNvSpPr/>
          <p:nvPr>
            <p:custDataLst>
              <p:tags r:id="rId4"/>
            </p:custDataLst>
          </p:nvPr>
        </p:nvSpPr>
        <p:spPr>
          <a:xfrm rot="204112">
            <a:off x="6604012" y="1490400"/>
            <a:ext cx="4049330" cy="211356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>
            <p:custDataLst>
              <p:tags r:id="rId5"/>
            </p:custDataLst>
          </p:nvPr>
        </p:nvSpPr>
        <p:spPr>
          <a:xfrm>
            <a:off x="6609360" y="1491068"/>
            <a:ext cx="4049330" cy="21135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2"/>
          <p:cNvSpPr txBox="1"/>
          <p:nvPr>
            <p:custDataLst>
              <p:tags r:id="rId6"/>
            </p:custDataLst>
          </p:nvPr>
        </p:nvSpPr>
        <p:spPr>
          <a:xfrm>
            <a:off x="6844646" y="1656170"/>
            <a:ext cx="3597474" cy="1745263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4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盗版：未经授权复制、销售他人的作品或产品</a:t>
            </a:r>
            <a:endParaRPr lang="zh-CN" altLang="en-US" sz="44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123" name="矩形 122"/>
          <p:cNvSpPr/>
          <p:nvPr>
            <p:custDataLst>
              <p:tags r:id="rId7"/>
            </p:custDataLst>
          </p:nvPr>
        </p:nvSpPr>
        <p:spPr>
          <a:xfrm rot="204112">
            <a:off x="1527310" y="4135365"/>
            <a:ext cx="4049330" cy="211356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>
            <p:custDataLst>
              <p:tags r:id="rId8"/>
            </p:custDataLst>
          </p:nvPr>
        </p:nvSpPr>
        <p:spPr>
          <a:xfrm>
            <a:off x="1531989" y="4136034"/>
            <a:ext cx="4049330" cy="21135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2"/>
          <p:cNvSpPr txBox="1"/>
          <p:nvPr>
            <p:custDataLst>
              <p:tags r:id="rId9"/>
            </p:custDataLst>
          </p:nvPr>
        </p:nvSpPr>
        <p:spPr>
          <a:xfrm>
            <a:off x="1765938" y="4301135"/>
            <a:ext cx="3597474" cy="1745263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4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商标侵权：未经授权使用他人的商标或品牌名称</a:t>
            </a:r>
            <a:endParaRPr lang="zh-CN" altLang="en-US" sz="44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90" name="矩形 89"/>
          <p:cNvSpPr/>
          <p:nvPr>
            <p:custDataLst>
              <p:tags r:id="rId10"/>
            </p:custDataLst>
          </p:nvPr>
        </p:nvSpPr>
        <p:spPr>
          <a:xfrm rot="204112">
            <a:off x="6604012" y="4135365"/>
            <a:ext cx="4049330" cy="21135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>
            <p:custDataLst>
              <p:tags r:id="rId11"/>
            </p:custDataLst>
          </p:nvPr>
        </p:nvSpPr>
        <p:spPr>
          <a:xfrm>
            <a:off x="6609360" y="4136034"/>
            <a:ext cx="4049330" cy="2113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2"/>
          <p:cNvSpPr txBox="1"/>
          <p:nvPr>
            <p:custDataLst>
              <p:tags r:id="rId12"/>
            </p:custDataLst>
          </p:nvPr>
        </p:nvSpPr>
        <p:spPr>
          <a:xfrm>
            <a:off x="6843309" y="4301135"/>
            <a:ext cx="3597474" cy="1745263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4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专利侵权：未经授权使用他人的专利技术或设计</a:t>
            </a:r>
            <a:endParaRPr lang="zh-CN" altLang="en-US" sz="44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技术剽窃</a:t>
            </a:r>
            <a:endParaRPr lang="zh-CN" altLang="en-US"/>
          </a:p>
        </p:txBody>
      </p:sp>
      <p:sp>
        <p:nvSpPr>
          <p:cNvPr id="80" name="矩形: 单圆角 79"/>
          <p:cNvSpPr/>
          <p:nvPr>
            <p:custDataLst>
              <p:tags r:id="rId1"/>
            </p:custDataLst>
          </p:nvPr>
        </p:nvSpPr>
        <p:spPr>
          <a:xfrm flipV="1">
            <a:off x="653506" y="1490400"/>
            <a:ext cx="5283626" cy="2229764"/>
          </a:xfrm>
          <a:prstGeom prst="round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2429318" y="1490400"/>
            <a:ext cx="1732638" cy="65712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5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600" b="1"/>
              <a:t>01</a:t>
            </a:r>
            <a:endParaRPr lang="en-US" altLang="zh-CN" sz="3600" b="1"/>
          </a:p>
        </p:txBody>
      </p:sp>
      <p:sp>
        <p:nvSpPr>
          <p:cNvPr id="82" name="文本框 178"/>
          <p:cNvSpPr txBox="1"/>
          <p:nvPr>
            <p:custDataLst>
              <p:tags r:id="rId3"/>
            </p:custDataLst>
          </p:nvPr>
        </p:nvSpPr>
        <p:spPr>
          <a:xfrm>
            <a:off x="718266" y="2391956"/>
            <a:ext cx="5156011" cy="118027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1">
                        <a:alpha val="70000"/>
                      </a:schemeClr>
                    </a:gs>
                    <a:gs pos="100000">
                      <a:schemeClr val="accent1"/>
                    </a:gs>
                  </a:gsLst>
                  <a:lin ang="4200000" scaled="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latin typeface="+mn-ea"/>
                <a:ea typeface="+mn-ea"/>
                <a:sym typeface="+mn-ea"/>
              </a:rPr>
              <a:t>剽窃的定义：未经授权使用他人的知识产权</a:t>
            </a:r>
            <a:endParaRPr lang="zh-CN" altLang="en-US" sz="2200" dirty="0">
              <a:latin typeface="+mn-ea"/>
              <a:ea typeface="+mn-ea"/>
              <a:sym typeface="+mn-ea"/>
            </a:endParaRPr>
          </a:p>
        </p:txBody>
      </p:sp>
      <p:sp>
        <p:nvSpPr>
          <p:cNvPr id="6" name="矩形: 单圆角 79"/>
          <p:cNvSpPr/>
          <p:nvPr>
            <p:custDataLst>
              <p:tags r:id="rId4"/>
            </p:custDataLst>
          </p:nvPr>
        </p:nvSpPr>
        <p:spPr>
          <a:xfrm flipV="1">
            <a:off x="653506" y="4019836"/>
            <a:ext cx="5283626" cy="2229764"/>
          </a:xfrm>
          <a:prstGeom prst="round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429318" y="4019836"/>
            <a:ext cx="1732638" cy="65712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5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600" b="1"/>
              <a:t>03</a:t>
            </a:r>
            <a:endParaRPr lang="en-US" altLang="zh-CN" sz="3600" b="1"/>
          </a:p>
        </p:txBody>
      </p:sp>
      <p:sp>
        <p:nvSpPr>
          <p:cNvPr id="8" name="文本框 178"/>
          <p:cNvSpPr txBox="1"/>
          <p:nvPr>
            <p:custDataLst>
              <p:tags r:id="rId6"/>
            </p:custDataLst>
          </p:nvPr>
        </p:nvSpPr>
        <p:spPr>
          <a:xfrm>
            <a:off x="718266" y="4921392"/>
            <a:ext cx="5156011" cy="118027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1">
                        <a:alpha val="70000"/>
                      </a:schemeClr>
                    </a:gs>
                    <a:gs pos="100000">
                      <a:schemeClr val="accent1"/>
                    </a:gs>
                  </a:gsLst>
                  <a:lin ang="4200000" scaled="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latin typeface="+mn-ea"/>
                <a:ea typeface="+mn-ea"/>
                <a:sym typeface="+mn-ea"/>
              </a:rPr>
              <a:t>剽窃的法律后果：侵权、赔偿、刑事责任等</a:t>
            </a:r>
            <a:endParaRPr lang="zh-CN" altLang="en-US" sz="2200" dirty="0">
              <a:latin typeface="+mn-ea"/>
              <a:ea typeface="+mn-ea"/>
              <a:sym typeface="+mn-ea"/>
            </a:endParaRPr>
          </a:p>
        </p:txBody>
      </p:sp>
      <p:sp>
        <p:nvSpPr>
          <p:cNvPr id="13" name="矩形: 单圆角 79"/>
          <p:cNvSpPr/>
          <p:nvPr>
            <p:custDataLst>
              <p:tags r:id="rId7"/>
            </p:custDataLst>
          </p:nvPr>
        </p:nvSpPr>
        <p:spPr>
          <a:xfrm flipV="1">
            <a:off x="6248868" y="1490400"/>
            <a:ext cx="5283626" cy="2229764"/>
          </a:xfrm>
          <a:prstGeom prst="round1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8024679" y="1490400"/>
            <a:ext cx="1732638" cy="65648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5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600" b="1" dirty="0"/>
              <a:t>02</a:t>
            </a:r>
            <a:endParaRPr lang="en-US" altLang="zh-CN" sz="3600" b="1" dirty="0"/>
          </a:p>
        </p:txBody>
      </p:sp>
      <p:sp>
        <p:nvSpPr>
          <p:cNvPr id="15" name="文本框 178"/>
          <p:cNvSpPr txBox="1"/>
          <p:nvPr>
            <p:custDataLst>
              <p:tags r:id="rId9"/>
            </p:custDataLst>
          </p:nvPr>
        </p:nvSpPr>
        <p:spPr>
          <a:xfrm>
            <a:off x="6313627" y="2391956"/>
            <a:ext cx="5156011" cy="11793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6">
                        <a:alpha val="70000"/>
                      </a:schemeClr>
                    </a:gs>
                    <a:gs pos="100000">
                      <a:schemeClr val="accent6"/>
                    </a:gs>
                  </a:gsLst>
                  <a:lin ang="4200000" scaled="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latin typeface="+mn-ea"/>
                <a:ea typeface="+mn-ea"/>
                <a:sym typeface="+mn-ea"/>
              </a:rPr>
              <a:t>剽窃的常见形式：抄袭、模仿、盗用等</a:t>
            </a:r>
            <a:endParaRPr lang="zh-CN" altLang="en-US" sz="2200" dirty="0">
              <a:latin typeface="+mn-ea"/>
              <a:ea typeface="+mn-ea"/>
              <a:sym typeface="+mn-ea"/>
            </a:endParaRPr>
          </a:p>
        </p:txBody>
      </p:sp>
      <p:sp>
        <p:nvSpPr>
          <p:cNvPr id="17" name="矩形: 单圆角 79"/>
          <p:cNvSpPr/>
          <p:nvPr>
            <p:custDataLst>
              <p:tags r:id="rId10"/>
            </p:custDataLst>
          </p:nvPr>
        </p:nvSpPr>
        <p:spPr>
          <a:xfrm flipV="1">
            <a:off x="6248868" y="4019836"/>
            <a:ext cx="5283626" cy="2229764"/>
          </a:xfrm>
          <a:prstGeom prst="round1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11"/>
            </p:custDataLst>
          </p:nvPr>
        </p:nvSpPr>
        <p:spPr>
          <a:xfrm>
            <a:off x="8024679" y="4019836"/>
            <a:ext cx="1732638" cy="65648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5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600" b="1"/>
              <a:t>04</a:t>
            </a:r>
            <a:endParaRPr lang="en-US" altLang="zh-CN" sz="3600" b="1"/>
          </a:p>
        </p:txBody>
      </p:sp>
      <p:sp>
        <p:nvSpPr>
          <p:cNvPr id="19" name="文本框 178"/>
          <p:cNvSpPr txBox="1"/>
          <p:nvPr>
            <p:custDataLst>
              <p:tags r:id="rId12"/>
            </p:custDataLst>
          </p:nvPr>
        </p:nvSpPr>
        <p:spPr>
          <a:xfrm>
            <a:off x="6313627" y="4921392"/>
            <a:ext cx="5156011" cy="11793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60000"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6">
                        <a:alpha val="70000"/>
                      </a:schemeClr>
                    </a:gs>
                    <a:gs pos="100000">
                      <a:schemeClr val="accent6"/>
                    </a:gs>
                  </a:gsLst>
                  <a:lin ang="4200000" scaled="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+mn-ea"/>
                <a:ea typeface="+mn-ea"/>
                <a:sym typeface="+mn-ea"/>
              </a:rPr>
              <a:t>如何防止剽窃：提高知识产权保护意识、加强原创性、遵守法律法规等</a:t>
            </a:r>
            <a:endParaRPr lang="zh-CN" altLang="en-US" sz="3600" dirty="0"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缺乏创新激励</a:t>
            </a:r>
            <a:endParaRPr lang="zh-CN" altLang="en-US"/>
          </a:p>
        </p:txBody>
      </p:sp>
      <p:sp>
        <p:nvSpPr>
          <p:cNvPr id="80" name="矩形: 单圆角 79"/>
          <p:cNvSpPr/>
          <p:nvPr>
            <p:custDataLst>
              <p:tags r:id="rId1"/>
            </p:custDataLst>
          </p:nvPr>
        </p:nvSpPr>
        <p:spPr>
          <a:xfrm flipV="1">
            <a:off x="653506" y="1490400"/>
            <a:ext cx="5283626" cy="2229764"/>
          </a:xfrm>
          <a:prstGeom prst="round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2429318" y="1490400"/>
            <a:ext cx="1732638" cy="65712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5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600" b="1"/>
              <a:t>01</a:t>
            </a:r>
            <a:endParaRPr lang="en-US" altLang="zh-CN" sz="3600" b="1"/>
          </a:p>
        </p:txBody>
      </p:sp>
      <p:sp>
        <p:nvSpPr>
          <p:cNvPr id="82" name="文本框 178"/>
          <p:cNvSpPr txBox="1"/>
          <p:nvPr>
            <p:custDataLst>
              <p:tags r:id="rId3"/>
            </p:custDataLst>
          </p:nvPr>
        </p:nvSpPr>
        <p:spPr>
          <a:xfrm>
            <a:off x="718266" y="2391956"/>
            <a:ext cx="5156011" cy="118027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1">
                        <a:alpha val="70000"/>
                      </a:schemeClr>
                    </a:gs>
                    <a:gs pos="100000">
                      <a:schemeClr val="accent1"/>
                    </a:gs>
                  </a:gsLst>
                  <a:lin ang="4200000" scaled="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latin typeface="+mn-ea"/>
                <a:ea typeface="+mn-ea"/>
                <a:sym typeface="+mn-ea"/>
              </a:rPr>
              <a:t>知识产权保护不足：AIGC生成的内容可能侵犯他人的知识产权</a:t>
            </a:r>
            <a:endParaRPr lang="zh-CN" altLang="en-US" sz="2200" dirty="0">
              <a:latin typeface="+mn-ea"/>
              <a:ea typeface="+mn-ea"/>
              <a:sym typeface="+mn-ea"/>
            </a:endParaRPr>
          </a:p>
        </p:txBody>
      </p:sp>
      <p:sp>
        <p:nvSpPr>
          <p:cNvPr id="6" name="矩形: 单圆角 79"/>
          <p:cNvSpPr/>
          <p:nvPr>
            <p:custDataLst>
              <p:tags r:id="rId4"/>
            </p:custDataLst>
          </p:nvPr>
        </p:nvSpPr>
        <p:spPr>
          <a:xfrm flipV="1">
            <a:off x="653506" y="4019836"/>
            <a:ext cx="5283626" cy="2229764"/>
          </a:xfrm>
          <a:prstGeom prst="round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429318" y="4019836"/>
            <a:ext cx="1732638" cy="65712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5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600" b="1"/>
              <a:t>03</a:t>
            </a:r>
            <a:endParaRPr lang="en-US" altLang="zh-CN" sz="3600" b="1"/>
          </a:p>
        </p:txBody>
      </p:sp>
      <p:sp>
        <p:nvSpPr>
          <p:cNvPr id="8" name="文本框 178"/>
          <p:cNvSpPr txBox="1"/>
          <p:nvPr>
            <p:custDataLst>
              <p:tags r:id="rId6"/>
            </p:custDataLst>
          </p:nvPr>
        </p:nvSpPr>
        <p:spPr>
          <a:xfrm>
            <a:off x="718266" y="4921392"/>
            <a:ext cx="5156011" cy="118027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60000"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1">
                        <a:alpha val="70000"/>
                      </a:schemeClr>
                    </a:gs>
                    <a:gs pos="100000">
                      <a:schemeClr val="accent1"/>
                    </a:gs>
                  </a:gsLst>
                  <a:lin ang="4200000" scaled="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+mn-ea"/>
                <a:ea typeface="+mn-ea"/>
                <a:sym typeface="+mn-ea"/>
              </a:rPr>
              <a:t>激励机制不足：AIGC生成的内容可能无法为创作者带来足够的经济回报</a:t>
            </a:r>
            <a:endParaRPr lang="zh-CN" altLang="en-US" sz="3600" dirty="0">
              <a:latin typeface="+mn-ea"/>
              <a:ea typeface="+mn-ea"/>
              <a:sym typeface="+mn-ea"/>
            </a:endParaRPr>
          </a:p>
        </p:txBody>
      </p:sp>
      <p:sp>
        <p:nvSpPr>
          <p:cNvPr id="13" name="矩形: 单圆角 79"/>
          <p:cNvSpPr/>
          <p:nvPr>
            <p:custDataLst>
              <p:tags r:id="rId7"/>
            </p:custDataLst>
          </p:nvPr>
        </p:nvSpPr>
        <p:spPr>
          <a:xfrm flipV="1">
            <a:off x="6248868" y="1490400"/>
            <a:ext cx="5283626" cy="2229764"/>
          </a:xfrm>
          <a:prstGeom prst="round1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8024679" y="1490400"/>
            <a:ext cx="1732638" cy="65648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5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600" b="1" dirty="0"/>
              <a:t>02</a:t>
            </a:r>
            <a:endParaRPr lang="en-US" altLang="zh-CN" sz="3600" b="1" dirty="0"/>
          </a:p>
        </p:txBody>
      </p:sp>
      <p:sp>
        <p:nvSpPr>
          <p:cNvPr id="15" name="文本框 178"/>
          <p:cNvSpPr txBox="1"/>
          <p:nvPr>
            <p:custDataLst>
              <p:tags r:id="rId9"/>
            </p:custDataLst>
          </p:nvPr>
        </p:nvSpPr>
        <p:spPr>
          <a:xfrm>
            <a:off x="6313627" y="2391956"/>
            <a:ext cx="5156011" cy="11793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60000"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6">
                        <a:alpha val="70000"/>
                      </a:schemeClr>
                    </a:gs>
                    <a:gs pos="100000">
                      <a:schemeClr val="accent6"/>
                    </a:gs>
                  </a:gsLst>
                  <a:lin ang="4200000" scaled="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+mn-ea"/>
                <a:ea typeface="+mn-ea"/>
                <a:sym typeface="+mn-ea"/>
              </a:rPr>
              <a:t>原创性难以界定：AIGC生成的内容可能与其他作品相似，难以界定原创性</a:t>
            </a:r>
            <a:endParaRPr lang="zh-CN" altLang="en-US" sz="3600" dirty="0">
              <a:latin typeface="+mn-ea"/>
              <a:ea typeface="+mn-ea"/>
              <a:sym typeface="+mn-ea"/>
            </a:endParaRPr>
          </a:p>
        </p:txBody>
      </p:sp>
      <p:sp>
        <p:nvSpPr>
          <p:cNvPr id="17" name="矩形: 单圆角 79"/>
          <p:cNvSpPr/>
          <p:nvPr>
            <p:custDataLst>
              <p:tags r:id="rId10"/>
            </p:custDataLst>
          </p:nvPr>
        </p:nvSpPr>
        <p:spPr>
          <a:xfrm flipV="1">
            <a:off x="6248868" y="4019836"/>
            <a:ext cx="5283626" cy="2229764"/>
          </a:xfrm>
          <a:prstGeom prst="round1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11"/>
            </p:custDataLst>
          </p:nvPr>
        </p:nvSpPr>
        <p:spPr>
          <a:xfrm>
            <a:off x="8024679" y="4019836"/>
            <a:ext cx="1732638" cy="65648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5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3600" b="1"/>
              <a:t>04</a:t>
            </a:r>
            <a:endParaRPr lang="en-US" altLang="zh-CN" sz="3600" b="1"/>
          </a:p>
        </p:txBody>
      </p:sp>
      <p:sp>
        <p:nvSpPr>
          <p:cNvPr id="19" name="文本框 178"/>
          <p:cNvSpPr txBox="1"/>
          <p:nvPr>
            <p:custDataLst>
              <p:tags r:id="rId12"/>
            </p:custDataLst>
          </p:nvPr>
        </p:nvSpPr>
        <p:spPr>
          <a:xfrm>
            <a:off x="6313627" y="4921392"/>
            <a:ext cx="5156011" cy="11793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60000"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6">
                        <a:alpha val="70000"/>
                      </a:schemeClr>
                    </a:gs>
                    <a:gs pos="100000">
                      <a:schemeClr val="accent6"/>
                    </a:gs>
                  </a:gsLst>
                  <a:lin ang="4200000" scaled="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+mn-ea"/>
                <a:ea typeface="+mn-ea"/>
                <a:sym typeface="+mn-ea"/>
              </a:rPr>
              <a:t>创新动力不足：AIGC可能降低创作者的创新动力，导致内容同质化严重</a:t>
            </a:r>
            <a:endParaRPr lang="zh-CN" altLang="en-US" sz="3600" dirty="0"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idx="3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THANK YOU</a:t>
            </a:r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idx="3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en-US" altLang="zh-CN"/>
              <a:t>WPS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4131945" y="1388294"/>
            <a:ext cx="0" cy="894715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0">
                  <a:schemeClr val="accent3">
                    <a:alpha val="0"/>
                  </a:schemeClr>
                </a:gs>
              </a:gsLst>
              <a:lin ang="5400000" scaled="1"/>
            </a:gra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序号"/>
          <p:cNvSpPr txBox="1"/>
          <p:nvPr>
            <p:custDataLst>
              <p:tags r:id="rId4"/>
            </p:custDataLst>
          </p:nvPr>
        </p:nvSpPr>
        <p:spPr>
          <a:xfrm>
            <a:off x="3497580" y="1313364"/>
            <a:ext cx="628649" cy="5010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en-US" altLang="zh-CN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+mn-lt"/>
                <a:ea typeface="+mn-lt"/>
                <a:cs typeface="MiSans Normal" panose="00000500000000000000" charset="-122"/>
                <a:sym typeface="+mn-ea"/>
              </a:rPr>
              <a:t>01.</a:t>
            </a:r>
            <a:endParaRPr lang="en-US" altLang="zh-CN" dirty="0"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+mn-lt"/>
              <a:ea typeface="+mn-lt"/>
              <a:cs typeface="MiSans Normal" panose="00000500000000000000" charset="-122"/>
              <a:sym typeface="+mn-ea"/>
            </a:endParaRPr>
          </a:p>
        </p:txBody>
      </p:sp>
      <p:sp>
        <p:nvSpPr>
          <p:cNvPr id="15" name="标题"/>
          <p:cNvSpPr txBox="1"/>
          <p:nvPr>
            <p:custDataLst>
              <p:tags r:id="rId5"/>
            </p:custDataLst>
          </p:nvPr>
        </p:nvSpPr>
        <p:spPr>
          <a:xfrm>
            <a:off x="4227195" y="1391920"/>
            <a:ext cx="3155950" cy="1180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13500000" scaled="1"/>
                </a:gradFill>
                <a:effectLst/>
                <a:latin typeface="+mj-lt"/>
                <a:ea typeface="+mj-lt"/>
                <a:cs typeface="MiSans Normal" panose="00000500000000000000" charset="-122"/>
                <a:sym typeface="+mn-ea"/>
              </a:rPr>
              <a:t>AIGC的隐私伦理问题</a:t>
            </a:r>
            <a:endParaRPr lang="zh-CN" altLang="en-US" sz="2400" dirty="0">
              <a:gradFill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13500000" scaled="1"/>
              </a:gradFill>
              <a:effectLst/>
              <a:latin typeface="+mj-lt"/>
              <a:ea typeface="+mj-lt"/>
              <a:cs typeface="MiSans Normal" panose="00000500000000000000" charset="-122"/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 flipV="1">
            <a:off x="8235311" y="1388294"/>
            <a:ext cx="0" cy="894715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0">
                  <a:schemeClr val="accent3">
                    <a:alpha val="0"/>
                  </a:schemeClr>
                </a:gs>
              </a:gsLst>
              <a:lin ang="5400000" scaled="1"/>
            </a:gra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序号"/>
          <p:cNvSpPr txBox="1"/>
          <p:nvPr>
            <p:custDataLst>
              <p:tags r:id="rId7"/>
            </p:custDataLst>
          </p:nvPr>
        </p:nvSpPr>
        <p:spPr>
          <a:xfrm>
            <a:off x="7600946" y="1313364"/>
            <a:ext cx="628649" cy="5010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en-US" altLang="zh-CN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+mn-lt"/>
                <a:ea typeface="+mn-lt"/>
                <a:cs typeface="MiSans Normal" panose="00000500000000000000" charset="-122"/>
                <a:sym typeface="+mn-ea"/>
              </a:rPr>
              <a:t>02.</a:t>
            </a:r>
            <a:endParaRPr lang="en-US" altLang="zh-CN" dirty="0"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+mn-lt"/>
              <a:ea typeface="+mn-lt"/>
              <a:cs typeface="MiSans Normal" panose="00000500000000000000" charset="-122"/>
              <a:sym typeface="+mn-ea"/>
            </a:endParaRPr>
          </a:p>
        </p:txBody>
      </p:sp>
      <p:sp>
        <p:nvSpPr>
          <p:cNvPr id="27" name="标题"/>
          <p:cNvSpPr txBox="1"/>
          <p:nvPr>
            <p:custDataLst>
              <p:tags r:id="rId8"/>
            </p:custDataLst>
          </p:nvPr>
        </p:nvSpPr>
        <p:spPr>
          <a:xfrm>
            <a:off x="8330565" y="1391920"/>
            <a:ext cx="3155950" cy="1180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13500000" scaled="1"/>
                </a:gradFill>
                <a:effectLst/>
                <a:latin typeface="+mj-lt"/>
                <a:ea typeface="+mj-lt"/>
                <a:cs typeface="MiSans Normal" panose="00000500000000000000" charset="-122"/>
                <a:sym typeface="+mn-ea"/>
              </a:rPr>
              <a:t>AIGC的偏见伦理问题</a:t>
            </a:r>
            <a:endParaRPr lang="zh-CN" altLang="en-US" sz="2400" dirty="0">
              <a:gradFill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13500000" scaled="1"/>
              </a:gradFill>
              <a:effectLst/>
              <a:latin typeface="+mj-lt"/>
              <a:ea typeface="+mj-lt"/>
              <a:cs typeface="MiSans Normal" panose="00000500000000000000" charset="-122"/>
              <a:sym typeface="+mn-ea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9"/>
            </p:custDataLst>
          </p:nvPr>
        </p:nvCxnSpPr>
        <p:spPr>
          <a:xfrm flipV="1">
            <a:off x="6183628" y="3600176"/>
            <a:ext cx="0" cy="894715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0">
                  <a:schemeClr val="accent3">
                    <a:alpha val="0"/>
                  </a:schemeClr>
                </a:gs>
              </a:gsLst>
              <a:lin ang="5400000" scaled="1"/>
            </a:gra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序号"/>
          <p:cNvSpPr txBox="1"/>
          <p:nvPr>
            <p:custDataLst>
              <p:tags r:id="rId10"/>
            </p:custDataLst>
          </p:nvPr>
        </p:nvSpPr>
        <p:spPr>
          <a:xfrm>
            <a:off x="5549263" y="3525246"/>
            <a:ext cx="628649" cy="5010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en-US" altLang="zh-CN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+mn-lt"/>
                <a:ea typeface="+mn-lt"/>
                <a:cs typeface="MiSans Normal" panose="00000500000000000000" charset="-122"/>
                <a:sym typeface="+mn-ea"/>
              </a:rPr>
              <a:t>03.</a:t>
            </a:r>
            <a:endParaRPr lang="en-US" altLang="zh-CN" dirty="0"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+mn-lt"/>
              <a:ea typeface="+mn-lt"/>
              <a:cs typeface="MiSans Normal" panose="00000500000000000000" charset="-122"/>
              <a:sym typeface="+mn-ea"/>
            </a:endParaRPr>
          </a:p>
        </p:txBody>
      </p:sp>
      <p:sp>
        <p:nvSpPr>
          <p:cNvPr id="33" name="标题"/>
          <p:cNvSpPr txBox="1"/>
          <p:nvPr>
            <p:custDataLst>
              <p:tags r:id="rId11"/>
            </p:custDataLst>
          </p:nvPr>
        </p:nvSpPr>
        <p:spPr>
          <a:xfrm>
            <a:off x="6278880" y="3604260"/>
            <a:ext cx="3155950" cy="1180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13500000" scaled="1"/>
                </a:gradFill>
                <a:effectLst/>
                <a:latin typeface="+mj-lt"/>
                <a:ea typeface="+mj-lt"/>
                <a:cs typeface="MiSans Normal" panose="00000500000000000000" charset="-122"/>
                <a:sym typeface="+mn-ea"/>
              </a:rPr>
              <a:t>AIGC的知识产权伦理问题</a:t>
            </a:r>
            <a:endParaRPr lang="zh-CN" altLang="en-US" sz="2400" dirty="0">
              <a:gradFill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13500000" scaled="1"/>
              </a:gradFill>
              <a:effectLst/>
              <a:latin typeface="+mj-lt"/>
              <a:ea typeface="+mj-lt"/>
              <a:cs typeface="MiSans Normal" panose="00000500000000000000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AIGC的隐私伦理问题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9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隐私泄露</a:t>
            </a:r>
            <a:endParaRPr lang="zh-CN" altLang="en-US"/>
          </a:p>
        </p:txBody>
      </p:sp>
      <p:sp>
        <p:nvSpPr>
          <p:cNvPr id="27" name="圆角矩形 26"/>
          <p:cNvSpPr/>
          <p:nvPr>
            <p:custDataLst>
              <p:tags r:id="rId1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2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40000"/>
          </a:bodyPr>
          <a:p>
            <a:pPr lvl="0" algn="ctr">
              <a:buClrTx/>
              <a:buSzTx/>
              <a:buFontTx/>
            </a:pPr>
            <a:endParaRPr lang="zh-CN" altLang="en-US"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en-US" altLang="zh-CN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AI</a:t>
            </a: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GC技术可能导致用户隐私泄露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5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数据收集和使用过程中可能侵犯用户隐私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7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8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隐私泄露可能导致用户遭受骚扰、诈骗等风险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0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1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加强隐私保护措施，提高用户隐私意识，防范隐私泄露风险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数据滥用</a:t>
            </a:r>
            <a:endParaRPr lang="zh-CN" altLang="en-US"/>
          </a:p>
        </p:txBody>
      </p:sp>
      <p:sp>
        <p:nvSpPr>
          <p:cNvPr id="65" name="任意多边形: 形状 64"/>
          <p:cNvSpPr/>
          <p:nvPr>
            <p:custDataLst>
              <p:tags r:id="rId1"/>
            </p:custDataLst>
          </p:nvPr>
        </p:nvSpPr>
        <p:spPr>
          <a:xfrm rot="10800000">
            <a:off x="1356977" y="1490400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66" name="矩形 65"/>
          <p:cNvSpPr/>
          <p:nvPr>
            <p:custDataLst>
              <p:tags r:id="rId2"/>
            </p:custDataLst>
          </p:nvPr>
        </p:nvSpPr>
        <p:spPr>
          <a:xfrm>
            <a:off x="1243950" y="1850436"/>
            <a:ext cx="215994" cy="215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>
            <p:custDataLst>
              <p:tags r:id="rId3"/>
            </p:custDataLst>
          </p:nvPr>
        </p:nvSpPr>
        <p:spPr>
          <a:xfrm>
            <a:off x="1621765" y="1752013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数据泄露：未经授权的访问、复制、传播等</a:t>
            </a:r>
            <a:endParaRPr lang="zh-CN" altLang="en-US" sz="2000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任意多边形: 形状 68"/>
          <p:cNvSpPr/>
          <p:nvPr>
            <p:custDataLst>
              <p:tags r:id="rId4"/>
            </p:custDataLst>
          </p:nvPr>
        </p:nvSpPr>
        <p:spPr>
          <a:xfrm rot="10800000">
            <a:off x="6505422" y="1490400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70" name="矩形 69"/>
          <p:cNvSpPr/>
          <p:nvPr>
            <p:custDataLst>
              <p:tags r:id="rId5"/>
            </p:custDataLst>
          </p:nvPr>
        </p:nvSpPr>
        <p:spPr>
          <a:xfrm>
            <a:off x="6391760" y="1850436"/>
            <a:ext cx="215994" cy="215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1" name="文本框 70"/>
          <p:cNvSpPr txBox="1"/>
          <p:nvPr>
            <p:custDataLst>
              <p:tags r:id="rId6"/>
            </p:custDataLst>
          </p:nvPr>
        </p:nvSpPr>
        <p:spPr>
          <a:xfrm>
            <a:off x="6770210" y="1752013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数据滥用：未经授权的收集、处理、使用等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任意多边形: 形状 72"/>
          <p:cNvSpPr/>
          <p:nvPr>
            <p:custDataLst>
              <p:tags r:id="rId7"/>
            </p:custDataLst>
          </p:nvPr>
        </p:nvSpPr>
        <p:spPr>
          <a:xfrm rot="10800000">
            <a:off x="1356977" y="4018269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75" name="文本框 74"/>
          <p:cNvSpPr txBox="1"/>
          <p:nvPr>
            <p:custDataLst>
              <p:tags r:id="rId8"/>
            </p:custDataLst>
          </p:nvPr>
        </p:nvSpPr>
        <p:spPr>
          <a:xfrm>
            <a:off x="1621765" y="4279247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>
              <a:lnSpc>
                <a:spcPct val="140000"/>
              </a:lnSpc>
            </a:pPr>
            <a:r>
              <a:rPr lang="zh-CN" altLang="en-US" sz="2000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数据安全：黑客攻击、病毒感染等</a:t>
            </a:r>
            <a:endParaRPr lang="zh-CN" altLang="en-US" sz="2000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矩形 73"/>
          <p:cNvSpPr/>
          <p:nvPr>
            <p:custDataLst>
              <p:tags r:id="rId9"/>
            </p:custDataLst>
          </p:nvPr>
        </p:nvSpPr>
        <p:spPr>
          <a:xfrm>
            <a:off x="1243950" y="4378304"/>
            <a:ext cx="215994" cy="215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4" name="任意多边形: 形状 83"/>
          <p:cNvSpPr/>
          <p:nvPr>
            <p:custDataLst>
              <p:tags r:id="rId10"/>
            </p:custDataLst>
          </p:nvPr>
        </p:nvSpPr>
        <p:spPr>
          <a:xfrm rot="10800000">
            <a:off x="6563205" y="4018269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>
            <p:custDataLst>
              <p:tags r:id="rId11"/>
            </p:custDataLst>
          </p:nvPr>
        </p:nvSpPr>
        <p:spPr>
          <a:xfrm>
            <a:off x="6450178" y="4378304"/>
            <a:ext cx="215994" cy="215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6" name="文本框 85"/>
          <p:cNvSpPr txBox="1"/>
          <p:nvPr>
            <p:custDataLst>
              <p:tags r:id="rId12"/>
            </p:custDataLst>
          </p:nvPr>
        </p:nvSpPr>
        <p:spPr>
          <a:xfrm>
            <a:off x="6827993" y="4279247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数据隐私：个人隐私、商业秘密等泄露风险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467100" y="38100"/>
            <a:ext cx="4876800" cy="640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缺乏透明度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1"/>
            </p:custDataLst>
          </p:nvPr>
        </p:nvSpPr>
        <p:spPr>
          <a:xfrm>
            <a:off x="1499579" y="419381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2"/>
            </p:custDataLst>
          </p:nvPr>
        </p:nvSpPr>
        <p:spPr>
          <a:xfrm>
            <a:off x="1499579" y="405319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>
            <a:off x="2058840" y="4053840"/>
            <a:ext cx="84243" cy="14040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2094963" y="420478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AIGC可能收集和使用用户的个人信息，用户无法知晓其收集和使用的目的和范围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5"/>
            </p:custDataLst>
          </p:nvPr>
        </p:nvSpPr>
        <p:spPr>
          <a:xfrm>
            <a:off x="1499579" y="1631667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6"/>
            </p:custDataLst>
          </p:nvPr>
        </p:nvSpPr>
        <p:spPr>
          <a:xfrm>
            <a:off x="1499579" y="149040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7"/>
            </p:custDataLst>
          </p:nvPr>
        </p:nvSpPr>
        <p:spPr>
          <a:xfrm>
            <a:off x="2058840" y="1491045"/>
            <a:ext cx="84243" cy="14040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8"/>
            </p:custDataLst>
          </p:nvPr>
        </p:nvSpPr>
        <p:spPr>
          <a:xfrm>
            <a:off x="2094963" y="163489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AI</a:t>
            </a:r>
            <a:r>
              <a:rPr lang="zh-CN" altLang="en-US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GC算法和数据的使用不透明，用户无法了解其背后的逻辑和决策过程</a:t>
            </a:r>
            <a:endParaRPr lang="zh-CN" altLang="en-US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9"/>
            </p:custDataLst>
          </p:nvPr>
        </p:nvSpPr>
        <p:spPr>
          <a:xfrm>
            <a:off x="1499579" y="2912742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0"/>
            </p:custDataLst>
          </p:nvPr>
        </p:nvSpPr>
        <p:spPr>
          <a:xfrm>
            <a:off x="1499579" y="277147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1"/>
            </p:custDataLst>
          </p:nvPr>
        </p:nvSpPr>
        <p:spPr>
          <a:xfrm>
            <a:off x="2058840" y="2772765"/>
            <a:ext cx="84243" cy="14040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094963" y="292370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AI</a:t>
            </a:r>
            <a:r>
              <a:rPr lang="zh-CN" altLang="en-US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GC生成的内容可能侵犯用户隐私，用户无法控制和监督其使用情况</a:t>
            </a:r>
            <a:endParaRPr lang="zh-CN" altLang="en-US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3"/>
            </p:custDataLst>
          </p:nvPr>
        </p:nvSpPr>
        <p:spPr>
          <a:xfrm>
            <a:off x="1499579" y="547553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4"/>
            </p:custDataLst>
          </p:nvPr>
        </p:nvSpPr>
        <p:spPr>
          <a:xfrm>
            <a:off x="1499579" y="533427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5"/>
            </p:custDataLst>
          </p:nvPr>
        </p:nvSpPr>
        <p:spPr>
          <a:xfrm>
            <a:off x="2058840" y="5334915"/>
            <a:ext cx="84243" cy="140404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2094963" y="548585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AIGC可能泄露用户的隐私信息，用户无法防范和应对这种风险</a:t>
            </a:r>
            <a:endParaRPr lang="en-US" altLang="zh-CN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AIGC的偏见伦理问题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9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数据偏见</a:t>
            </a:r>
            <a:endParaRPr lang="zh-CN" altLang="en-US"/>
          </a:p>
        </p:txBody>
      </p:sp>
      <p:sp>
        <p:nvSpPr>
          <p:cNvPr id="8" name="圆角矩形 5"/>
          <p:cNvSpPr/>
          <p:nvPr>
            <p:custDataLst>
              <p:tags r:id="rId1"/>
            </p:custDataLst>
          </p:nvPr>
        </p:nvSpPr>
        <p:spPr>
          <a:xfrm>
            <a:off x="828950" y="1490400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5"/>
          </a:solidFill>
          <a:ln>
            <a:noFill/>
          </a:ln>
          <a:effectLst>
            <a:outerShdw blurRad="114300" dist="25400" dir="18000000" rotWithShape="0">
              <a:schemeClr val="accent5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168"/>
          <p:cNvSpPr/>
          <p:nvPr>
            <p:custDataLst>
              <p:tags r:id="rId2"/>
            </p:custDataLst>
          </p:nvPr>
        </p:nvSpPr>
        <p:spPr>
          <a:xfrm>
            <a:off x="654231" y="1653725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3178797" y="1956318"/>
            <a:ext cx="520359" cy="52099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54000" dist="114300" dir="4020000" sx="79000" sy="79000" algn="t" rotWithShape="0">
              <a:schemeClr val="accent5">
                <a:lumMod val="75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</a:rPr>
              <a:t>1</a:t>
            </a:r>
            <a:endParaRPr lang="en-US" altLang="zh-CN" sz="2000" b="1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圆角矩形 6"/>
          <p:cNvSpPr/>
          <p:nvPr>
            <p:custDataLst>
              <p:tags r:id="rId4"/>
            </p:custDataLst>
          </p:nvPr>
        </p:nvSpPr>
        <p:spPr>
          <a:xfrm>
            <a:off x="4601873" y="1490400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3"/>
          </a:solidFill>
          <a:ln>
            <a:noFill/>
          </a:ln>
          <a:effectLst>
            <a:outerShdw blurRad="114300" dist="25400" dir="18000000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7"/>
          <p:cNvSpPr/>
          <p:nvPr>
            <p:custDataLst>
              <p:tags r:id="rId5"/>
            </p:custDataLst>
          </p:nvPr>
        </p:nvSpPr>
        <p:spPr>
          <a:xfrm>
            <a:off x="4427154" y="1653725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6934628" y="1956318"/>
            <a:ext cx="520359" cy="52099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14300" dir="4020000" sx="79000" sy="79000" algn="t" rotWithShape="0">
              <a:schemeClr val="accent3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</a:rPr>
              <a:t>2</a:t>
            </a:r>
            <a:endParaRPr lang="en-US" altLang="zh-CN" sz="2000" b="1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圆角矩形 10"/>
          <p:cNvSpPr/>
          <p:nvPr>
            <p:custDataLst>
              <p:tags r:id="rId7"/>
            </p:custDataLst>
          </p:nvPr>
        </p:nvSpPr>
        <p:spPr>
          <a:xfrm>
            <a:off x="8339978" y="1490400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1"/>
          </a:solidFill>
          <a:ln>
            <a:noFill/>
          </a:ln>
          <a:effectLst>
            <a:outerShdw blurRad="114300" dist="25400" dir="18000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1"/>
          <p:cNvSpPr/>
          <p:nvPr>
            <p:custDataLst>
              <p:tags r:id="rId8"/>
            </p:custDataLst>
          </p:nvPr>
        </p:nvSpPr>
        <p:spPr>
          <a:xfrm>
            <a:off x="8165259" y="1653725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0690458" y="1956318"/>
            <a:ext cx="520359" cy="5209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</a:rPr>
              <a:t>3</a:t>
            </a:r>
            <a:endParaRPr lang="en-US" altLang="zh-CN" sz="2000" b="1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圆角矩形 15"/>
          <p:cNvSpPr/>
          <p:nvPr>
            <p:custDataLst>
              <p:tags r:id="rId10"/>
            </p:custDataLst>
          </p:nvPr>
        </p:nvSpPr>
        <p:spPr>
          <a:xfrm>
            <a:off x="828950" y="4184621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6"/>
          </a:solidFill>
          <a:ln>
            <a:noFill/>
          </a:ln>
          <a:effectLst>
            <a:outerShdw blurRad="114300" dist="25400" dir="18000000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16"/>
          <p:cNvSpPr/>
          <p:nvPr>
            <p:custDataLst>
              <p:tags r:id="rId11"/>
            </p:custDataLst>
          </p:nvPr>
        </p:nvSpPr>
        <p:spPr>
          <a:xfrm>
            <a:off x="654231" y="4347946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12"/>
            </p:custDataLst>
          </p:nvPr>
        </p:nvSpPr>
        <p:spPr>
          <a:xfrm>
            <a:off x="3179430" y="4660035"/>
            <a:ext cx="520359" cy="52099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254000" dist="114300" dir="4020000" sx="79000" sy="79000" algn="t" rotWithShape="0">
              <a:schemeClr val="accent6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</a:rPr>
              <a:t>4</a:t>
            </a:r>
            <a:endParaRPr lang="en-US" altLang="zh-CN" sz="2000" b="1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4" name="圆角矩形 19"/>
          <p:cNvSpPr/>
          <p:nvPr>
            <p:custDataLst>
              <p:tags r:id="rId13"/>
            </p:custDataLst>
          </p:nvPr>
        </p:nvSpPr>
        <p:spPr>
          <a:xfrm>
            <a:off x="4601873" y="4184621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2"/>
          </a:solidFill>
          <a:ln>
            <a:noFill/>
          </a:ln>
          <a:effectLst>
            <a:outerShdw blurRad="114300" dist="25400" dir="18000000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0"/>
          <p:cNvSpPr/>
          <p:nvPr>
            <p:custDataLst>
              <p:tags r:id="rId14"/>
            </p:custDataLst>
          </p:nvPr>
        </p:nvSpPr>
        <p:spPr>
          <a:xfrm>
            <a:off x="4427154" y="4347946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5"/>
            </p:custDataLst>
          </p:nvPr>
        </p:nvSpPr>
        <p:spPr>
          <a:xfrm>
            <a:off x="6935261" y="4660035"/>
            <a:ext cx="520359" cy="5209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14300" dir="4020000" sx="79000" sy="79000" algn="t" rotWithShape="0">
              <a:schemeClr val="accent2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</a:rPr>
              <a:t>5</a:t>
            </a:r>
            <a:endParaRPr lang="en-US" altLang="zh-CN" sz="2000" b="1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圆角矩形 23"/>
          <p:cNvSpPr/>
          <p:nvPr>
            <p:custDataLst>
              <p:tags r:id="rId16"/>
            </p:custDataLst>
          </p:nvPr>
        </p:nvSpPr>
        <p:spPr>
          <a:xfrm>
            <a:off x="8339978" y="4184621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4"/>
          </a:solidFill>
          <a:ln>
            <a:noFill/>
          </a:ln>
          <a:effectLst>
            <a:outerShdw blurRad="114300" dist="25400" dir="18000000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4"/>
          <p:cNvSpPr/>
          <p:nvPr>
            <p:custDataLst>
              <p:tags r:id="rId17"/>
            </p:custDataLst>
          </p:nvPr>
        </p:nvSpPr>
        <p:spPr>
          <a:xfrm>
            <a:off x="8165259" y="4347946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10691091" y="4660035"/>
            <a:ext cx="520359" cy="52099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14300" dir="4020000" sx="79000" sy="79000" algn="t" rotWithShape="0">
              <a:schemeClr val="accent4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</a:rPr>
              <a:t>6</a:t>
            </a:r>
            <a:endParaRPr lang="en-US" altLang="zh-CN" sz="2000" b="1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9"/>
            </p:custDataLst>
          </p:nvPr>
        </p:nvSpPr>
        <p:spPr>
          <a:xfrm>
            <a:off x="831482" y="1809453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数据来源：数据集的选择可能存在偏见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0"/>
            </p:custDataLst>
          </p:nvPr>
        </p:nvSpPr>
        <p:spPr>
          <a:xfrm>
            <a:off x="4605671" y="1809453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数据标注：标注过程可能引入人为偏见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1"/>
            </p:custDataLst>
          </p:nvPr>
        </p:nvSpPr>
        <p:spPr>
          <a:xfrm>
            <a:off x="8341877" y="1809453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数据处理：数据处理方法可能导致偏见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2"/>
            </p:custDataLst>
          </p:nvPr>
        </p:nvSpPr>
        <p:spPr>
          <a:xfrm>
            <a:off x="8341877" y="4485315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模型评估：评估模型时可能忽视偏见问题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3"/>
            </p:custDataLst>
          </p:nvPr>
        </p:nvSpPr>
        <p:spPr>
          <a:xfrm>
            <a:off x="4605671" y="4485315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模型训练：模型训练过程中可能产生偏见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4"/>
            </p:custDataLst>
          </p:nvPr>
        </p:nvSpPr>
        <p:spPr>
          <a:xfrm>
            <a:off x="828950" y="4485315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数据使用：使用数据时可能忽视偏见问题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2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1"/>
  <p:tag name="KSO_WM_UNIT_LAYERLEVEL" val="1"/>
  <p:tag name="KSO_WM_TAG_VERSION" val="1.0"/>
  <p:tag name="KSO_WM_BEAUTIFY_FLAG" val="#wm#"/>
  <p:tag name="KSO_WM_SLIDE_CONTENT_AREA" val="{&quot;left&quot;:&quot;212.0498&quot;,&quot;top&quot;:&quot;188.9999&quot;,&quot;width&quot;:&quot;694.6&quot;,&quot;height&quot;:&quot;220.6481&quot;}"/>
  <p:tag name="KSO_WM_UNIT_INDEX" val="1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167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1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75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75"/>
</p:tagLst>
</file>

<file path=ppt/tags/tag203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75"/>
  <p:tag name="KSO_WM_SPECIAL_SOURCE" val="bdnull"/>
  <p:tag name="KSO_WM_TEMPLATE_THUMBS_INDEX" val="1、11"/>
</p:tagLst>
</file>

<file path=ppt/tags/tag204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75_1*f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75_1*b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WPS,a click to unlimited possibilities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75_1*a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文档标题"/>
</p:tagLst>
</file>

<file path=ppt/tags/tag207.xml><?xml version="1.0" encoding="utf-8"?>
<p:tagLst xmlns:p="http://schemas.openxmlformats.org/presentationml/2006/main">
  <p:tag name="KSO_WM_SLIDE_ID" val="custom20230275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75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282.05&quot;,&quot;top&quot;:&quot;40.05&quot;,&quot;width&quot;:&quot;636.35&quot;,&quot;height&quot;:&quot;280.3&quot;}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75_3*b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DIAGRAM_GROUP_CODE" val="l1-1"/>
  <p:tag name="KSO_WM_UNIT_PRESET_TEXT" val="CONTENTS"/>
  <p:tag name="KSO_WM_UNIT_TEXT_FILL_FORE_SCHEMECOLOR_INDEX" val="5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75_3*a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DIAGRAM_GROUP_CODE" val="l1-1"/>
  <p:tag name="KSO_WM_UNIT_PRESET_TEXT" val="目录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75_3*l_h_i*1_1_2"/>
  <p:tag name="KSO_WM_TEMPLATE_CATEGORY" val="custom"/>
  <p:tag name="KSO_WM_TEMPLATE_INDEX" val="20230275"/>
  <p:tag name="KSO_WM_UNIT_LAYERLEVEL" val="1_1_1"/>
  <p:tag name="KSO_WM_TAG_VERSION" val="1.0"/>
  <p:tag name="KSO_WM_DIAGRAM_GROUP_CODE" val="l1-1"/>
  <p:tag name="KSO_WM_UNIT_TYPE" val="l_h_i"/>
  <p:tag name="KSO_WM_UNIT_INDEX" val="1_1_2"/>
  <p:tag name="KSO_WM_DIAGRAM_VERSION" val="3"/>
  <p:tag name="KSO_WM_DIAGRAM_MAX_ITEMCNT" val="8"/>
  <p:tag name="KSO_WM_DIAGRAM_MIN_ITEMCNT" val="2"/>
  <p:tag name="KSO_WM_DIAGRAM_VIRTUALLY_FRAME" val="{&quot;height&quot;:355.3763779527559,&quot;width&quot;:743}"/>
  <p:tag name="KSO_WM_UNIT_LINE_FORE_SCHEMECOLOR_INDEX" val="14"/>
  <p:tag name="KSO_WM_UNIT_LINE_FILL_TYPE" val="2"/>
  <p:tag name="KSO_WM_UNIT_USESOURCEFORMAT_APPLY" val="0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275_3*l_h_i*1_1_1"/>
  <p:tag name="KSO_WM_TEMPLATE_CATEGORY" val="custom"/>
  <p:tag name="KSO_WM_TEMPLATE_INDEX" val="20230275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."/>
  <p:tag name="KSO_WM_DIAGRAM_MAX_ITEMCNT" val="8"/>
  <p:tag name="KSO_WM_DIAGRAM_MIN_ITEMCNT" val="2"/>
  <p:tag name="KSO_WM_DIAGRAM_VIRTUALLY_FRAME" val="{&quot;height&quot;:355.3763779527559,&quot;width&quot;:743}"/>
  <p:tag name="KSO_WM_UNIT_TEXT_FILL_FORE_SCHEMECOLOR_INDEX" val="5"/>
  <p:tag name="KSO_WM_UNIT_TEXT_FILL_TYPE" val="1"/>
  <p:tag name="KSO_WM_UNIT_USESOURCEFORMAT_APPLY" val="0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75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75_3*l_h_a*1_1_1"/>
  <p:tag name="KSO_WM_DIAGRAM_VERSION" val="3"/>
  <p:tag name="KSO_WM_UNIT_PRESET_TEXT" val="添加目录标题"/>
  <p:tag name="KSO_WM_DIAGRAM_MAX_ITEMCNT" val="8"/>
  <p:tag name="KSO_WM_DIAGRAM_MIN_ITEMCNT" val="2"/>
  <p:tag name="KSO_WM_DIAGRAM_VIRTUALLY_FRAME" val="{&quot;height&quot;:355.3763779527559,&quot;width&quot;:743}"/>
  <p:tag name="KSO_WM_UNIT_TEXT_FILL_FORE_SCHEMECOLOR_INDEX" val="13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75_3*l_h_i*1_2_2"/>
  <p:tag name="KSO_WM_TEMPLATE_CATEGORY" val="custom"/>
  <p:tag name="KSO_WM_TEMPLATE_INDEX" val="20230275"/>
  <p:tag name="KSO_WM_UNIT_LAYERLEVEL" val="1_1_1"/>
  <p:tag name="KSO_WM_TAG_VERSION" val="1.0"/>
  <p:tag name="KSO_WM_DIAGRAM_GROUP_CODE" val="l1-1"/>
  <p:tag name="KSO_WM_UNIT_TYPE" val="l_h_i"/>
  <p:tag name="KSO_WM_UNIT_INDEX" val="1_2_2"/>
  <p:tag name="KSO_WM_DIAGRAM_VERSION" val="3"/>
  <p:tag name="KSO_WM_DIAGRAM_MAX_ITEMCNT" val="8"/>
  <p:tag name="KSO_WM_DIAGRAM_MIN_ITEMCNT" val="2"/>
  <p:tag name="KSO_WM_DIAGRAM_VIRTUALLY_FRAME" val="{&quot;height&quot;:355.3763779527559,&quot;width&quot;:743}"/>
  <p:tag name="KSO_WM_UNIT_LINE_FORE_SCHEMECOLOR_INDEX" val="14"/>
  <p:tag name="KSO_WM_UNIT_LINE_FILL_TYPE" val="2"/>
  <p:tag name="KSO_WM_UNIT_USESOURCEFORMAT_APPLY" val="0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275_3*l_h_i*1_2_1"/>
  <p:tag name="KSO_WM_TEMPLATE_CATEGORY" val="custom"/>
  <p:tag name="KSO_WM_TEMPLATE_INDEX" val="20230275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."/>
  <p:tag name="KSO_WM_DIAGRAM_MAX_ITEMCNT" val="8"/>
  <p:tag name="KSO_WM_DIAGRAM_MIN_ITEMCNT" val="2"/>
  <p:tag name="KSO_WM_DIAGRAM_VIRTUALLY_FRAME" val="{&quot;height&quot;:355.3763779527559,&quot;width&quot;:743}"/>
  <p:tag name="KSO_WM_UNIT_TEXT_FILL_FORE_SCHEMECOLOR_INDEX" val="5"/>
  <p:tag name="KSO_WM_UNIT_TEXT_FILL_TYPE" val="1"/>
  <p:tag name="KSO_WM_UNIT_USESOURCEFORMAT_APPLY" val="0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75"/>
  <p:tag name="KSO_WM_UNIT_LAYERLEVEL" val="1_1_1"/>
  <p:tag name="KSO_WM_TAG_VERSION" val="1.0"/>
  <p:tag name="KSO_WM_BEAUTIFY_FLAG" val="#wm#"/>
  <p:tag name="KSO_WM_DIAGRAM_GROUP_CODE" val="l1-1"/>
  <p:tag name="KSO_WM_UNIT_VALUE" val="30"/>
  <p:tag name="KSO_WM_UNIT_TYPE" val="l_h_a"/>
  <p:tag name="KSO_WM_UNIT_ID" val="custom20230275_3*l_h_a*1_2_1"/>
  <p:tag name="KSO_WM_DIAGRAM_VERSION" val="3"/>
  <p:tag name="KSO_WM_UNIT_PRESET_TEXT" val="添加目录标题"/>
  <p:tag name="KSO_WM_DIAGRAM_MAX_ITEMCNT" val="8"/>
  <p:tag name="KSO_WM_DIAGRAM_MIN_ITEMCNT" val="2"/>
  <p:tag name="KSO_WM_DIAGRAM_VIRTUALLY_FRAME" val="{&quot;height&quot;:355.3763779527559,&quot;width&quot;:743}"/>
  <p:tag name="KSO_WM_UNIT_TEXT_FILL_FORE_SCHEMECOLOR_INDEX" val="13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75_3*l_h_i*1_3_2"/>
  <p:tag name="KSO_WM_TEMPLATE_CATEGORY" val="custom"/>
  <p:tag name="KSO_WM_TEMPLATE_INDEX" val="20230275"/>
  <p:tag name="KSO_WM_UNIT_LAYERLEVEL" val="1_1_1"/>
  <p:tag name="KSO_WM_TAG_VERSION" val="1.0"/>
  <p:tag name="KSO_WM_DIAGRAM_GROUP_CODE" val="l1-1"/>
  <p:tag name="KSO_WM_UNIT_TYPE" val="l_h_i"/>
  <p:tag name="KSO_WM_UNIT_INDEX" val="1_3_2"/>
  <p:tag name="KSO_WM_DIAGRAM_VERSION" val="3"/>
  <p:tag name="KSO_WM_DIAGRAM_MAX_ITEMCNT" val="8"/>
  <p:tag name="KSO_WM_DIAGRAM_MIN_ITEMCNT" val="2"/>
  <p:tag name="KSO_WM_DIAGRAM_VIRTUALLY_FRAME" val="{&quot;height&quot;:355.3763779527559,&quot;width&quot;:743}"/>
  <p:tag name="KSO_WM_UNIT_LINE_FORE_SCHEMECOLOR_INDEX" val="14"/>
  <p:tag name="KSO_WM_UNIT_LINE_FILL_TYPE" val="2"/>
  <p:tag name="KSO_WM_UNIT_USESOURCEFORMAT_APPLY" val="0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275_3*l_h_i*1_3_1"/>
  <p:tag name="KSO_WM_TEMPLATE_CATEGORY" val="custom"/>
  <p:tag name="KSO_WM_TEMPLATE_INDEX" val="20230275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3."/>
  <p:tag name="KSO_WM_DIAGRAM_MAX_ITEMCNT" val="8"/>
  <p:tag name="KSO_WM_DIAGRAM_MIN_ITEMCNT" val="2"/>
  <p:tag name="KSO_WM_DIAGRAM_VIRTUALLY_FRAME" val="{&quot;height&quot;:355.3763779527559,&quot;width&quot;:743}"/>
  <p:tag name="KSO_WM_UNIT_TEXT_FILL_FORE_SCHEMECOLOR_INDEX" val="5"/>
  <p:tag name="KSO_WM_UNIT_TEXT_FILL_TYPE" val="1"/>
  <p:tag name="KSO_WM_UNIT_USESOURCEFORMAT_APPLY" val="0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75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75_3*l_h_a*1_3_1"/>
  <p:tag name="KSO_WM_DIAGRAM_VERSION" val="3"/>
  <p:tag name="KSO_WM_UNIT_PRESET_TEXT" val="添加目录标题"/>
  <p:tag name="KSO_WM_DIAGRAM_MAX_ITEMCNT" val="8"/>
  <p:tag name="KSO_WM_DIAGRAM_MIN_ITEMCNT" val="2"/>
  <p:tag name="KSO_WM_DIAGRAM_VIRTUALLY_FRAME" val="{&quot;height&quot;:355.3763779527559,&quot;width&quot;:743}"/>
  <p:tag name="KSO_WM_UNIT_TEXT_FILL_FORE_SCHEMECOLOR_INDEX" val="13"/>
  <p:tag name="KSO_WM_UNIT_TEXT_FILL_TYPE" val="1"/>
  <p:tag name="KSO_WM_UNIT_USESOURCEFORMAT_APPLY" val="0"/>
</p:tagLst>
</file>

<file path=ppt/tags/tag219.xml><?xml version="1.0" encoding="utf-8"?>
<p:tagLst xmlns:p="http://schemas.openxmlformats.org/presentationml/2006/main">
  <p:tag name="KSO_WM_SLIDE_ID" val="custom20230275_3"/>
  <p:tag name="KSO_WM_TEMPLATE_SUBCATEGORY" val="29"/>
  <p:tag name="KSO_WM_TEMPLATE_MASTER_TYPE" val="0"/>
  <p:tag name="KSO_WM_TEMPLATE_COLOR_TYPE" val="0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30275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75_9*a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22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75_9*e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01"/>
</p:tagLst>
</file>

<file path=ppt/tags/tag222.xml><?xml version="1.0" encoding="utf-8"?>
<p:tagLst xmlns:p="http://schemas.openxmlformats.org/presentationml/2006/main">
  <p:tag name="KSO_WM_SLIDE_ID" val="custom20230275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75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224.75&quot;,&quot;top&quot;:&quot;58.35&quot;,&quot;width&quot;:&quot;719.95&quot;,&quot;height&quot;:&quot;296.25&quot;}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2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UNIT_TEXT_FILL_FORE_SCHEMECOLOR_INDEX" val="13"/>
  <p:tag name="KSO_WM_UNIT_TEXT_FILL_TYPE" val="1"/>
  <p:tag name="KSO_WM_UNIT_USESOURCEFORMAT_APPLY" val="0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3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UNIT_TEXT_FILL_FORE_SCHEMECOLOR_INDEX" val="13"/>
  <p:tag name="KSO_WM_UNIT_TEXT_FILL_TYPE" val="1"/>
  <p:tag name="KSO_WM_UNIT_USESOURCEFORMAT_APPLY" val="0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UNIT_TEXT_FILL_FORE_SCHEMECOLOR_INDEX" val="13"/>
  <p:tag name="KSO_WM_UNIT_TEXT_FILL_TYPE" val="1"/>
  <p:tag name="KSO_WM_UNIT_USESOURCEFORMAT_APPLY" val="0"/>
</p:tagLst>
</file>

<file path=ppt/tags/tag235.xml><?xml version="1.0" encoding="utf-8"?>
<p:tagLst xmlns:p="http://schemas.openxmlformats.org/presentationml/2006/main">
  <p:tag name="KSO_WM_TEMPLATE_CATEGORY" val="custom"/>
  <p:tag name="KSO_WM_TEMPLATE_INDEX" val="20230275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70_3*l_h_i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0_3*l_h_i*1_1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8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0_3*l_h_f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2"/>
  <p:tag name="KSO_WM_UNIT_TEXT_FILL_TYPE" val="1"/>
  <p:tag name="KSO_WM_UNIT_USESOURCEFORMAT_APPLY" val="0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70_3*l_h_i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0_3*l_h_i*1_2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1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0_3*l_h_f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13"/>
  <p:tag name="KSO_WM_UNIT_TEXT_FILL_TYPE" val="1"/>
  <p:tag name="KSO_WM_UNIT_USESOURCEFORMAT_APPLY" val="0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70_3*l_h_i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3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0_3*l_h_f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2"/>
  <p:tag name="KSO_WM_UNIT_TEXT_FILL_TYPE" val="1"/>
  <p:tag name="KSO_WM_UNIT_USESOURCEFORMAT_APPLY" val="0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70_3*l_h_i*1_3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70_3*l_h_i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0_3*l_h_i*1_4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7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0_3*l_h_f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13"/>
  <p:tag name="KSO_WM_UNIT_TEXT_FILL_TYPE" val="1"/>
  <p:tag name="KSO_WM_UNIT_USESOURCEFORMAT_APPLY" val="0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UNIT_TEXT_FILL_FORE_SCHEMECOLOR_INDEX" val="2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UNIT_TEXT_FILL_FORE_SCHEMECOLOR_INDEX" val="1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UNIT_TEXT_FILL_FORE_SCHEMECOLOR_INDEX" val="2"/>
  <p:tag name="KSO_WM_UNIT_TEXT_FILL_TYPE" val="1"/>
  <p:tag name="KSO_WM_UNIT_USESOURCEFORMAT_APPLY" val="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UNIT_TEXT_FILL_FORE_SCHEMECOLOR_INDEX" val="1"/>
  <p:tag name="KSO_WM_UNIT_TEXT_FILL_TYPE" val="1"/>
  <p:tag name="KSO_WM_UNIT_USESOURCEFORMAT_APPLY" val="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UNIT_TEXT_FILL_FORE_SCHEMECOLOR_INDEX" val="2"/>
  <p:tag name="KSO_WM_UNIT_TEXT_FILL_TYPE" val="1"/>
  <p:tag name="KSO_WM_UNIT_USESOURCEFORMAT_APPLY" val="0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UNIT_TEXT_FILL_FORE_SCHEMECOLOR_INDEX" val="1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UNIT_TEXT_FILL_FORE_SCHEMECOLOR_INDEX" val="2"/>
  <p:tag name="KSO_WM_UNIT_TEXT_FILL_TYPE" val="1"/>
  <p:tag name="KSO_WM_UNIT_USESOURCEFORMAT_APPLY" val="0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6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UNIT_TEXT_FILL_FORE_SCHEMECOLOR_INDEX" val="1"/>
  <p:tag name="KSO_WM_UNIT_TEXT_FILL_TYPE" val="1"/>
  <p:tag name="KSO_WM_UNIT_USESOURCEFORMAT_APPLY" val="0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75_9*a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26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75_9*e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02"/>
</p:tagLst>
</file>

<file path=ppt/tags/tag266.xml><?xml version="1.0" encoding="utf-8"?>
<p:tagLst xmlns:p="http://schemas.openxmlformats.org/presentationml/2006/main">
  <p:tag name="KSO_WM_SLIDE_ID" val="custom20230275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75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224.75&quot;,&quot;top&quot;:&quot;58.35&quot;,&quot;width&quot;:&quot;719.95&quot;,&quot;height&quot;:&quot;296.25&quot;}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72_5*l_h_i*1_1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9"/>
  <p:tag name="KSO_WM_UNIT_TEXT_FILL_FORE_SCHEMECOLOR_INDEX" val="2"/>
  <p:tag name="KSO_WM_UNIT_TEXT_FILL_TYPE" val="1"/>
  <p:tag name="KSO_WM_UNIT_USESOURCEFORMAT_APPLY" val="0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2_5*l_h_i*1_1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460629921259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72_5*l_h_i*1_1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9"/>
  <p:tag name="KSO_WM_UNIT_TEXT_FILL_FORE_SCHEMECOLOR_INDEX" val="2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72_5*l_h_i*1_2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2_5*l_h_i*1_2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460629921259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72_5*l_h_i*1_2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72_5*l_h_i*1_3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72_5*l_h_i*1_3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460629921259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72_5*l_h_i*1_3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72_5*l_h_i*1_4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10"/>
  <p:tag name="KSO_WM_UNIT_TEXT_FILL_FORE_SCHEMECOLOR_INDEX" val="2"/>
  <p:tag name="KSO_WM_UNIT_TEXT_FILL_TYPE" val="1"/>
  <p:tag name="KSO_WM_UNIT_USESOURCEFORMAT_APPLY" val="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2_5*l_h_i*1_4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460629921259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372_5*l_h_i*1_4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10"/>
  <p:tag name="KSO_WM_UNIT_TEXT_FILL_FORE_SCHEMECOLOR_INDEX" val="2"/>
  <p:tag name="KSO_WM_UNIT_TEXT_FILL_TYPE" val="1"/>
  <p:tag name="KSO_WM_UNIT_USESOURCEFORMAT_APPLY" val="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72_5*l_h_i*1_5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72_5*l_h_i*1_5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460629921259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1372_5*l_h_i*1_5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231372_5*l_h_i*1_6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1372_5*l_h_i*1_6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460629921259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diagram20231372_5*l_h_i*1_6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5.9,&quot;width&quot;:859.2460629921259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28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2_5*l_h_f*1_1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460629921259}"/>
  <p:tag name="KSO_WM_UNIT_TEXT_FILL_FORE_SCHEMECOLOR_INDEX" val="13"/>
  <p:tag name="KSO_WM_UNIT_TEXT_FILL_TYPE" val="1"/>
  <p:tag name="KSO_WM_UNIT_USESOURCEFORMAT_APPLY" val="0"/>
</p:tagLst>
</file>

<file path=ppt/tags/tag28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2_5*l_h_f*1_2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460629921259}"/>
  <p:tag name="KSO_WM_UNIT_TEXT_FILL_FORE_SCHEMECOLOR_INDEX" val="13"/>
  <p:tag name="KSO_WM_UNIT_TEXT_FILL_TYPE" val="1"/>
  <p:tag name="KSO_WM_UNIT_USESOURCEFORMAT_APPLY" val="0"/>
</p:tagLst>
</file>

<file path=ppt/tags/tag28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2_5*l_h_f*1_3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460629921259}"/>
  <p:tag name="KSO_WM_UNIT_TEXT_FILL_FORE_SCHEMECOLOR_INDEX" val="13"/>
  <p:tag name="KSO_WM_UNIT_TEXT_FILL_TYPE" val="1"/>
  <p:tag name="KSO_WM_UNIT_USESOURCEFORMAT_APPLY" val="0"/>
</p:tagLst>
</file>

<file path=ppt/tags/tag28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72_5*l_h_f*1_6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460629921259}"/>
  <p:tag name="KSO_WM_UNIT_TEXT_FILL_FORE_SCHEMECOLOR_INDEX" val="13"/>
  <p:tag name="KSO_WM_UNIT_TEXT_FILL_TYPE" val="1"/>
  <p:tag name="KSO_WM_UNIT_USESOURCEFORMAT_APPLY" val="0"/>
</p:tagLst>
</file>

<file path=ppt/tags/tag28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72_5*l_h_f*1_5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460629921259}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2_5*l_h_f*1_4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460629921259}"/>
  <p:tag name="KSO_WM_UNIT_TEXT_FILL_FORE_SCHEMECOLOR_INDEX" val="13"/>
  <p:tag name="KSO_WM_UNIT_TEXT_FILL_TYPE" val="1"/>
  <p:tag name="KSO_WM_UNIT_USESOURCEFORMAT_APPLY" val="0"/>
</p:tagLst>
</file>

<file path=ppt/tags/tag291.xml><?xml version="1.0" encoding="utf-8"?>
<p:tagLst xmlns:p="http://schemas.openxmlformats.org/presentationml/2006/main">
  <p:tag name="KSO_WM_TEMPLATE_CATEGORY" val="custom"/>
  <p:tag name="KSO_WM_TEMPLATE_INDEX" val="20230275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1_2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UNIT_FILL_FORE_SCHEMECOLOR_INDEX_1_BRIGHTNESS" val="0.95"/>
  <p:tag name="KSO_WM_UNIT_FILL_FORE_SCHEMECOLOR_INDEX_1" val="5"/>
  <p:tag name="KSO_WM_UNIT_FILL_FORE_SCHEMECOLOR_INDEX_1_POS" val="0"/>
  <p:tag name="KSO_WM_UNIT_FILL_FORE_SCHEMECOLOR_INDEX_1_TRANS" val="0.7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2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1_3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1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UNIT_TEXT_FILL_FORE_SCHEMECOLOR_INDEX_BRIGHTNESS" val="0"/>
  <p:tag name="KSO_WM_UNIT_TEXT_FILL_TYPE" val="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2_2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UNIT_FILL_FORE_SCHEMECOLOR_INDEX_1_BRIGHTNESS" val="0.95"/>
  <p:tag name="KSO_WM_UNIT_FILL_FORE_SCHEMECOLOR_INDEX_1" val="5"/>
  <p:tag name="KSO_WM_UNIT_FILL_FORE_SCHEMECOLOR_INDEX_1_POS" val="0"/>
  <p:tag name="KSO_WM_UNIT_FILL_FORE_SCHEMECOLOR_INDEX_1_TRANS" val="0.7"/>
  <p:tag name="KSO_WM_UNIT_FILL_FORE_SCHEMECOLOR_INDEX_2_BRIGHTNESS" val="0"/>
  <p:tag name="KSO_WM_UNIT_FILL_FORE_SCHEMECOLOR_INDEX_2" val="7"/>
  <p:tag name="KSO_WM_UNIT_FILL_FORE_SCHEMECOLOR_INDEX_2_POS" val="1"/>
  <p:tag name="KSO_WM_UNIT_FILL_FORE_SCHEMECOLOR_INDEX_2_TRANS" val="0.2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2_3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3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2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UNIT_TEXT_FILL_FORE_SCHEMECOLOR_INDEX_BRIGHTNESS" val="0"/>
  <p:tag name="KSO_WM_UNIT_TEXT_FILL_TYPE" val="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3_2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UNIT_FILL_FORE_SCHEMECOLOR_INDEX_1_BRIGHTNESS" val="0.95"/>
  <p:tag name="KSO_WM_UNIT_FILL_FORE_SCHEMECOLOR_INDEX_1" val="5"/>
  <p:tag name="KSO_WM_UNIT_FILL_FORE_SCHEMECOLOR_INDEX_1_POS" val="0"/>
  <p:tag name="KSO_WM_UNIT_FILL_FORE_SCHEMECOLOR_INDEX_1_TRANS" val="0.7"/>
  <p:tag name="KSO_WM_UNIT_FILL_FORE_SCHEMECOLOR_INDEX_2_BRIGHTNESS" val="0"/>
  <p:tag name="KSO_WM_UNIT_FILL_FORE_SCHEMECOLOR_INDEX_2" val="9"/>
  <p:tag name="KSO_WM_UNIT_FILL_FORE_SCHEMECOLOR_INDEX_2_POS" val="1"/>
  <p:tag name="KSO_WM_UNIT_FILL_FORE_SCHEMECOLOR_INDEX_2_TRANS" val="0.2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3_3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3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UNIT_TEXT_FILL_FORE_SCHEMECOLOR_INDEX_BRIGHTNESS" val="0"/>
  <p:tag name="KSO_WM_UNIT_TEXT_FILL_TYPE" val="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4_2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UNIT_FILL_FORE_SCHEMECOLOR_INDEX_1_BRIGHTNESS" val="0.95"/>
  <p:tag name="KSO_WM_UNIT_FILL_FORE_SCHEMECOLOR_INDEX_1" val="5"/>
  <p:tag name="KSO_WM_UNIT_FILL_FORE_SCHEMECOLOR_INDEX_1_POS" val="0"/>
  <p:tag name="KSO_WM_UNIT_FILL_FORE_SCHEMECOLOR_INDEX_1_TRANS" val="0.7"/>
  <p:tag name="KSO_WM_UNIT_FILL_FORE_SCHEMECOLOR_INDEX_2_BRIGHTNESS" val="0"/>
  <p:tag name="KSO_WM_UNIT_FILL_FORE_SCHEMECOLOR_INDEX_2" val="10"/>
  <p:tag name="KSO_WM_UNIT_FILL_FORE_SCHEMECOLOR_INDEX_2_POS" val="1"/>
  <p:tag name="KSO_WM_UNIT_FILL_FORE_SCHEMECOLOR_INDEX_2_TRANS" val="0.2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4_3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3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4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4_1"/>
  <p:tag name="KSO_WM_UNIT_TEXT_FILL_FORE_SCHEMECOLOR_INDEX_BRIGHTNESS" val="0"/>
  <p:tag name="KSO_WM_UNIT_TEXT_FILL_TYPE" val="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30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8_3*l_h_f*1_1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UNIT_TEXT_FILL_FORE_SCHEMECOLOR_INDEX_BRIGHTNESS" val="0"/>
  <p:tag name="KSO_WM_UNIT_TEXT_FILL_TYPE" val="1"/>
  <p:tag name="KSO_WM_DIAGRAM_VERSION" val="3"/>
  <p:tag name="KSO_WM_DIAGRAM_COLOR_TEXT_CAN_REMOVE" val="n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30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8_3*l_h_f*1_2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UNIT_TEXT_FILL_FORE_SCHEMECOLOR_INDEX_BRIGHTNESS" val="0"/>
  <p:tag name="KSO_WM_UNIT_TEXT_FILL_TYPE" val="1"/>
  <p:tag name="KSO_WM_DIAGRAM_VERSION" val="3"/>
  <p:tag name="KSO_WM_DIAGRAM_COLOR_TEXT_CAN_REMOVE" val="n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30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8_3*l_h_f*1_3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UNIT_TEXT_FILL_FORE_SCHEMECOLOR_INDEX_BRIGHTNESS" val="0"/>
  <p:tag name="KSO_WM_UNIT_TEXT_FILL_TYPE" val="1"/>
  <p:tag name="KSO_WM_DIAGRAM_VERSION" val="3"/>
  <p:tag name="KSO_WM_DIAGRAM_COLOR_TEXT_CAN_REMOVE" val="n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30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8_3*l_h_f*1_4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UNIT_TEXT_FILL_FORE_SCHEMECOLOR_INDEX_BRIGHTNESS" val="0"/>
  <p:tag name="KSO_WM_UNIT_TEXT_FILL_TYPE" val="1"/>
  <p:tag name="KSO_WM_DIAGRAM_VERSION" val="3"/>
  <p:tag name="KSO_WM_DIAGRAM_COLOR_TEXT_CAN_REMOVE" val="n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10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0_1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LINE_FILL_TYPE" val="2"/>
  <p:tag name="KSO_WM_UNIT_USESOURCEFORMAT_APPLY" val="0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9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9_1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LINE_FILL_TYPE" val="2"/>
  <p:tag name="KSO_WM_UNIT_USESOURCEFORMAT_APPLY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8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8_1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LINE_FILL_TYPE" val="2"/>
  <p:tag name="KSO_WM_UNIT_USESOURCEFORMAT_APPLY" val="0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7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7_1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LINE_FILL_TYPE" val="2"/>
  <p:tag name="KSO_WM_UNIT_USESOURCEFORMAT_APPLY" val="0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6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6_1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LINE_FILL_TYPE" val="2"/>
  <p:tag name="KSO_WM_UNIT_USESOURCEFORMAT_APPLY" val="0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1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LINE_FILL_TYPE" val="2"/>
  <p:tag name="KSO_WM_UNIT_USESOURCEFORMAT_APPLY" val="0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1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LINE_FILL_TYPE" val="2"/>
  <p:tag name="KSO_WM_UNIT_USESOURCEFORMAT_APPLY" val="0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1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LINE_FILL_TYPE" val="2"/>
  <p:tag name="KSO_WM_UNIT_USESOURCEFORMAT_APPLY" val="0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1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LINE_FILL_TYPE" val="2"/>
  <p:tag name="KSO_WM_UNIT_USESOURCEFORMAT_APPLY" val="0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1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LINE_FILL_TYPE" val="2"/>
  <p:tag name="KSO_WM_UNIT_USESOURCEFORMAT_APPLY" val="0"/>
</p:tagLst>
</file>

<file path=ppt/tags/tag3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0965_9*m_h_f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24.9000000000001,&quot;width&quot;:863.15}"/>
  <p:tag name="KSO_WM_UNIT_TEXT_FILL_FORE_SCHEMECOLOR_INDEX" val="13"/>
  <p:tag name="KSO_WM_UNIT_TEXT_FILL_TYPE" val="1"/>
  <p:tag name="KSO_WM_UNIT_USESOURCEFORMAT_APPLY" val="0"/>
</p:tagLst>
</file>

<file path=ppt/tags/tag3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0965_9*m_h_f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24.9000000000001,&quot;width&quot;:863.15}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30965_9*m_h_f*1_6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24.9000000000001,&quot;width&quot;:863.15}"/>
  <p:tag name="KSO_WM_UNIT_TEXT_FILL_FORE_SCHEMECOLOR_INDEX" val="13"/>
  <p:tag name="KSO_WM_UNIT_TEXT_FILL_TYPE" val="1"/>
  <p:tag name="KSO_WM_UNIT_USESOURCEFORMAT_APPLY" val="0"/>
</p:tagLst>
</file>

<file path=ppt/tags/tag3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8_1"/>
  <p:tag name="KSO_WM_UNIT_ID" val="diagram20230965_9*m_h_f*1_8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24.9000000000001,&quot;width&quot;:863.15}"/>
  <p:tag name="KSO_WM_UNIT_TEXT_FILL_FORE_SCHEMECOLOR_INDEX" val="13"/>
  <p:tag name="KSO_WM_UNIT_TEXT_FILL_TYPE" val="1"/>
  <p:tag name="KSO_WM_UNIT_USESOURCEFORMAT_APPLY" val="0"/>
</p:tagLst>
</file>

<file path=ppt/tags/tag3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0_1"/>
  <p:tag name="KSO_WM_UNIT_ID" val="diagram20230965_9*m_h_f*1_10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24.9000000000001,&quot;width&quot;:863.15}"/>
  <p:tag name="KSO_WM_UNIT_TEXT_FILL_FORE_SCHEMECOLOR_INDEX" val="13"/>
  <p:tag name="KSO_WM_UNIT_TEXT_FILL_TYPE" val="1"/>
  <p:tag name="KSO_WM_UNIT_USESOURCEFORMAT_APPLY" val="0"/>
</p:tagLst>
</file>

<file path=ppt/tags/tag32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0965_9*m_h_f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24.9000000000001,&quot;width&quot;:863.15}"/>
  <p:tag name="KSO_WM_UNIT_TEXT_FILL_FORE_SCHEMECOLOR_INDEX" val="13"/>
  <p:tag name="KSO_WM_UNIT_TEXT_FILL_TYPE" val="1"/>
  <p:tag name="KSO_WM_UNIT_USESOURCEFORMAT_APPLY" val="0"/>
</p:tagLst>
</file>

<file path=ppt/tags/tag32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0965_9*m_h_f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24.9000000000001,&quot;width&quot;:863.15}"/>
  <p:tag name="KSO_WM_UNIT_TEXT_FILL_FORE_SCHEMECOLOR_INDEX" val="13"/>
  <p:tag name="KSO_WM_UNIT_TEXT_FILL_TYPE" val="1"/>
  <p:tag name="KSO_WM_UNIT_USESOURCEFORMAT_APPLY" val="0"/>
</p:tagLst>
</file>

<file path=ppt/tags/tag3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0965_9*m_h_f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24.9000000000001,&quot;width&quot;:863.15}"/>
  <p:tag name="KSO_WM_UNIT_TEXT_FILL_FORE_SCHEMECOLOR_INDEX" val="13"/>
  <p:tag name="KSO_WM_UNIT_TEXT_FILL_TYPE" val="1"/>
  <p:tag name="KSO_WM_UNIT_USESOURCEFORMAT_APPLY" val="0"/>
</p:tagLst>
</file>

<file path=ppt/tags/tag32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7_1"/>
  <p:tag name="KSO_WM_UNIT_ID" val="diagram20230965_9*m_h_f*1_7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24.9000000000001,&quot;width&quot;:863.15}"/>
  <p:tag name="KSO_WM_UNIT_TEXT_FILL_FORE_SCHEMECOLOR_INDEX" val="13"/>
  <p:tag name="KSO_WM_UNIT_TEXT_FILL_TYPE" val="1"/>
  <p:tag name="KSO_WM_UNIT_USESOURCEFORMAT_APPLY" val="0"/>
</p:tagLst>
</file>

<file path=ppt/tags/tag3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9_1"/>
  <p:tag name="KSO_WM_UNIT_ID" val="diagram20230965_9*m_h_f*1_9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24.9000000000001,&quot;width&quot;:863.15}"/>
  <p:tag name="KSO_WM_UNIT_TEXT_FILL_FORE_SCHEMECOLOR_INDEX" val="13"/>
  <p:tag name="KSO_WM_UNIT_TEXT_FILL_TYPE" val="1"/>
  <p:tag name="KSO_WM_UNIT_USESOURCEFORMAT_APPLY" val="0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i*1_1"/>
  <p:tag name="KSO_WM_TEMPLATE_CATEGORY" val="diagram"/>
  <p:tag name="KSO_WM_TEMPLATE_INDEX" val="20230965"/>
  <p:tag name="KSO_WM_UNIT_LAYERLEVEL" val="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i"/>
  <p:tag name="KSO_WM_UNIT_INDEX" val="1_1"/>
  <p:tag name="KSO_WM_DIAGRAM_MAX_ITEMCNT" val="12"/>
  <p:tag name="KSO_WM_DIAGRAM_MIN_ITEMCNT" val="2"/>
  <p:tag name="KSO_WM_DIAGRAM_VIRTUALLY_FRAME" val="{&quot;height&quot;:324.9000000000001,&quot;width&quot;:863.15}"/>
  <p:tag name="KSO_WM_UNIT_LINE_FORE_SCHEMECOLOR_INDEX" val="5"/>
  <p:tag name="KSO_WM_UNIT_LINE_FILL_TYPE" val="2"/>
  <p:tag name="KSO_WM_UNIT_USESOURCEFORMAT_APPLY" val="0"/>
</p:tagLst>
</file>

<file path=ppt/tags/tag3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10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0_2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7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7_2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3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9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9_2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3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8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8_2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3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6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6_2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3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5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2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3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4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2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3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3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2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3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2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2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3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1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2"/>
  <p:tag name="KSO_WM_UNIT_LINE_FORE_SCHEMECOLOR_INDEX" val="5"/>
  <p:tag name="KSO_WM_DIAGRAM_MAX_ITEMCNT" val="12"/>
  <p:tag name="KSO_WM_DIAGRAM_MIN_ITEMCNT" val="2"/>
  <p:tag name="KSO_WM_DIAGRAM_VIRTUALLY_FRAME" val="{&quot;height&quot;:324.9000000000001,&quot;width&quot;:863.15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75_9*a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34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75_9*e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03"/>
</p:tagLst>
</file>

<file path=ppt/tags/tag342.xml><?xml version="1.0" encoding="utf-8"?>
<p:tagLst xmlns:p="http://schemas.openxmlformats.org/presentationml/2006/main">
  <p:tag name="KSO_WM_SLIDE_ID" val="custom20230275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75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224.75&quot;,&quot;top&quot;:&quot;58.35&quot;,&quot;width&quot;:&quot;719.95&quot;,&quot;height&quot;:&quot;296.25&quot;}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66_3*l_h_i*1_1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07.102283464567,&quot;width&quot;:854.952204724409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66_3*l_h_i*1_1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07.102283464567,&quot;width&quot;:854.952204724409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366_3*l_h_a*1_1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UNIT_USESOURCEFORMAT_APPLY" val="0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66_3*l_h_i*1_2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07.102283464567,&quot;width&quot;:854.952204724409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66_3*l_h_i*1_2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07.102283464567,&quot;width&quot;:854.952204724409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366_3*l_h_a*1_2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UNIT_USESOURCEFORMAT_APPLY" val="0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66_3*l_h_i*1_3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07.102283464567,&quot;width&quot;:854.952204724409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66_3*l_h_i*1_3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07.102283464567,&quot;width&quot;:854.952204724409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366_3*l_h_a*1_3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UNIT_USESOURCEFORMAT_APPLY" val="0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66_3*l_h_i*1_4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07.102283464567,&quot;width&quot;:854.952204724409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66_3*l_h_i*1_4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07.102283464567,&quot;width&quot;:854.952204724409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1366_3*l_h_a*1_4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UNIT_USESOURCEFORMAT_APPLY" val="0"/>
</p:tagLst>
</file>

<file path=ppt/tags/tag355.xml><?xml version="1.0" encoding="utf-8"?>
<p:tagLst xmlns:p="http://schemas.openxmlformats.org/presentationml/2006/main">
  <p:tag name="KSO_WM_TEMPLATE_CATEGORY" val="custom"/>
  <p:tag name="KSO_WM_TEMPLATE_INDEX" val="20230275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65_3*l_h_i*1_1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65_3*l_h_i*1_1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365_3*l_h_a*1_1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5"/>
  <p:tag name="KSO_WM_UNIT_TEXT_FILL_TYPE" val="1"/>
  <p:tag name="KSO_WM_UNIT_USESOURCEFORMAT_APPLY" val="0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65_3*l_h_i*1_3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65_3*l_h_i*1_3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365_3*l_h_a*1_3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5"/>
  <p:tag name="KSO_WM_UNIT_TEXT_FILL_TYPE" val="1"/>
  <p:tag name="KSO_WM_UNIT_USESOURCEFORMAT_APPLY" val="0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65_3*l_h_i*1_2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10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65_3*l_h_i*1_2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365_3*l_h_a*1_2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10"/>
  <p:tag name="KSO_WM_UNIT_TEXT_FILL_TYPE" val="1"/>
  <p:tag name="KSO_WM_UNIT_USESOURCEFORMAT_APPLY" val="0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65_3*l_h_i*1_4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10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65_3*l_h_i*1_4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1365_3*l_h_a*1_4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10"/>
  <p:tag name="KSO_WM_UNIT_TEXT_FILL_TYPE" val="1"/>
  <p:tag name="KSO_WM_UNIT_USESOURCEFORMAT_APPLY" val="0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65_3*l_h_i*1_1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65_3*l_h_i*1_1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365_3*l_h_a*1_1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5"/>
  <p:tag name="KSO_WM_UNIT_TEXT_FILL_TYPE" val="1"/>
  <p:tag name="KSO_WM_UNIT_USESOURCEFORMAT_APPLY" val="0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65_3*l_h_i*1_3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65_3*l_h_i*1_3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365_3*l_h_a*1_3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5"/>
  <p:tag name="KSO_WM_UNIT_TEXT_FILL_TYPE" val="1"/>
  <p:tag name="KSO_WM_UNIT_USESOURCEFORMAT_APPLY" val="0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65_3*l_h_i*1_2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10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65_3*l_h_i*1_2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365_3*l_h_a*1_2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10"/>
  <p:tag name="KSO_WM_UNIT_TEXT_FILL_TYPE" val="1"/>
  <p:tag name="KSO_WM_UNIT_USESOURCEFORMAT_APPLY" val="0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65_3*l_h_i*1_4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10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65_3*l_h_i*1_4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1365_3*l_h_a*1_4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10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75_11*a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THANK YOU"/>
</p:tagLst>
</file>

<file path=ppt/tags/tag38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75_11*f*1"/>
  <p:tag name="KSO_WM_TEMPLATE_CATEGORY" val="custom"/>
  <p:tag name="KSO_WM_TEMPLATE_INDEX" val="20230275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382.xml><?xml version="1.0" encoding="utf-8"?>
<p:tagLst xmlns:p="http://schemas.openxmlformats.org/presentationml/2006/main">
  <p:tag name="KSO_WM_SLIDE_ID" val="custom20230275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30275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25.65&quot;,&quot;top&quot;:&quot;30.25&quot;,&quot;width&quot;:&quot;560.75&quot;,&quot;height&quot;:&quot;287.15&quot;}"/>
</p:tagLst>
</file>

<file path=ppt/tags/tag383.xml><?xml version="1.0" encoding="utf-8"?>
<p:tagLst xmlns:p="http://schemas.openxmlformats.org/presentationml/2006/main">
  <p:tag name="commondata" val="eyJoZGlkIjoiMGJhNDVlM2E4YWNmNGZiOWE1YmZiZTdkMmJhYjU0NTEifQ==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"/>
  <p:tag name="KSO_WM_UNIT_ID" val="_1*i*1"/>
  <p:tag name="KSO_WM_UNIT_LAYERLEVEL" val="1"/>
  <p:tag name="KSO_WM_TAG_VERSION" val="1.0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1.0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3"/>
  <p:tag name="KSO_WM_UNIT_ID" val="_1*i*3"/>
  <p:tag name="KSO_WM_UNIT_LAYERLEVEL" val="1"/>
  <p:tag name="KSO_WM_TAG_VERSION" val="1.0"/>
</p:tagLst>
</file>

<file path=ppt/tags/tag66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*i*13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*i*14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*i*15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*i*1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*i*17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*i*18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1*i*19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_1*i*2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_1*i*2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_1*i*2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_1*i*23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_1*i*24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"/>
  <p:tag name="KSO_WM_UNIT_ID" val="_1*i*25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"/>
  <p:tag name="KSO_WM_UNIT_ID" val="_1*i*26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"/>
  <p:tag name="KSO_WM_UNIT_ID" val="_1*i*27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"/>
  <p:tag name="KSO_WM_UNIT_ID" val="_1*i*28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"/>
  <p:tag name="KSO_WM_UNIT_ID" val="_1*i*29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0"/>
  <p:tag name="KSO_WM_UNIT_ID" val="_1*i*30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4">
      <a:dk1>
        <a:sysClr val="windowText" lastClr="000000"/>
      </a:dk1>
      <a:lt1>
        <a:sysClr val="window" lastClr="FFFFFF"/>
      </a:lt1>
      <a:dk2>
        <a:srgbClr val="3F3F3F"/>
      </a:dk2>
      <a:lt2>
        <a:srgbClr val="FFFDEB"/>
      </a:lt2>
      <a:accent1>
        <a:srgbClr val="00CC66"/>
      </a:accent1>
      <a:accent2>
        <a:srgbClr val="FFC858"/>
      </a:accent2>
      <a:accent3>
        <a:srgbClr val="0C89F0"/>
      </a:accent3>
      <a:accent4>
        <a:srgbClr val="B71CC3"/>
      </a:accent4>
      <a:accent5>
        <a:srgbClr val="181FB1"/>
      </a:accent5>
      <a:accent6>
        <a:srgbClr val="33CCFF"/>
      </a:accent6>
      <a:hlink>
        <a:srgbClr val="0563C1"/>
      </a:hlink>
      <a:folHlink>
        <a:srgbClr val="954F72"/>
      </a:folHlink>
    </a:clrScheme>
    <a:fontScheme name="自定义 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DCD6CA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>宽屏</PresentationFormat>
  <Paragraphs>180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MiSans Normal</vt:lpstr>
      <vt:lpstr>MiSans Heavy</vt:lpstr>
      <vt:lpstr>微软雅黑</vt:lpstr>
      <vt:lpstr>Arial Unicode MS</vt:lpstr>
      <vt:lpstr>Calibri</vt:lpstr>
      <vt:lpstr>WPS</vt:lpstr>
      <vt:lpstr>Office 主题</vt:lpstr>
      <vt:lpstr>AIGC的伦理问题：隐私，偏见，知识产权</vt:lpstr>
      <vt:lpstr>目录</vt:lpstr>
      <vt:lpstr>AIGC的隐私伦理问题</vt:lpstr>
      <vt:lpstr>隐私泄露</vt:lpstr>
      <vt:lpstr>数据滥用</vt:lpstr>
      <vt:lpstr>PowerPoint 演示文稿</vt:lpstr>
      <vt:lpstr>缺乏透明度</vt:lpstr>
      <vt:lpstr>AIGC的偏见伦理问题</vt:lpstr>
      <vt:lpstr>数据偏见</vt:lpstr>
      <vt:lpstr>算法偏见</vt:lpstr>
      <vt:lpstr>社会偏见</vt:lpstr>
      <vt:lpstr>PowerPoint 演示文稿</vt:lpstr>
      <vt:lpstr>AIGC的知识产权伦理问题</vt:lpstr>
      <vt:lpstr>知识产权侵犯</vt:lpstr>
      <vt:lpstr>技术剽窃</vt:lpstr>
      <vt:lpstr>缺乏创新激励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P.E.E.K.A</cp:lastModifiedBy>
  <cp:revision>156</cp:revision>
  <dcterms:created xsi:type="dcterms:W3CDTF">2019-06-19T02:08:00Z</dcterms:created>
  <dcterms:modified xsi:type="dcterms:W3CDTF">2023-10-24T07:48:11Z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F634B0E872384C5FBBB564600A7A5DBF_11</vt:lpwstr>
  </property>
</Properties>
</file>