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5"/>
    <p:restoredTop sz="94719"/>
  </p:normalViewPr>
  <p:slideViewPr>
    <p:cSldViewPr snapToGrid="0">
      <p:cViewPr varScale="1">
        <p:scale>
          <a:sx n="102" d="100"/>
          <a:sy n="102" d="100"/>
        </p:scale>
        <p:origin x="216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930CA-BBA3-DDEF-372C-F02A910AE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872C7F-4E59-C914-E571-5494CA33C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D60BB-8092-891D-E91F-89E9EA5E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1B43-90EC-C14D-B7CF-1E46ACFB6F00}" type="datetimeFigureOut">
              <a:rPr lang="en-TW" smtClean="0"/>
              <a:t>2025/8/26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A417B-1B67-B4E7-6DD5-97A6347C8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F7329-902D-39D3-0124-59A701D2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91CA-ABA3-8846-81C0-A958C1B9EFD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1526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F2EF-788E-F730-7C87-24786DA61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63A8D6-6D66-1381-D559-E82E22F26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27D74-B506-811C-EDE0-70DAEC4D3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1B43-90EC-C14D-B7CF-1E46ACFB6F00}" type="datetimeFigureOut">
              <a:rPr lang="en-TW" smtClean="0"/>
              <a:t>2025/8/26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2E4DE-9045-E8FB-1947-D11839983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E28DA-9D9F-5E8C-EE27-FF3B688DE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91CA-ABA3-8846-81C0-A958C1B9EFD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25405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273F00-42A8-AF60-9298-322A699CA6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B97095-4248-6601-D401-2365094C6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2892-23F8-524A-0046-92DFCCF0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1B43-90EC-C14D-B7CF-1E46ACFB6F00}" type="datetimeFigureOut">
              <a:rPr lang="en-TW" smtClean="0"/>
              <a:t>2025/8/26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E419E-63A6-4FB7-5D7A-775BAB4F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47B69-8B4F-2339-C0F4-D012AFA3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91CA-ABA3-8846-81C0-A958C1B9EFD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27980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15C9-0DDF-63D8-1F2B-1EF5154D5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74580-E74A-1FFE-2420-AA60DC725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2C456-C57C-3F8D-BCC4-5B4B23D0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1B43-90EC-C14D-B7CF-1E46ACFB6F00}" type="datetimeFigureOut">
              <a:rPr lang="en-TW" smtClean="0"/>
              <a:t>2025/8/26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0C7ED-B123-743A-DFB8-C19A16D81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61BBF-CE72-F2BD-97EE-2D14A055B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91CA-ABA3-8846-81C0-A958C1B9EFD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71866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89EEA-B881-F003-FB40-1AEEB91B2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1A45B-0506-B8F7-4CAD-393A302F8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B9442-236D-9479-2751-4B47E414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1B43-90EC-C14D-B7CF-1E46ACFB6F00}" type="datetimeFigureOut">
              <a:rPr lang="en-TW" smtClean="0"/>
              <a:t>2025/8/26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0065C-86C0-CAB6-1A84-FF2A8FC6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7B860-C6EF-5F8B-0331-7736B932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91CA-ABA3-8846-81C0-A958C1B9EFD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48478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9767F-FAA6-89E7-98B0-AC4EBEA48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7BEA6-D23A-09CD-7CF4-EE65514D56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17BA5-9D70-DB1F-181B-5EFAD3B2C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101F16-9151-67BF-E13B-A6D9B7158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1B43-90EC-C14D-B7CF-1E46ACFB6F00}" type="datetimeFigureOut">
              <a:rPr lang="en-TW" smtClean="0"/>
              <a:t>2025/8/26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2C128-6E07-1714-8C27-429D975AB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5ED9C-F001-186F-51B1-13D4DC85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91CA-ABA3-8846-81C0-A958C1B9EFD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0518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95279-09AF-F9C2-1EFD-E57FC8ABE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E47BB-D088-3565-CC26-E82366CA8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23609-BD85-1D04-A61E-D81EB0C4B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B4A682-670B-8C7A-2D12-AF1E3B31E9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FB37B9-1B26-66B7-ABC4-2FCB0CA6A2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2E313B-ADAA-C9E6-124B-6BEFD7FE6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1B43-90EC-C14D-B7CF-1E46ACFB6F00}" type="datetimeFigureOut">
              <a:rPr lang="en-TW" smtClean="0"/>
              <a:t>2025/8/26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2DD9E2-9BA9-AEE3-AE08-BDF9659F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89E8C6-C7D8-C32E-AC57-6BF4D9A9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91CA-ABA3-8846-81C0-A958C1B9EFD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23784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C3DD3-DCFF-1ACF-98E4-82E9FDD0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9A061-A387-C3EB-4318-411738182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1B43-90EC-C14D-B7CF-1E46ACFB6F00}" type="datetimeFigureOut">
              <a:rPr lang="en-TW" smtClean="0"/>
              <a:t>2025/8/26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9B4135-9D6B-CE1E-A2BF-626E9C2AB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ED5E80-3802-293F-1B48-3BE90E34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91CA-ABA3-8846-81C0-A958C1B9EFD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0946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AB0A51-FDDA-3B7E-596D-3F09F6F41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1B43-90EC-C14D-B7CF-1E46ACFB6F00}" type="datetimeFigureOut">
              <a:rPr lang="en-TW" smtClean="0"/>
              <a:t>2025/8/26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C00F9D-3A54-3D06-81DC-871D85DA2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B90A8-875D-FD3A-FCDC-5E4AB5D5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91CA-ABA3-8846-81C0-A958C1B9EFD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5342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AB6B0-0C69-062C-0EC3-23D307538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84BB3-C165-506E-88A2-CB45EF7ED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A5CA7-C0C2-7231-5AFB-6EB6F0E92F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A70AC-BDD4-8B5D-5D18-629F0A1FE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1B43-90EC-C14D-B7CF-1E46ACFB6F00}" type="datetimeFigureOut">
              <a:rPr lang="en-TW" smtClean="0"/>
              <a:t>2025/8/26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41F4B-D7A8-0801-C523-C11462FBF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79DE4-08CA-6A21-3CEA-4B2513A9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91CA-ABA3-8846-81C0-A958C1B9EFD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52673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7DE77-FB1A-5560-BFFF-F190CDA7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2886FB-4AD7-0557-83DF-C6CC9B584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23379-9FCA-8AC7-3468-DDC748061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C1FBB-D195-6CB3-E3C6-61546A539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81B43-90EC-C14D-B7CF-1E46ACFB6F00}" type="datetimeFigureOut">
              <a:rPr lang="en-TW" smtClean="0"/>
              <a:t>2025/8/26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5C551-16EA-7F25-5898-2DD2D99C8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8FD3C-958E-A31A-EE1B-41162E785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B91CA-ABA3-8846-81C0-A958C1B9EFD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91969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DFF17F-24B7-ACC7-5A21-CBA68D7BF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74CDF-095C-CB24-9263-6A6DAE1A5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29BB5-5C65-12E9-AA89-90B19A5450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781B43-90EC-C14D-B7CF-1E46ACFB6F00}" type="datetimeFigureOut">
              <a:rPr lang="en-TW" smtClean="0"/>
              <a:t>2025/8/26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DE4B5-7C6C-87C1-CC0A-C9180B489C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FEB6C-4ED4-8BAE-4BBD-A2F7CB58D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AB91CA-ABA3-8846-81C0-A958C1B9EFD5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988715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F1FE3F-0BE5-504F-9A96-64898336A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1D1191F-666C-F27A-E3C0-1947595FF844}"/>
              </a:ext>
            </a:extLst>
          </p:cNvPr>
          <p:cNvGrpSpPr/>
          <p:nvPr/>
        </p:nvGrpSpPr>
        <p:grpSpPr>
          <a:xfrm>
            <a:off x="5436296" y="1846259"/>
            <a:ext cx="1944647" cy="1435917"/>
            <a:chOff x="2149308" y="2952000"/>
            <a:chExt cx="3516554" cy="254790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9DFDBEF-0B47-C384-4705-19B1F10755C3}"/>
                </a:ext>
              </a:extLst>
            </p:cNvPr>
            <p:cNvGrpSpPr/>
            <p:nvPr/>
          </p:nvGrpSpPr>
          <p:grpSpPr>
            <a:xfrm>
              <a:off x="2149308" y="3432365"/>
              <a:ext cx="523220" cy="1587172"/>
              <a:chOff x="2041876" y="3353938"/>
              <a:chExt cx="523220" cy="1587172"/>
            </a:xfrm>
          </p:grpSpPr>
          <p:sp>
            <p:nvSpPr>
              <p:cNvPr id="68" name="Rounded Rectangle 67">
                <a:extLst>
                  <a:ext uri="{FF2B5EF4-FFF2-40B4-BE49-F238E27FC236}">
                    <a16:creationId xmlns:a16="http://schemas.microsoft.com/office/drawing/2014/main" id="{74183507-FF8B-3B30-BC62-CC1C972A64DE}"/>
                  </a:ext>
                </a:extLst>
              </p:cNvPr>
              <p:cNvSpPr/>
              <p:nvPr/>
            </p:nvSpPr>
            <p:spPr>
              <a:xfrm>
                <a:off x="2089044" y="3353938"/>
                <a:ext cx="393714" cy="1587172"/>
              </a:xfrm>
              <a:prstGeom prst="roundRect">
                <a:avLst/>
              </a:prstGeom>
              <a:ln w="28575"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60A907CC-9771-FEE3-3545-1F2D03B47C1E}"/>
                  </a:ext>
                </a:extLst>
              </p:cNvPr>
              <p:cNvSpPr txBox="1"/>
              <p:nvPr/>
            </p:nvSpPr>
            <p:spPr>
              <a:xfrm rot="5400000">
                <a:off x="2057264" y="4419890"/>
                <a:ext cx="492443" cy="52322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800" dirty="0"/>
                  <a:t>⋯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FBA09FC7-138D-4E2B-E03A-B49434CC980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7473" y="3497062"/>
                <a:ext cx="196857" cy="196857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BC686C63-E20C-60FD-C830-01224A2316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7473" y="3862670"/>
                <a:ext cx="196857" cy="196857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D7E0F948-DDA1-A9A3-EB93-3D3BB749C4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87473" y="4228278"/>
                <a:ext cx="196857" cy="196857"/>
              </a:xfrm>
              <a:prstGeom prst="ellipse">
                <a:avLst/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1688A85-95AD-C9D2-F522-B40A2F630314}"/>
                </a:ext>
              </a:extLst>
            </p:cNvPr>
            <p:cNvGrpSpPr/>
            <p:nvPr/>
          </p:nvGrpSpPr>
          <p:grpSpPr>
            <a:xfrm>
              <a:off x="3013743" y="2952000"/>
              <a:ext cx="523220" cy="2547902"/>
              <a:chOff x="2890655" y="2952000"/>
              <a:chExt cx="523220" cy="2547902"/>
            </a:xfrm>
          </p:grpSpPr>
          <p:sp>
            <p:nvSpPr>
              <p:cNvPr id="63" name="Rounded Rectangle 62">
                <a:extLst>
                  <a:ext uri="{FF2B5EF4-FFF2-40B4-BE49-F238E27FC236}">
                    <a16:creationId xmlns:a16="http://schemas.microsoft.com/office/drawing/2014/main" id="{3383FAA9-B5CA-DCBA-8B6C-6F2C555E6095}"/>
                  </a:ext>
                </a:extLst>
              </p:cNvPr>
              <p:cNvSpPr/>
              <p:nvPr/>
            </p:nvSpPr>
            <p:spPr>
              <a:xfrm>
                <a:off x="2946616" y="2952000"/>
                <a:ext cx="393714" cy="2547902"/>
              </a:xfrm>
              <a:prstGeom prst="roundRect">
                <a:avLst/>
              </a:prstGeom>
              <a:ln w="381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0A3222EA-D797-89FE-C819-E22F30827B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45045" y="3492451"/>
                <a:ext cx="196857" cy="196857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FF396E93-166F-A914-D13F-BE7BD4999165}"/>
                  </a:ext>
                </a:extLst>
              </p:cNvPr>
              <p:cNvSpPr txBox="1"/>
              <p:nvPr/>
            </p:nvSpPr>
            <p:spPr>
              <a:xfrm rot="5400000">
                <a:off x="2598267" y="4162296"/>
                <a:ext cx="1107996" cy="52322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800" dirty="0"/>
                  <a:t>⋯⋯⋯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10BB9AB4-1B4C-BC76-B2E4-CE4A27EC2A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45045" y="5158505"/>
                <a:ext cx="196857" cy="196857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509D465D-8EC2-569B-5B09-7D999437370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45045" y="3114994"/>
                <a:ext cx="196857" cy="196857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13CC240-8607-9CAE-9AD8-5673FABE407C}"/>
                </a:ext>
              </a:extLst>
            </p:cNvPr>
            <p:cNvGrpSpPr/>
            <p:nvPr/>
          </p:nvGrpSpPr>
          <p:grpSpPr>
            <a:xfrm>
              <a:off x="5097762" y="3897856"/>
              <a:ext cx="393714" cy="656190"/>
              <a:chOff x="5005173" y="3897856"/>
              <a:chExt cx="393714" cy="656190"/>
            </a:xfrm>
          </p:grpSpPr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CB7103F9-74EC-A1EF-9819-C5F50756F417}"/>
                  </a:ext>
                </a:extLst>
              </p:cNvPr>
              <p:cNvSpPr/>
              <p:nvPr/>
            </p:nvSpPr>
            <p:spPr>
              <a:xfrm>
                <a:off x="5005173" y="3897856"/>
                <a:ext cx="393714" cy="656190"/>
              </a:xfrm>
              <a:prstGeom prst="roundRect">
                <a:avLst/>
              </a:prstGeom>
              <a:ln w="3810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E4B42932-C082-1241-E1D8-A2166106D9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03602" y="4127523"/>
                <a:ext cx="196857" cy="196857"/>
              </a:xfrm>
              <a:prstGeom prst="ellipse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E5AD351-4A76-1A0D-489A-0F9BF011C64C}"/>
                </a:ext>
              </a:extLst>
            </p:cNvPr>
            <p:cNvCxnSpPr>
              <a:cxnSpLocks/>
              <a:stCxn id="70" idx="7"/>
              <a:endCxn id="67" idx="1"/>
            </p:cNvCxnSpPr>
            <p:nvPr/>
          </p:nvCxnSpPr>
          <p:spPr>
            <a:xfrm flipV="1">
              <a:off x="2462933" y="3143823"/>
              <a:ext cx="734029" cy="460495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4FD6A7A-3A96-7D45-FCC8-AC7A1BF12026}"/>
                </a:ext>
              </a:extLst>
            </p:cNvPr>
            <p:cNvCxnSpPr>
              <a:cxnSpLocks/>
              <a:stCxn id="71" idx="7"/>
              <a:endCxn id="67" idx="2"/>
            </p:cNvCxnSpPr>
            <p:nvPr/>
          </p:nvCxnSpPr>
          <p:spPr>
            <a:xfrm flipV="1">
              <a:off x="2462933" y="3213423"/>
              <a:ext cx="705200" cy="756503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4F8486F-4627-F43E-E5C2-6209F4F9803C}"/>
                </a:ext>
              </a:extLst>
            </p:cNvPr>
            <p:cNvCxnSpPr>
              <a:cxnSpLocks/>
              <a:stCxn id="70" idx="5"/>
              <a:endCxn id="66" idx="0"/>
            </p:cNvCxnSpPr>
            <p:nvPr/>
          </p:nvCxnSpPr>
          <p:spPr>
            <a:xfrm>
              <a:off x="2462933" y="3743517"/>
              <a:ext cx="803629" cy="1414988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F902833-1462-B521-3445-6019C9735F6A}"/>
                </a:ext>
              </a:extLst>
            </p:cNvPr>
            <p:cNvCxnSpPr>
              <a:cxnSpLocks/>
              <a:stCxn id="71" idx="5"/>
              <a:endCxn id="66" idx="1"/>
            </p:cNvCxnSpPr>
            <p:nvPr/>
          </p:nvCxnSpPr>
          <p:spPr>
            <a:xfrm>
              <a:off x="2462933" y="4109125"/>
              <a:ext cx="734029" cy="1078209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F3CA3F4-C514-3102-F8AC-ED3D32631010}"/>
                </a:ext>
              </a:extLst>
            </p:cNvPr>
            <p:cNvCxnSpPr>
              <a:cxnSpLocks/>
              <a:stCxn id="72" idx="7"/>
              <a:endCxn id="67" idx="3"/>
            </p:cNvCxnSpPr>
            <p:nvPr/>
          </p:nvCxnSpPr>
          <p:spPr>
            <a:xfrm flipV="1">
              <a:off x="2462933" y="3283022"/>
              <a:ext cx="734029" cy="1052512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173652A-0F23-EB5D-DE9B-E271A8C8EDEC}"/>
                </a:ext>
              </a:extLst>
            </p:cNvPr>
            <p:cNvCxnSpPr>
              <a:cxnSpLocks/>
              <a:stCxn id="70" idx="6"/>
              <a:endCxn id="64" idx="1"/>
            </p:cNvCxnSpPr>
            <p:nvPr/>
          </p:nvCxnSpPr>
          <p:spPr>
            <a:xfrm flipV="1">
              <a:off x="2491762" y="3521280"/>
              <a:ext cx="705200" cy="152638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5777047-29B9-BCED-3842-436CAF9EF327}"/>
                </a:ext>
              </a:extLst>
            </p:cNvPr>
            <p:cNvCxnSpPr>
              <a:cxnSpLocks/>
              <a:stCxn id="71" idx="6"/>
              <a:endCxn id="64" idx="2"/>
            </p:cNvCxnSpPr>
            <p:nvPr/>
          </p:nvCxnSpPr>
          <p:spPr>
            <a:xfrm flipV="1">
              <a:off x="2491762" y="3590880"/>
              <a:ext cx="676371" cy="448646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4A27D0F-E54C-613F-FB95-1025FF29D4EE}"/>
                </a:ext>
              </a:extLst>
            </p:cNvPr>
            <p:cNvCxnSpPr>
              <a:cxnSpLocks/>
              <a:stCxn id="72" idx="6"/>
              <a:endCxn id="64" idx="3"/>
            </p:cNvCxnSpPr>
            <p:nvPr/>
          </p:nvCxnSpPr>
          <p:spPr>
            <a:xfrm flipV="1">
              <a:off x="2491762" y="3660479"/>
              <a:ext cx="705200" cy="744655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A880D3D-8A01-9FE9-3E2C-888772B56CBA}"/>
                </a:ext>
              </a:extLst>
            </p:cNvPr>
            <p:cNvCxnSpPr>
              <a:cxnSpLocks/>
              <a:stCxn id="72" idx="5"/>
              <a:endCxn id="66" idx="2"/>
            </p:cNvCxnSpPr>
            <p:nvPr/>
          </p:nvCxnSpPr>
          <p:spPr>
            <a:xfrm>
              <a:off x="2462933" y="4474733"/>
              <a:ext cx="705200" cy="782201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B19F517-D41F-717F-B61F-C0417051A01C}"/>
                </a:ext>
              </a:extLst>
            </p:cNvPr>
            <p:cNvCxnSpPr>
              <a:cxnSpLocks/>
              <a:stCxn id="62" idx="6"/>
            </p:cNvCxnSpPr>
            <p:nvPr/>
          </p:nvCxnSpPr>
          <p:spPr>
            <a:xfrm flipV="1">
              <a:off x="5393048" y="4220571"/>
              <a:ext cx="272814" cy="5381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5A574768-D91F-383F-68BD-0FB8E68D5A9A}"/>
                </a:ext>
              </a:extLst>
            </p:cNvPr>
            <p:cNvGrpSpPr/>
            <p:nvPr/>
          </p:nvGrpSpPr>
          <p:grpSpPr>
            <a:xfrm>
              <a:off x="4408951" y="3277039"/>
              <a:ext cx="523219" cy="1897825"/>
              <a:chOff x="4290764" y="3378557"/>
              <a:chExt cx="523219" cy="1897825"/>
            </a:xfrm>
          </p:grpSpPr>
          <p:sp>
            <p:nvSpPr>
              <p:cNvPr id="53" name="Rounded Rectangle 52">
                <a:extLst>
                  <a:ext uri="{FF2B5EF4-FFF2-40B4-BE49-F238E27FC236}">
                    <a16:creationId xmlns:a16="http://schemas.microsoft.com/office/drawing/2014/main" id="{6EBB341E-F7B3-B89D-3FD3-5C631AB52CA4}"/>
                  </a:ext>
                </a:extLst>
              </p:cNvPr>
              <p:cNvSpPr/>
              <p:nvPr/>
            </p:nvSpPr>
            <p:spPr>
              <a:xfrm>
                <a:off x="4346724" y="3378557"/>
                <a:ext cx="393714" cy="1897825"/>
              </a:xfrm>
              <a:prstGeom prst="roundRect">
                <a:avLst/>
              </a:prstGeom>
              <a:ln w="381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B96E064-4E37-78F9-94DE-A96FA14FFB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45153" y="3520952"/>
                <a:ext cx="196857" cy="196857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84723CDF-6A82-7969-8A1D-4E13F3A249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445153" y="4941110"/>
                <a:ext cx="196857" cy="196857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B6FB29A-DCAA-0BF4-4120-60C23E0FF5AF}"/>
                  </a:ext>
                </a:extLst>
              </p:cNvPr>
              <p:cNvSpPr txBox="1"/>
              <p:nvPr/>
            </p:nvSpPr>
            <p:spPr>
              <a:xfrm rot="5400000">
                <a:off x="4152264" y="4067850"/>
                <a:ext cx="800219" cy="523219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800" dirty="0"/>
                  <a:t>⋯⋯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4B207741-185F-FE48-B8A9-6D45149E4F13}"/>
                </a:ext>
              </a:extLst>
            </p:cNvPr>
            <p:cNvGrpSpPr/>
            <p:nvPr/>
          </p:nvGrpSpPr>
          <p:grpSpPr>
            <a:xfrm>
              <a:off x="3711347" y="2952000"/>
              <a:ext cx="523220" cy="2547902"/>
              <a:chOff x="3580382" y="2952000"/>
              <a:chExt cx="523220" cy="2547902"/>
            </a:xfrm>
          </p:grpSpPr>
          <p:sp>
            <p:nvSpPr>
              <p:cNvPr id="48" name="Rounded Rectangle 47">
                <a:extLst>
                  <a:ext uri="{FF2B5EF4-FFF2-40B4-BE49-F238E27FC236}">
                    <a16:creationId xmlns:a16="http://schemas.microsoft.com/office/drawing/2014/main" id="{01A9262E-70DF-3930-4403-FA20088749D3}"/>
                  </a:ext>
                </a:extLst>
              </p:cNvPr>
              <p:cNvSpPr/>
              <p:nvPr/>
            </p:nvSpPr>
            <p:spPr>
              <a:xfrm>
                <a:off x="3636343" y="2952000"/>
                <a:ext cx="393714" cy="2547902"/>
              </a:xfrm>
              <a:prstGeom prst="roundRect">
                <a:avLst/>
              </a:prstGeom>
              <a:ln w="38100"/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DB9A8671-58D5-3BBD-5B4B-36F3E9CE2B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4772" y="3492451"/>
                <a:ext cx="196857" cy="196857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2085AED-2F4B-9FA5-384C-F0FFDE0CC5D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4772" y="5158505"/>
                <a:ext cx="196857" cy="196857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BB1755D-3AE8-4A30-9BF2-921F2C3BC46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734772" y="3114994"/>
                <a:ext cx="196857" cy="196857"/>
              </a:xfrm>
              <a:prstGeom prst="ellipse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F20BD87-B605-54AF-798B-FA64AA1D817D}"/>
                  </a:ext>
                </a:extLst>
              </p:cNvPr>
              <p:cNvSpPr txBox="1"/>
              <p:nvPr/>
            </p:nvSpPr>
            <p:spPr>
              <a:xfrm rot="5400000">
                <a:off x="3287994" y="4162296"/>
                <a:ext cx="1107996" cy="523220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algn="ctr"/>
                <a:r>
                  <a:rPr lang="en-US" sz="2800" dirty="0"/>
                  <a:t>⋯⋯⋯</a:t>
                </a:r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A8E889C-9029-7175-819A-B020CE24D814}"/>
                </a:ext>
              </a:extLst>
            </p:cNvPr>
            <p:cNvCxnSpPr>
              <a:cxnSpLocks/>
              <a:stCxn id="67" idx="6"/>
              <a:endCxn id="49" idx="1"/>
            </p:cNvCxnSpPr>
            <p:nvPr/>
          </p:nvCxnSpPr>
          <p:spPr>
            <a:xfrm>
              <a:off x="3364990" y="3213423"/>
              <a:ext cx="529576" cy="307857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1276557-9E8E-5F0A-8F14-435101AE3DFC}"/>
                </a:ext>
              </a:extLst>
            </p:cNvPr>
            <p:cNvCxnSpPr>
              <a:cxnSpLocks/>
              <a:stCxn id="67" idx="7"/>
              <a:endCxn id="51" idx="1"/>
            </p:cNvCxnSpPr>
            <p:nvPr/>
          </p:nvCxnSpPr>
          <p:spPr>
            <a:xfrm>
              <a:off x="3336161" y="3143823"/>
              <a:ext cx="558405" cy="0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A3ADEAF2-8472-80D1-1195-B43E0DCBDD86}"/>
                </a:ext>
              </a:extLst>
            </p:cNvPr>
            <p:cNvCxnSpPr>
              <a:cxnSpLocks/>
              <a:stCxn id="64" idx="7"/>
              <a:endCxn id="51" idx="2"/>
            </p:cNvCxnSpPr>
            <p:nvPr/>
          </p:nvCxnSpPr>
          <p:spPr>
            <a:xfrm flipV="1">
              <a:off x="3336161" y="3213423"/>
              <a:ext cx="529576" cy="307857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4E0229B-F480-1DF4-B50F-42667D3E3978}"/>
                </a:ext>
              </a:extLst>
            </p:cNvPr>
            <p:cNvCxnSpPr>
              <a:cxnSpLocks/>
              <a:stCxn id="64" idx="6"/>
              <a:endCxn id="49" idx="2"/>
            </p:cNvCxnSpPr>
            <p:nvPr/>
          </p:nvCxnSpPr>
          <p:spPr>
            <a:xfrm>
              <a:off x="3364990" y="3590880"/>
              <a:ext cx="500747" cy="0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7E20673-D468-E1FE-0BB8-0B85B3C3547A}"/>
                </a:ext>
              </a:extLst>
            </p:cNvPr>
            <p:cNvCxnSpPr>
              <a:cxnSpLocks/>
              <a:stCxn id="64" idx="5"/>
              <a:endCxn id="50" idx="2"/>
            </p:cNvCxnSpPr>
            <p:nvPr/>
          </p:nvCxnSpPr>
          <p:spPr>
            <a:xfrm>
              <a:off x="3336161" y="3660479"/>
              <a:ext cx="529576" cy="1596455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A32F1E3-59FD-5F1E-69C1-CED767E67C79}"/>
                </a:ext>
              </a:extLst>
            </p:cNvPr>
            <p:cNvCxnSpPr>
              <a:cxnSpLocks/>
              <a:stCxn id="66" idx="7"/>
              <a:endCxn id="49" idx="3"/>
            </p:cNvCxnSpPr>
            <p:nvPr/>
          </p:nvCxnSpPr>
          <p:spPr>
            <a:xfrm flipV="1">
              <a:off x="3336161" y="3660479"/>
              <a:ext cx="558405" cy="1526855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4928107-8876-9319-1AA9-569115162B7C}"/>
                </a:ext>
              </a:extLst>
            </p:cNvPr>
            <p:cNvCxnSpPr>
              <a:cxnSpLocks/>
              <a:stCxn id="66" idx="6"/>
              <a:endCxn id="50" idx="2"/>
            </p:cNvCxnSpPr>
            <p:nvPr/>
          </p:nvCxnSpPr>
          <p:spPr>
            <a:xfrm>
              <a:off x="3364990" y="5256934"/>
              <a:ext cx="500747" cy="0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66FEFE2-8E22-B7FA-EB56-05917DA3BB59}"/>
                </a:ext>
              </a:extLst>
            </p:cNvPr>
            <p:cNvCxnSpPr>
              <a:cxnSpLocks/>
              <a:stCxn id="51" idx="6"/>
              <a:endCxn id="54" idx="1"/>
            </p:cNvCxnSpPr>
            <p:nvPr/>
          </p:nvCxnSpPr>
          <p:spPr>
            <a:xfrm>
              <a:off x="4062594" y="3213423"/>
              <a:ext cx="529575" cy="234840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F36961E-54B5-9453-87E8-E0EDFA9CD822}"/>
                </a:ext>
              </a:extLst>
            </p:cNvPr>
            <p:cNvCxnSpPr>
              <a:cxnSpLocks/>
              <a:stCxn id="51" idx="5"/>
              <a:endCxn id="55" idx="1"/>
            </p:cNvCxnSpPr>
            <p:nvPr/>
          </p:nvCxnSpPr>
          <p:spPr>
            <a:xfrm>
              <a:off x="4033765" y="3283022"/>
              <a:ext cx="558404" cy="1585399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57F2033E-DF21-939E-F8C7-45D85A28C62F}"/>
                </a:ext>
              </a:extLst>
            </p:cNvPr>
            <p:cNvCxnSpPr>
              <a:cxnSpLocks/>
              <a:stCxn id="49" idx="6"/>
              <a:endCxn id="54" idx="2"/>
            </p:cNvCxnSpPr>
            <p:nvPr/>
          </p:nvCxnSpPr>
          <p:spPr>
            <a:xfrm flipV="1">
              <a:off x="4062594" y="3517863"/>
              <a:ext cx="500746" cy="73017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648E213F-2086-23BC-A773-A283BB79714F}"/>
                </a:ext>
              </a:extLst>
            </p:cNvPr>
            <p:cNvCxnSpPr>
              <a:cxnSpLocks/>
              <a:stCxn id="50" idx="7"/>
              <a:endCxn id="54" idx="3"/>
            </p:cNvCxnSpPr>
            <p:nvPr/>
          </p:nvCxnSpPr>
          <p:spPr>
            <a:xfrm flipV="1">
              <a:off x="4033765" y="3587462"/>
              <a:ext cx="558404" cy="1599872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B5106A5-42D0-1FC8-7A96-2789583FAACA}"/>
                </a:ext>
              </a:extLst>
            </p:cNvPr>
            <p:cNvCxnSpPr>
              <a:cxnSpLocks/>
              <a:stCxn id="50" idx="6"/>
              <a:endCxn id="55" idx="3"/>
            </p:cNvCxnSpPr>
            <p:nvPr/>
          </p:nvCxnSpPr>
          <p:spPr>
            <a:xfrm flipV="1">
              <a:off x="4062594" y="5007620"/>
              <a:ext cx="529575" cy="249314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A93C5C6-BCF5-D800-724C-24D22722EE7B}"/>
                </a:ext>
              </a:extLst>
            </p:cNvPr>
            <p:cNvCxnSpPr>
              <a:cxnSpLocks/>
              <a:stCxn id="49" idx="5"/>
              <a:endCxn id="55" idx="2"/>
            </p:cNvCxnSpPr>
            <p:nvPr/>
          </p:nvCxnSpPr>
          <p:spPr>
            <a:xfrm>
              <a:off x="4033765" y="3660479"/>
              <a:ext cx="529575" cy="1277542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674A739-52E1-5DC9-1A00-1E89F88E6522}"/>
                </a:ext>
              </a:extLst>
            </p:cNvPr>
            <p:cNvCxnSpPr>
              <a:cxnSpLocks/>
              <a:stCxn id="54" idx="6"/>
              <a:endCxn id="62" idx="1"/>
            </p:cNvCxnSpPr>
            <p:nvPr/>
          </p:nvCxnSpPr>
          <p:spPr>
            <a:xfrm>
              <a:off x="4760197" y="3517863"/>
              <a:ext cx="464823" cy="638489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FD9B8A0-C098-358B-DA95-FDDA0806E7C9}"/>
                </a:ext>
              </a:extLst>
            </p:cNvPr>
            <p:cNvCxnSpPr>
              <a:cxnSpLocks/>
              <a:stCxn id="55" idx="6"/>
              <a:endCxn id="62" idx="3"/>
            </p:cNvCxnSpPr>
            <p:nvPr/>
          </p:nvCxnSpPr>
          <p:spPr>
            <a:xfrm flipV="1">
              <a:off x="4760197" y="4295551"/>
              <a:ext cx="464823" cy="642470"/>
            </a:xfrm>
            <a:prstGeom prst="straightConnector1">
              <a:avLst/>
            </a:prstGeom>
            <a:ln w="9525">
              <a:solidFill>
                <a:schemeClr val="bg2">
                  <a:lumMod val="2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10276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Hungjui Yu</dc:creator>
  <cp:lastModifiedBy>Hungjui Yu</cp:lastModifiedBy>
  <cp:revision>1</cp:revision>
  <dcterms:created xsi:type="dcterms:W3CDTF">2025-08-26T18:51:23Z</dcterms:created>
  <dcterms:modified xsi:type="dcterms:W3CDTF">2025-08-26T19:15:35Z</dcterms:modified>
</cp:coreProperties>
</file>