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>
        <p:scale>
          <a:sx n="100" d="100"/>
          <a:sy n="100" d="100"/>
        </p:scale>
        <p:origin x="6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1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7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3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2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2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5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E89-0FDE-4BD2-8289-7DDC1FD00D2B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264A-B950-46FB-8C1A-9DDC39BB2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28600"/>
            <a:ext cx="10077450" cy="64008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2808" y="6185140"/>
            <a:ext cx="2070339" cy="405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5400000">
            <a:off x="3452356" y="6107688"/>
            <a:ext cx="276046" cy="583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81887" y="6221249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더블클릭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3" y="244056"/>
            <a:ext cx="3155575" cy="2453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94" y="265262"/>
            <a:ext cx="3125887" cy="24305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63" y="244056"/>
            <a:ext cx="3153159" cy="24517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63" y="3144467"/>
            <a:ext cx="3153159" cy="245175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795623" y="1199072"/>
            <a:ext cx="284671" cy="43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469792" y="1083721"/>
            <a:ext cx="284671" cy="43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9178506" y="2794958"/>
            <a:ext cx="370936" cy="25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7453700" y="4163310"/>
            <a:ext cx="216344" cy="41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6128" y="2389518"/>
            <a:ext cx="457624" cy="30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76732" y="2389518"/>
            <a:ext cx="457624" cy="30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68393" y="2372264"/>
            <a:ext cx="522920" cy="30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68393" y="5289928"/>
            <a:ext cx="522920" cy="30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394" y="3235181"/>
            <a:ext cx="3125887" cy="243054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276732" y="5335687"/>
            <a:ext cx="522920" cy="30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33" y="3235181"/>
            <a:ext cx="3180532" cy="2473039"/>
          </a:xfrm>
          <a:prstGeom prst="rect">
            <a:avLst/>
          </a:prstGeom>
        </p:spPr>
      </p:pic>
      <p:sp>
        <p:nvSpPr>
          <p:cNvPr id="20" name="왼쪽 화살표 19"/>
          <p:cNvSpPr/>
          <p:nvPr/>
        </p:nvSpPr>
        <p:spPr>
          <a:xfrm>
            <a:off x="3850407" y="4203194"/>
            <a:ext cx="216344" cy="41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3100" y="5359436"/>
            <a:ext cx="522920" cy="306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7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8735" t="19455" r="27391" b="11528"/>
          <a:stretch/>
        </p:blipFill>
        <p:spPr>
          <a:xfrm>
            <a:off x="2380343" y="224972"/>
            <a:ext cx="7576458" cy="6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25493" y="5989730"/>
            <a:ext cx="1423482" cy="239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85725"/>
            <a:ext cx="9801225" cy="6686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53993" y="6465980"/>
            <a:ext cx="493207" cy="220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20068" y="4275231"/>
            <a:ext cx="1794957" cy="20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01018" y="5257800"/>
            <a:ext cx="2585532" cy="219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0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57200"/>
            <a:ext cx="9077325" cy="59436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9250" y="895350"/>
            <a:ext cx="314325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58225" y="1628775"/>
            <a:ext cx="16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AVD Manager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5" idx="4"/>
          </p:cNvCxnSpPr>
          <p:nvPr/>
        </p:nvCxnSpPr>
        <p:spPr>
          <a:xfrm flipH="1" flipV="1">
            <a:off x="9396413" y="1276350"/>
            <a:ext cx="84442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7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0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산학협력단장</dc:creator>
  <cp:lastModifiedBy>산학협력단장</cp:lastModifiedBy>
  <cp:revision>7</cp:revision>
  <dcterms:created xsi:type="dcterms:W3CDTF">2019-01-03T06:45:39Z</dcterms:created>
  <dcterms:modified xsi:type="dcterms:W3CDTF">2019-01-03T08:45:03Z</dcterms:modified>
</cp:coreProperties>
</file>