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2EE28-D385-4F46-862E-DF67B1F1D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264740-E4C4-4EAE-A637-57ACE1E33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E066FE-B02B-4186-BE89-365883AC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BBE41-37CB-422F-A096-EA36CC21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8CBE0-C79D-4CAF-94A1-7CDC2D72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4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B2339-7815-4BC8-865C-14CA26F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902E96-BB5F-4896-BDA9-38584AA02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2934FC-984C-4D87-9E12-D38ED507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993F1-4CE9-4C44-ACF5-4D00961E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8188F-41D4-4B01-80C2-D8824500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53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BEFE25-98C5-4868-A30A-1EE60F55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E1DF14-985E-48F9-8F79-B2BA64383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9C35DE-2CBC-4930-97A5-81A78034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49B52-3DE2-449B-AC5B-F788D5A2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51636B-CC84-4570-A1E4-66B64B64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35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64555-39E7-4108-818A-C74E9071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9C2316-458A-45A9-906D-B7F0085F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BA2E9-8982-4963-8CF8-9078F8A4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6B2F9-BDA6-469E-90B1-255A6813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7A86D-B852-467F-8813-AF4033D3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811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210B9-2FB2-419B-AE82-62668413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A9890-F970-45F0-856D-6AFDA0EAA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29C09F-6FA6-49FC-A444-AB57A00C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BB972D-24A6-4E7F-93AC-E3528EEF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AAC887-3404-443E-8870-8722865B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4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64D32-7621-4939-BD18-C45152D8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5ED1FB-A8F8-4BCD-A38A-25A86341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11C3D1-75DD-4287-B6F7-6938F414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BA02D4-EF5A-4E3F-ABE0-4BD46B62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9468D4-4E36-4AD2-AE2B-2BD244EE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77511-0139-4AAA-988B-0ED69DD3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51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33ED3-1667-4EFE-A3E8-6F6FCACB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5A4E9F-B5F3-4660-B294-3B7C8EE7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9B153E-29A4-46C3-8BB3-B31F248DD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1351BB-7010-4C26-9CD9-600F9CDFB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350EB2-FD7B-4DFB-BB3A-1069B8454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B01099-C418-4387-B6D0-94F91679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4EF414-9CA5-4ABD-88FB-A89343E7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BC5D14-F5AA-4885-B943-F197EDBF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6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6632B-A4E1-4D51-957E-5BE58E04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A0149C-14B4-405C-98D6-C8D1429F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49EDA8-C531-4642-B845-27A86628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6D8002-3F6A-482F-B076-9953B2F8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27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655107-AEB5-49CD-95FA-187ACFFB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939150-D78A-40D5-9CE9-BAC95BB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F758D-4642-4920-9C0F-2FD9B589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57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6F5D4-DBDD-4491-843D-F378222F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AA55E-AE82-4607-BAA0-BDFC4E1A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FAF9FB-1BF8-4960-909C-2362F854D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0F4529-FD14-4C16-A3D4-08D61E04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6F2C2-97BD-42F8-9FF9-F9834705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5DC310-C465-46DC-841C-E38FC150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27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56315-E8D7-406B-B0C5-A48D3372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EE67F6-1F21-4A6B-864A-AB44222BF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DC4CFB-ED52-4407-9147-7FDDC54F7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064A69-40FC-45F7-817B-FD91DE6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36023D-4C9E-4681-9181-2D79D5BF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6417D9-3966-4E15-B57C-0C6E0132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05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ABA075-1C0E-4BB4-8BEB-C8B724FE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8F55A-FCD0-4695-9BE9-BF51DF59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33A04E-EC36-454B-A3E3-714290683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F02B-1E72-4C22-90BE-9A0C26C63F86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9AAD3-84FA-454C-A729-2F7C566D3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1B053-8EA6-42DF-8CA6-4C5B8A53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1024-F33E-49F7-A53F-9543D31CDE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2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2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D16338D9-8ECB-4D96-87B7-3C3EC047C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8" y="114300"/>
            <a:ext cx="5676901" cy="567690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B15992-759D-44B8-B115-983C78C334F9}"/>
              </a:ext>
            </a:extLst>
          </p:cNvPr>
          <p:cNvSpPr txBox="1"/>
          <p:nvPr/>
        </p:nvSpPr>
        <p:spPr>
          <a:xfrm>
            <a:off x="1459525" y="1398478"/>
            <a:ext cx="3613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あるところに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とっても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はたらきものの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ピクミンがいました</a:t>
            </a:r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18F3838B-D225-4D63-9C63-862CB4118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3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4">
        <p159:morph option="byObject"/>
      </p:transition>
    </mc:Choice>
    <mc:Fallback xmlns="">
      <p:transition spd="slow" advTm="80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362AA02-A840-4D9B-9465-D10020ECE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19" y="3100450"/>
            <a:ext cx="3962400" cy="37575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04CD8F-6E69-4302-AD03-82176121BDC8}"/>
              </a:ext>
            </a:extLst>
          </p:cNvPr>
          <p:cNvSpPr txBox="1"/>
          <p:nvPr/>
        </p:nvSpPr>
        <p:spPr>
          <a:xfrm>
            <a:off x="793986" y="541137"/>
            <a:ext cx="506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ja-JP" sz="2400" kern="100" dirty="0"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たとえば、恐ろしい病気が</a:t>
            </a:r>
            <a:r>
              <a:rPr lang="ja-JP" altLang="en-US" sz="2400" kern="100" dirty="0"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流行して、</a:t>
            </a:r>
            <a:endParaRPr lang="ja-JP" altLang="ja-JP" sz="2400" kern="100" dirty="0"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CEACE5-9489-417B-8F80-DE60B229EFCE}"/>
              </a:ext>
            </a:extLst>
          </p:cNvPr>
          <p:cNvSpPr txBox="1"/>
          <p:nvPr/>
        </p:nvSpPr>
        <p:spPr>
          <a:xfrm>
            <a:off x="793986" y="1343796"/>
            <a:ext cx="545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 kern="100" dirty="0"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たくさんの会社が潰</a:t>
            </a:r>
            <a:r>
              <a:rPr lang="ja-JP" altLang="en-US" sz="2400" kern="100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れて</a:t>
            </a:r>
            <a:r>
              <a:rPr lang="ja-JP" altLang="ja-JP" sz="2400" kern="100" dirty="0"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しまったら…</a:t>
            </a:r>
            <a:endParaRPr kumimoji="1" lang="ja-JP" altLang="en-US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DC58E54-3AB7-4BF8-BA89-A6B0FCEE3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6" y="3179061"/>
            <a:ext cx="2574102" cy="24058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E47294E-BB57-4F46-8B55-F11DB676E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12" y="1976134"/>
            <a:ext cx="2453054" cy="240585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2C86E5-534D-4207-8BB7-D7C32D711E91}"/>
              </a:ext>
            </a:extLst>
          </p:cNvPr>
          <p:cNvSpPr txBox="1"/>
          <p:nvPr/>
        </p:nvSpPr>
        <p:spPr>
          <a:xfrm>
            <a:off x="8112066" y="2274948"/>
            <a:ext cx="3675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お仕事って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あるのかな・・・？</a:t>
            </a:r>
          </a:p>
        </p:txBody>
      </p:sp>
      <p:pic>
        <p:nvPicPr>
          <p:cNvPr id="4" name="オーディオ 3">
            <a:hlinkClick r:id="" action="ppaction://media"/>
            <a:extLst>
              <a:ext uri="{FF2B5EF4-FFF2-40B4-BE49-F238E27FC236}">
                <a16:creationId xmlns:a16="http://schemas.microsoft.com/office/drawing/2014/main" id="{34BA6581-282A-4607-AD67-CC49414532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80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3477">
        <p159:morph option="byObject"/>
      </p:transition>
    </mc:Choice>
    <mc:Fallback xmlns="">
      <p:transition spd="slow" advTm="134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線画, 挿絵 が含まれている画像&#10;&#10;自動的に生成された説明">
            <a:extLst>
              <a:ext uri="{FF2B5EF4-FFF2-40B4-BE49-F238E27FC236}">
                <a16:creationId xmlns:a16="http://schemas.microsoft.com/office/drawing/2014/main" id="{67374E15-9C48-4159-9371-3B316737E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19" y="1837592"/>
            <a:ext cx="4768361" cy="476836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3CEBE6-8AD7-4B53-A90F-87EDE86599D6}"/>
              </a:ext>
            </a:extLst>
          </p:cNvPr>
          <p:cNvSpPr txBox="1"/>
          <p:nvPr/>
        </p:nvSpPr>
        <p:spPr>
          <a:xfrm>
            <a:off x="2672861" y="589085"/>
            <a:ext cx="72360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そうなってしまったときに困らないように、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すべてのピクミンにお金をあげるんだ</a:t>
            </a:r>
          </a:p>
          <a:p>
            <a:endParaRPr kumimoji="1" lang="ja-JP" altLang="en-US" dirty="0"/>
          </a:p>
        </p:txBody>
      </p:sp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88D70B4E-AAD3-4341-A9D3-5E90A07C18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483">
        <p159:morph option="byObject"/>
      </p:transition>
    </mc:Choice>
    <mc:Fallback xmlns="">
      <p:transition spd="slow" advTm="94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F5D16B-148E-4F20-8135-B4D67EB1A520}"/>
              </a:ext>
            </a:extLst>
          </p:cNvPr>
          <p:cNvSpPr txBox="1"/>
          <p:nvPr/>
        </p:nvSpPr>
        <p:spPr>
          <a:xfrm>
            <a:off x="3121270" y="2171699"/>
            <a:ext cx="7825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これが</a:t>
            </a:r>
            <a:r>
              <a:rPr kumimoji="1" lang="ja-JP" altLang="en-US" sz="3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ベ</a:t>
            </a:r>
            <a:r>
              <a:rPr kumimoji="1" lang="ja-JP" altLang="en-US" sz="3200" dirty="0">
                <a:solidFill>
                  <a:schemeClr val="accent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ー</a:t>
            </a:r>
            <a:r>
              <a:rPr kumimoji="1" lang="ja-JP" altLang="en-US" sz="3200" dirty="0">
                <a:solidFill>
                  <a:srgbClr val="FF33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</a:t>
            </a:r>
            <a:r>
              <a:rPr kumimoji="1" lang="ja-JP" altLang="en-US" sz="3200" dirty="0">
                <a:solidFill>
                  <a:srgbClr val="FFFF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ッ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</a:t>
            </a:r>
            <a:r>
              <a:rPr kumimoji="1" lang="ja-JP" altLang="en-US" sz="3200" dirty="0">
                <a:solidFill>
                  <a:srgbClr val="00B0F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</a:t>
            </a:r>
            <a:r>
              <a:rPr kumimoji="1" lang="ja-JP" altLang="en-US" sz="3200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ン</a:t>
            </a:r>
            <a:r>
              <a:rPr kumimoji="1" lang="ja-JP" altLang="en-US" sz="3200" dirty="0">
                <a:solidFill>
                  <a:srgbClr val="FFC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カ</a:t>
            </a:r>
            <a:r>
              <a:rPr kumimoji="1" lang="ja-JP" altLang="en-US" sz="3200" dirty="0">
                <a:solidFill>
                  <a:schemeClr val="accent4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ム</a:t>
            </a:r>
            <a:endParaRPr kumimoji="1" lang="en-US" altLang="ja-JP" sz="3200" dirty="0">
              <a:solidFill>
                <a:schemeClr val="accent4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もしかしたら、あるかもしれない未来</a:t>
            </a:r>
          </a:p>
        </p:txBody>
      </p:sp>
      <p:pic>
        <p:nvPicPr>
          <p:cNvPr id="4" name="オーディオ 3">
            <a:hlinkClick r:id="" action="ppaction://media"/>
            <a:extLst>
              <a:ext uri="{FF2B5EF4-FFF2-40B4-BE49-F238E27FC236}">
                <a16:creationId xmlns:a16="http://schemas.microsoft.com/office/drawing/2014/main" id="{F52B1A03-D535-40A3-9FD8-66A6F13686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1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05">
        <p159:morph option="byObject"/>
      </p:transition>
    </mc:Choice>
    <mc:Fallback xmlns="">
      <p:transition spd="slow" advTm="110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C4824D-C533-47A1-AB44-23961566E88E}"/>
              </a:ext>
            </a:extLst>
          </p:cNvPr>
          <p:cNvSpPr txBox="1"/>
          <p:nvPr/>
        </p:nvSpPr>
        <p:spPr>
          <a:xfrm>
            <a:off x="3079910" y="2531848"/>
            <a:ext cx="603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ご視聴ありがとうございました。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581F11-1A4B-4FEE-8BFF-CD028A183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710" y="3429000"/>
            <a:ext cx="2957600" cy="2957600"/>
          </a:xfrm>
          <a:prstGeom prst="rect">
            <a:avLst/>
          </a:prstGeom>
        </p:spPr>
      </p:pic>
      <p:pic>
        <p:nvPicPr>
          <p:cNvPr id="4" name="オーディオ 3">
            <a:hlinkClick r:id="" action="ppaction://media"/>
            <a:extLst>
              <a:ext uri="{FF2B5EF4-FFF2-40B4-BE49-F238E27FC236}">
                <a16:creationId xmlns:a16="http://schemas.microsoft.com/office/drawing/2014/main" id="{F3DA9671-D7D0-47CF-A57D-13D381F0F0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7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888">
        <p159:morph option="byObject"/>
      </p:transition>
    </mc:Choice>
    <mc:Fallback xmlns="">
      <p:transition spd="slow" advTm="68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ランプ, 男, 飛ぶ が含まれている画像&#10;&#10;自動的に生成された説明">
            <a:extLst>
              <a:ext uri="{FF2B5EF4-FFF2-40B4-BE49-F238E27FC236}">
                <a16:creationId xmlns:a16="http://schemas.microsoft.com/office/drawing/2014/main" id="{63344868-2165-4EF9-90CD-26940D45B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76" y="986979"/>
            <a:ext cx="5636172" cy="563617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DDF3C4-C3C9-4492-908E-47BB87615998}"/>
              </a:ext>
            </a:extLst>
          </p:cNvPr>
          <p:cNvSpPr txBox="1"/>
          <p:nvPr/>
        </p:nvSpPr>
        <p:spPr>
          <a:xfrm>
            <a:off x="8018583" y="611150"/>
            <a:ext cx="2373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毎日、毎日</a:t>
            </a:r>
            <a:endParaRPr kumimoji="1" lang="en-US" altLang="ja-JP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なげられて、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5EF5D9EB-CC93-4FA4-9BA2-2F33CDB7DA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1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816">
        <p159:morph option="byObject"/>
      </p:transition>
    </mc:Choice>
    <mc:Fallback xmlns="">
      <p:transition spd="slow" advTm="48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EFAC94D-ADD1-4628-8F89-B1EC59802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883" y="993532"/>
            <a:ext cx="5318234" cy="531823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ECE2C2-5D5A-4336-B023-7BCF410686B1}"/>
              </a:ext>
            </a:extLst>
          </p:cNvPr>
          <p:cNvSpPr txBox="1"/>
          <p:nvPr/>
        </p:nvSpPr>
        <p:spPr>
          <a:xfrm>
            <a:off x="1732085" y="1063870"/>
            <a:ext cx="193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はこんで</a:t>
            </a:r>
          </a:p>
        </p:txBody>
      </p:sp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F27319C3-EFB6-4481-ACEB-81D13D262E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28">
        <p159:morph option="byObject"/>
      </p:transition>
    </mc:Choice>
    <mc:Fallback xmlns="">
      <p:transition spd="slow" advTm="30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1C6534-8C1C-4A5F-820A-36CBFAAA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2" y="723900"/>
            <a:ext cx="6134100" cy="61341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82CE0C-E9A9-4D5F-8641-35296B8659DF}"/>
              </a:ext>
            </a:extLst>
          </p:cNvPr>
          <p:cNvSpPr txBox="1"/>
          <p:nvPr/>
        </p:nvSpPr>
        <p:spPr>
          <a:xfrm>
            <a:off x="1055076" y="526307"/>
            <a:ext cx="5164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ときには</a:t>
            </a:r>
            <a:endParaRPr kumimoji="1" lang="en-US" altLang="ja-JP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食べられそうになって</a:t>
            </a:r>
          </a:p>
        </p:txBody>
      </p:sp>
      <p:pic>
        <p:nvPicPr>
          <p:cNvPr id="5" name="オーディオ 4">
            <a:hlinkClick r:id="" action="ppaction://media"/>
            <a:extLst>
              <a:ext uri="{FF2B5EF4-FFF2-40B4-BE49-F238E27FC236}">
                <a16:creationId xmlns:a16="http://schemas.microsoft.com/office/drawing/2014/main" id="{7920791D-688F-4083-8BCA-1D9583B744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9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187">
        <p159:morph option="byObject"/>
      </p:transition>
    </mc:Choice>
    <mc:Fallback xmlns="">
      <p:transition spd="slow" advTm="61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EE0C39-B222-4249-81BA-F1A5EEFF1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9734">
            <a:off x="3659995" y="2232751"/>
            <a:ext cx="3533673" cy="15906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6C473E5-FD84-4463-B55A-D8A9B7457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65" y="3144181"/>
            <a:ext cx="3483173" cy="1567885"/>
          </a:xfrm>
          <a:prstGeom prst="rect">
            <a:avLst/>
          </a:prstGeom>
        </p:spPr>
      </p:pic>
      <p:pic>
        <p:nvPicPr>
          <p:cNvPr id="7" name="図 6" descr="コイン, 敷物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7561868-EF1D-48EC-8BE2-6D654F75C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4326">
            <a:off x="4683449" y="3942293"/>
            <a:ext cx="722769" cy="7246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6A5C46-31D8-458B-A681-CF81409EC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11908">
            <a:off x="3745473" y="4232228"/>
            <a:ext cx="885066" cy="88506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A08DE9-A1F4-491E-B459-92A7A8CD951B}"/>
              </a:ext>
            </a:extLst>
          </p:cNvPr>
          <p:cNvSpPr txBox="1"/>
          <p:nvPr/>
        </p:nvSpPr>
        <p:spPr>
          <a:xfrm>
            <a:off x="1006301" y="714391"/>
            <a:ext cx="653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それなのに、</a:t>
            </a:r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お給料はたったのこんだけ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…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73CB59-E95F-4202-8D26-8CB577B43744}"/>
              </a:ext>
            </a:extLst>
          </p:cNvPr>
          <p:cNvSpPr txBox="1"/>
          <p:nvPr/>
        </p:nvSpPr>
        <p:spPr>
          <a:xfrm>
            <a:off x="6096000" y="4943280"/>
            <a:ext cx="5531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これじゃあ、</a:t>
            </a:r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生きていくだけで精いっぱい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……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0C4FCFAB-5F72-4EEC-84E9-F8FFAEC049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2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3008">
        <p159:morph option="byObject"/>
      </p:transition>
    </mc:Choice>
    <mc:Fallback xmlns="">
      <p:transition spd="slow" advTm="130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955F68F-1B52-4DAF-8FB2-83A9B5205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6" y="175846"/>
            <a:ext cx="6858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F50792-0FA8-4A28-8EEE-6C72EDD518AD}"/>
              </a:ext>
            </a:extLst>
          </p:cNvPr>
          <p:cNvSpPr txBox="1"/>
          <p:nvPr/>
        </p:nvSpPr>
        <p:spPr>
          <a:xfrm>
            <a:off x="978877" y="668215"/>
            <a:ext cx="279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ねえ、ピクミン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662C30-73C9-4801-AC87-C0A6BEFBFDE2}"/>
              </a:ext>
            </a:extLst>
          </p:cNvPr>
          <p:cNvSpPr txBox="1"/>
          <p:nvPr/>
        </p:nvSpPr>
        <p:spPr>
          <a:xfrm>
            <a:off x="8554916" y="523142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って知ってる？</a:t>
            </a:r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9BBB57C8-B24D-446B-B6E9-6AA35B67CF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1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56">
        <p159:morph option="byObject"/>
      </p:transition>
    </mc:Choice>
    <mc:Fallback xmlns="">
      <p:transition spd="slow" advTm="96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F4E23B-7CDD-4254-9F84-06F030E4CB5C}"/>
              </a:ext>
            </a:extLst>
          </p:cNvPr>
          <p:cNvSpPr txBox="1"/>
          <p:nvPr/>
        </p:nvSpPr>
        <p:spPr>
          <a:xfrm>
            <a:off x="708035" y="680941"/>
            <a:ext cx="60224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これはね、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3200" u="sng" dirty="0">
                <a:solidFill>
                  <a:schemeClr val="accent4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すべてのピクミン</a:t>
            </a:r>
            <a:r>
              <a:rPr kumimoji="1" lang="ja-JP" altLang="en-US" sz="3200" u="sng" dirty="0">
                <a:solidFill>
                  <a:srgbClr val="FFC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</a:t>
            </a:r>
            <a:endParaRPr kumimoji="1" lang="en-US" altLang="ja-JP" sz="3200" u="sng" dirty="0">
              <a:solidFill>
                <a:srgbClr val="FFC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3200" u="sng" dirty="0">
                <a:solidFill>
                  <a:schemeClr val="accent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仕事をしなくても</a:t>
            </a:r>
            <a:endParaRPr kumimoji="1" lang="en-US" altLang="ja-JP" sz="3200" u="sng" dirty="0">
              <a:solidFill>
                <a:schemeClr val="accent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3200" dirty="0">
              <a:solidFill>
                <a:schemeClr val="accent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3200" u="sng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国から</a:t>
            </a:r>
            <a:endParaRPr kumimoji="1" lang="en-US" altLang="ja-JP" sz="3200" u="sng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お金をもらえる制度のことだよ</a:t>
            </a:r>
          </a:p>
        </p:txBody>
      </p:sp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69BB258-B70F-436B-991D-D1A0D65B9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65" y="478432"/>
            <a:ext cx="5937435" cy="5698627"/>
          </a:xfrm>
          <a:prstGeom prst="rect">
            <a:avLst/>
          </a:prstGeom>
        </p:spPr>
      </p:pic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512137FE-9771-4FF6-A1F6-782940607A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4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621">
        <p159:morph option="byObject"/>
      </p:transition>
    </mc:Choice>
    <mc:Fallback xmlns="">
      <p:transition spd="slow" advTm="106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12FF75-8EBF-4C4C-9F40-95760FC28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5" y="992769"/>
            <a:ext cx="5654566" cy="56545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71B143-24EB-4FBB-84EB-C3ED82F7D408}"/>
              </a:ext>
            </a:extLst>
          </p:cNvPr>
          <p:cNvSpPr txBox="1"/>
          <p:nvPr/>
        </p:nvSpPr>
        <p:spPr>
          <a:xfrm>
            <a:off x="5917224" y="1080692"/>
            <a:ext cx="594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でも、なんでお金持ちのピクミンも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お金がもらえるんだろう？</a:t>
            </a:r>
          </a:p>
        </p:txBody>
      </p:sp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74C9753A-B96C-498D-8E8F-D38DC79BF4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5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951">
        <p159:morph option="byObject"/>
      </p:transition>
    </mc:Choice>
    <mc:Fallback xmlns="">
      <p:transition spd="slow" advTm="79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ダニ が含まれている画像&#10;&#10;自動的に生成された説明">
            <a:extLst>
              <a:ext uri="{FF2B5EF4-FFF2-40B4-BE49-F238E27FC236}">
                <a16:creationId xmlns:a16="http://schemas.microsoft.com/office/drawing/2014/main" id="{AB167F13-6B23-457C-BB88-ED27C266E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0" y="0"/>
            <a:ext cx="5415455" cy="541545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78607F-3C6C-4305-BC9E-CE3EA359CDB5}"/>
              </a:ext>
            </a:extLst>
          </p:cNvPr>
          <p:cNvSpPr txBox="1"/>
          <p:nvPr/>
        </p:nvSpPr>
        <p:spPr>
          <a:xfrm>
            <a:off x="6016060" y="2095897"/>
            <a:ext cx="53369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これは、未来のどこかで、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たくさんのピクミンたちの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お仕事がなくなってしまう</a:t>
            </a:r>
            <a:endParaRPr kumimoji="1"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かもしれないからなんだ</a:t>
            </a:r>
          </a:p>
        </p:txBody>
      </p:sp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E5AED373-F645-461E-8674-535753E22E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486">
        <p159:morph option="byObject"/>
      </p:transition>
    </mc:Choice>
    <mc:Fallback xmlns="">
      <p:transition spd="slow" advTm="114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162</Words>
  <Application>Microsoft Office PowerPoint</Application>
  <PresentationFormat>ワイド画面</PresentationFormat>
  <Paragraphs>53</Paragraphs>
  <Slides>13</Slides>
  <Notes>0</Notes>
  <HiddenSlides>0</HiddenSlides>
  <MMClips>13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fujiyui</dc:creator>
  <cp:lastModifiedBy> </cp:lastModifiedBy>
  <cp:revision>29</cp:revision>
  <dcterms:created xsi:type="dcterms:W3CDTF">2020-11-17T12:19:36Z</dcterms:created>
  <dcterms:modified xsi:type="dcterms:W3CDTF">2020-11-21T16:26:55Z</dcterms:modified>
</cp:coreProperties>
</file>