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7" autoAdjust="0"/>
    <p:restoredTop sz="94660"/>
  </p:normalViewPr>
  <p:slideViewPr>
    <p:cSldViewPr snapToGrid="0">
      <p:cViewPr varScale="1">
        <p:scale>
          <a:sx n="44" d="100"/>
          <a:sy n="44" d="100"/>
        </p:scale>
        <p:origin x="54"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163438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320794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302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4098675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9893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3741929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3062160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197883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16054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200122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1186509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250387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276698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164778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135666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255185D-7ED3-400F-9077-E39A9E562192}" type="datetimeFigureOut">
              <a:rPr kumimoji="1" lang="ja-JP" altLang="en-US" smtClean="0"/>
              <a:t>2018/7/30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175201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55185D-7ED3-400F-9077-E39A9E562192}" type="datetimeFigureOut">
              <a:rPr kumimoji="1" lang="ja-JP" altLang="en-US" smtClean="0"/>
              <a:t>2018/7/30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9BE8F4-3826-4949-ACC4-8F25933630A9}" type="slidenum">
              <a:rPr kumimoji="1" lang="ja-JP" altLang="en-US" smtClean="0"/>
              <a:t>‹#›</a:t>
            </a:fld>
            <a:endParaRPr kumimoji="1" lang="ja-JP" altLang="en-US"/>
          </a:p>
        </p:txBody>
      </p:sp>
    </p:spTree>
    <p:extLst>
      <p:ext uri="{BB962C8B-B14F-4D97-AF65-F5344CB8AC3E}">
        <p14:creationId xmlns:p14="http://schemas.microsoft.com/office/powerpoint/2010/main" val="1586474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D0F6A5-1EFE-4BC5-80D1-FFCF820E2FB5}"/>
              </a:ext>
            </a:extLst>
          </p:cNvPr>
          <p:cNvSpPr>
            <a:spLocks noGrp="1"/>
          </p:cNvSpPr>
          <p:nvPr>
            <p:ph type="ctrTitle"/>
          </p:nvPr>
        </p:nvSpPr>
        <p:spPr/>
        <p:txBody>
          <a:bodyPr/>
          <a:lstStyle/>
          <a:p>
            <a:r>
              <a:rPr kumimoji="1" lang="en-US" altLang="ja-JP" dirty="0">
                <a:latin typeface="Arial Black" panose="020B0A04020102020204" pitchFamily="34" charset="0"/>
              </a:rPr>
              <a:t>WebAp</a:t>
            </a:r>
            <a:r>
              <a:rPr lang="en-US" altLang="ja-JP" dirty="0">
                <a:latin typeface="Arial Black" panose="020B0A04020102020204" pitchFamily="34" charset="0"/>
              </a:rPr>
              <a:t>p</a:t>
            </a:r>
            <a:endParaRPr kumimoji="1" lang="ja-JP" altLang="en-US" dirty="0"/>
          </a:p>
        </p:txBody>
      </p:sp>
      <p:sp>
        <p:nvSpPr>
          <p:cNvPr id="3" name="字幕 2">
            <a:extLst>
              <a:ext uri="{FF2B5EF4-FFF2-40B4-BE49-F238E27FC236}">
                <a16:creationId xmlns:a16="http://schemas.microsoft.com/office/drawing/2014/main" id="{2B2E8D31-A208-4026-84A4-697F78A3167D}"/>
              </a:ext>
            </a:extLst>
          </p:cNvPr>
          <p:cNvSpPr>
            <a:spLocks noGrp="1"/>
          </p:cNvSpPr>
          <p:nvPr>
            <p:ph type="subTitle" idx="1"/>
          </p:nvPr>
        </p:nvSpPr>
        <p:spPr/>
        <p:txBody>
          <a:bodyPr>
            <a:normAutofit lnSpcReduction="10000"/>
          </a:bodyPr>
          <a:lstStyle/>
          <a:p>
            <a:pPr algn="r"/>
            <a:r>
              <a:rPr kumimoji="1" lang="en-US" altLang="ja-JP" dirty="0"/>
              <a:t>15816083 </a:t>
            </a:r>
            <a:r>
              <a:rPr kumimoji="1" lang="ja-JP" altLang="en-US" dirty="0"/>
              <a:t>堀部　泰弘</a:t>
            </a:r>
            <a:endParaRPr kumimoji="1" lang="en-US" altLang="ja-JP" dirty="0"/>
          </a:p>
          <a:p>
            <a:pPr algn="r"/>
            <a:r>
              <a:rPr kumimoji="1" lang="en-US" altLang="ja-JP" dirty="0"/>
              <a:t>15816084 </a:t>
            </a:r>
            <a:r>
              <a:rPr kumimoji="1" lang="ja-JP" altLang="en-US" dirty="0"/>
              <a:t>本田　祐樹</a:t>
            </a:r>
            <a:endParaRPr kumimoji="1" lang="en-US" altLang="ja-JP" dirty="0"/>
          </a:p>
          <a:p>
            <a:pPr algn="r"/>
            <a:r>
              <a:rPr lang="en-US" altLang="ja-JP" dirty="0"/>
              <a:t>15816095 </a:t>
            </a:r>
            <a:r>
              <a:rPr lang="ja-JP" altLang="en-US" dirty="0"/>
              <a:t>山下　優衣</a:t>
            </a:r>
            <a:endParaRPr kumimoji="1" lang="ja-JP" altLang="en-US" dirty="0"/>
          </a:p>
        </p:txBody>
      </p:sp>
    </p:spTree>
    <p:extLst>
      <p:ext uri="{BB962C8B-B14F-4D97-AF65-F5344CB8AC3E}">
        <p14:creationId xmlns:p14="http://schemas.microsoft.com/office/powerpoint/2010/main" val="57814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C41D5-B6D9-4E88-BCA9-8FC8AD0628E6}"/>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A079C251-323D-4852-858E-816005280BC4}"/>
              </a:ext>
            </a:extLst>
          </p:cNvPr>
          <p:cNvSpPr>
            <a:spLocks noGrp="1"/>
          </p:cNvSpPr>
          <p:nvPr>
            <p:ph idx="1"/>
          </p:nvPr>
        </p:nvSpPr>
        <p:spPr/>
        <p:txBody>
          <a:bodyPr/>
          <a:lstStyle/>
          <a:p>
            <a:r>
              <a:rPr kumimoji="1" lang="ja-JP" altLang="en-US" sz="2800" dirty="0"/>
              <a:t>複数のアプリを作りホーム画面から選択できる。</a:t>
            </a:r>
            <a:endParaRPr kumimoji="1" lang="en-US" altLang="ja-JP" sz="2800" dirty="0"/>
          </a:p>
          <a:p>
            <a:pPr lvl="1"/>
            <a:r>
              <a:rPr lang="en-US" altLang="ja-JP" sz="2400" dirty="0"/>
              <a:t>Home</a:t>
            </a:r>
            <a:r>
              <a:rPr lang="ja-JP" altLang="en-US" sz="2400" dirty="0"/>
              <a:t>画面</a:t>
            </a:r>
            <a:r>
              <a:rPr lang="en-US" altLang="ja-JP" sz="2400" dirty="0"/>
              <a:t>:</a:t>
            </a:r>
            <a:r>
              <a:rPr lang="ja-JP" altLang="en-US" sz="2400" dirty="0"/>
              <a:t>アプリへのリンクと動的なデザイン</a:t>
            </a:r>
            <a:r>
              <a:rPr lang="en-US" altLang="ja-JP" sz="2400" dirty="0"/>
              <a:t>(</a:t>
            </a:r>
            <a:r>
              <a:rPr lang="en-US" altLang="ja-JP" sz="2400" dirty="0" err="1"/>
              <a:t>javascript</a:t>
            </a:r>
            <a:r>
              <a:rPr lang="en-US" altLang="ja-JP" sz="2400" dirty="0"/>
              <a:t>)</a:t>
            </a:r>
          </a:p>
          <a:p>
            <a:pPr lvl="1"/>
            <a:r>
              <a:rPr lang="en-US" altLang="ja-JP" sz="2400" dirty="0"/>
              <a:t>Sanrio:</a:t>
            </a:r>
            <a:r>
              <a:rPr lang="ja-JP" altLang="en-US" sz="2400" dirty="0"/>
              <a:t>サンリオのキャラクターをランダムに表示</a:t>
            </a:r>
            <a:endParaRPr lang="en-US" altLang="ja-JP" sz="2400" dirty="0"/>
          </a:p>
          <a:p>
            <a:pPr marL="457200" lvl="1" indent="0">
              <a:buNone/>
            </a:pPr>
            <a:r>
              <a:rPr lang="en-US" altLang="ja-JP" sz="2400" dirty="0"/>
              <a:t>							</a:t>
            </a:r>
            <a:r>
              <a:rPr lang="ja-JP" altLang="en-US" sz="2400" dirty="0"/>
              <a:t>（</a:t>
            </a:r>
            <a:r>
              <a:rPr lang="en-US" altLang="ja-JP" sz="2400" dirty="0"/>
              <a:t>python</a:t>
            </a:r>
            <a:r>
              <a:rPr lang="ja-JP" altLang="en-US" sz="2400" dirty="0"/>
              <a:t>によるスクレイピング）</a:t>
            </a:r>
            <a:endParaRPr lang="en-US" altLang="ja-JP" sz="2400" dirty="0"/>
          </a:p>
          <a:p>
            <a:pPr lvl="1"/>
            <a:r>
              <a:rPr lang="en-US" altLang="ja-JP" sz="2400" dirty="0"/>
              <a:t>BB,JOKE:</a:t>
            </a:r>
            <a:r>
              <a:rPr lang="ja-JP" altLang="en-US" sz="2400" dirty="0"/>
              <a:t>特定の単語をランダムに出力（</a:t>
            </a:r>
            <a:r>
              <a:rPr lang="en-US" altLang="ja-JP" sz="2400" dirty="0" err="1"/>
              <a:t>javascript</a:t>
            </a:r>
            <a:r>
              <a:rPr lang="ja-JP" altLang="en-US" sz="2400" dirty="0"/>
              <a:t>）</a:t>
            </a:r>
            <a:endParaRPr lang="en-US" altLang="ja-JP" sz="2400" dirty="0"/>
          </a:p>
          <a:p>
            <a:pPr lvl="1"/>
            <a:r>
              <a:rPr lang="en-US" altLang="ja-JP" sz="2400" dirty="0"/>
              <a:t>MAZE:</a:t>
            </a:r>
            <a:r>
              <a:rPr lang="ja-JP" altLang="en-US" sz="2400" dirty="0"/>
              <a:t>簡単な迷路ゲーム</a:t>
            </a:r>
            <a:r>
              <a:rPr lang="en-US" altLang="ja-JP" sz="2400" dirty="0"/>
              <a:t>(python)</a:t>
            </a:r>
            <a:endParaRPr kumimoji="1" lang="en-US" altLang="ja-JP" sz="2400" dirty="0"/>
          </a:p>
          <a:p>
            <a:endParaRPr lang="en-US" altLang="ja-JP" sz="2400" dirty="0"/>
          </a:p>
          <a:p>
            <a:endParaRPr kumimoji="1" lang="en-US" altLang="ja-JP" dirty="0"/>
          </a:p>
        </p:txBody>
      </p:sp>
    </p:spTree>
    <p:extLst>
      <p:ext uri="{BB962C8B-B14F-4D97-AF65-F5344CB8AC3E}">
        <p14:creationId xmlns:p14="http://schemas.microsoft.com/office/powerpoint/2010/main" val="279264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4B106-F395-4758-AC36-A0146720BA0B}"/>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97C63BA4-FAE1-4F79-A6C7-02E30A5DE35A}"/>
              </a:ext>
            </a:extLst>
          </p:cNvPr>
          <p:cNvSpPr>
            <a:spLocks noGrp="1"/>
          </p:cNvSpPr>
          <p:nvPr>
            <p:ph idx="1"/>
          </p:nvPr>
        </p:nvSpPr>
        <p:spPr/>
        <p:txBody>
          <a:bodyPr>
            <a:normAutofit/>
          </a:bodyPr>
          <a:lstStyle/>
          <a:p>
            <a:pPr marL="0" indent="0">
              <a:buNone/>
            </a:pPr>
            <a:r>
              <a:rPr kumimoji="1" lang="en-US" altLang="ja-JP" sz="2400" dirty="0"/>
              <a:t>web</a:t>
            </a:r>
            <a:r>
              <a:rPr kumimoji="1" lang="ja-JP" altLang="en-US" sz="2400" dirty="0"/>
              <a:t>アプリを作るという課題に対し、それぞれのスキルを磨くということを大きな目的としました。そのためアプリは一つに絞らずに複数作ることにしました。</a:t>
            </a:r>
            <a:endParaRPr kumimoji="1" lang="en-US" altLang="ja-JP" sz="2400" dirty="0"/>
          </a:p>
          <a:p>
            <a:pPr marL="0" indent="0">
              <a:buNone/>
            </a:pPr>
            <a:r>
              <a:rPr kumimoji="1" lang="ja-JP" altLang="en-US" sz="2400" dirty="0"/>
              <a:t>またそれぞれのアプリ自体にも、</a:t>
            </a:r>
            <a:r>
              <a:rPr kumimoji="1" lang="en-US" altLang="ja-JP" sz="2400" dirty="0"/>
              <a:t>MAZE,JOKE,BB</a:t>
            </a:r>
            <a:r>
              <a:rPr kumimoji="1" lang="ja-JP" altLang="en-US" sz="2400" dirty="0"/>
              <a:t>は楽しんでもらいたい、</a:t>
            </a:r>
            <a:r>
              <a:rPr kumimoji="1" lang="en-US" altLang="ja-JP" sz="2400" dirty="0"/>
              <a:t>Sanrio</a:t>
            </a:r>
            <a:r>
              <a:rPr kumimoji="1" lang="ja-JP" altLang="en-US" sz="2400" dirty="0"/>
              <a:t>はそのキャラクターを知ってもらいたいという目的があります。</a:t>
            </a:r>
          </a:p>
        </p:txBody>
      </p:sp>
    </p:spTree>
    <p:extLst>
      <p:ext uri="{BB962C8B-B14F-4D97-AF65-F5344CB8AC3E}">
        <p14:creationId xmlns:p14="http://schemas.microsoft.com/office/powerpoint/2010/main" val="190807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A6AF5-5A94-4436-A2CE-7FFCBDF3AC66}"/>
              </a:ext>
            </a:extLst>
          </p:cNvPr>
          <p:cNvSpPr>
            <a:spLocks noGrp="1"/>
          </p:cNvSpPr>
          <p:nvPr>
            <p:ph type="title"/>
          </p:nvPr>
        </p:nvSpPr>
        <p:spPr/>
        <p:txBody>
          <a:bodyPr/>
          <a:lstStyle/>
          <a:p>
            <a:r>
              <a:rPr kumimoji="1" lang="ja-JP" altLang="en-US" dirty="0"/>
              <a:t>参考にした資料</a:t>
            </a:r>
            <a:r>
              <a:rPr kumimoji="1" lang="en-US" altLang="ja-JP" dirty="0"/>
              <a:t>&amp;</a:t>
            </a:r>
            <a:r>
              <a:rPr kumimoji="1" lang="ja-JP" altLang="en-US" dirty="0"/>
              <a:t>独自に工夫した点</a:t>
            </a:r>
          </a:p>
        </p:txBody>
      </p:sp>
      <p:sp>
        <p:nvSpPr>
          <p:cNvPr id="3" name="コンテンツ プレースホルダー 2">
            <a:extLst>
              <a:ext uri="{FF2B5EF4-FFF2-40B4-BE49-F238E27FC236}">
                <a16:creationId xmlns:a16="http://schemas.microsoft.com/office/drawing/2014/main" id="{3F73488F-5D0D-4759-811B-FE63B88A257E}"/>
              </a:ext>
            </a:extLst>
          </p:cNvPr>
          <p:cNvSpPr>
            <a:spLocks noGrp="1"/>
          </p:cNvSpPr>
          <p:nvPr>
            <p:ph idx="1"/>
          </p:nvPr>
        </p:nvSpPr>
        <p:spPr/>
        <p:txBody>
          <a:bodyPr/>
          <a:lstStyle/>
          <a:p>
            <a:r>
              <a:rPr kumimoji="1" lang="ja-JP" altLang="en-US" sz="2400" dirty="0"/>
              <a:t>参考資料は</a:t>
            </a:r>
            <a:r>
              <a:rPr kumimoji="1" lang="en-US" altLang="ja-JP" sz="2400" dirty="0"/>
              <a:t>”</a:t>
            </a:r>
            <a:r>
              <a:rPr kumimoji="1" lang="en-US" altLang="ja-JP" sz="2400" dirty="0" err="1"/>
              <a:t>stackoverflow</a:t>
            </a:r>
            <a:r>
              <a:rPr kumimoji="1" lang="en-US" altLang="ja-JP" sz="2400" dirty="0"/>
              <a:t>”</a:t>
            </a:r>
            <a:r>
              <a:rPr kumimoji="1" lang="ja-JP" altLang="en-US" sz="2400" dirty="0"/>
              <a:t>や”</a:t>
            </a:r>
            <a:r>
              <a:rPr kumimoji="1" lang="en-US" altLang="ja-JP" sz="2400" dirty="0" err="1"/>
              <a:t>Qiita</a:t>
            </a:r>
            <a:r>
              <a:rPr kumimoji="1" lang="ja-JP" altLang="en-US" sz="2400" dirty="0"/>
              <a:t>”など</a:t>
            </a:r>
            <a:endParaRPr kumimoji="1" lang="en-US" altLang="ja-JP" sz="2400" dirty="0"/>
          </a:p>
          <a:p>
            <a:pPr lvl="1"/>
            <a:r>
              <a:rPr lang="ja-JP" altLang="en-US" sz="2000" dirty="0"/>
              <a:t>主に</a:t>
            </a:r>
            <a:r>
              <a:rPr lang="en-US" altLang="ja-JP" sz="2000" dirty="0" err="1"/>
              <a:t>github</a:t>
            </a:r>
            <a:r>
              <a:rPr lang="ja-JP" altLang="en-US" sz="2000" dirty="0"/>
              <a:t>の使い方や</a:t>
            </a:r>
            <a:r>
              <a:rPr lang="en-US" altLang="ja-JP" sz="2000" dirty="0"/>
              <a:t>Django</a:t>
            </a:r>
            <a:r>
              <a:rPr lang="ja-JP" altLang="en-US" sz="2000" dirty="0"/>
              <a:t>の仕組み、</a:t>
            </a:r>
            <a:r>
              <a:rPr lang="en-US" altLang="ja-JP" sz="2000" dirty="0"/>
              <a:t>python</a:t>
            </a:r>
            <a:r>
              <a:rPr lang="ja-JP" altLang="en-US" sz="2000" dirty="0"/>
              <a:t>などを調べました</a:t>
            </a:r>
            <a:endParaRPr lang="en-US" altLang="ja-JP" sz="2000" dirty="0"/>
          </a:p>
          <a:p>
            <a:r>
              <a:rPr kumimoji="1" lang="ja-JP" altLang="en-US" sz="2400" dirty="0"/>
              <a:t>独自に工夫した点</a:t>
            </a:r>
            <a:endParaRPr kumimoji="1" lang="en-US" altLang="ja-JP" sz="2400" dirty="0"/>
          </a:p>
          <a:p>
            <a:pPr lvl="1"/>
            <a:r>
              <a:rPr lang="en-US" altLang="ja-JP" sz="2000" dirty="0" err="1"/>
              <a:t>Github</a:t>
            </a:r>
            <a:r>
              <a:rPr lang="ja-JP" altLang="en-US" sz="2000" dirty="0"/>
              <a:t>の</a:t>
            </a:r>
            <a:r>
              <a:rPr lang="en-US" altLang="ja-JP" sz="2000" dirty="0"/>
              <a:t>issues</a:t>
            </a:r>
            <a:r>
              <a:rPr lang="ja-JP" altLang="en-US" sz="2000" dirty="0"/>
              <a:t>や</a:t>
            </a:r>
            <a:r>
              <a:rPr lang="en-US" altLang="ja-JP" sz="2000" dirty="0"/>
              <a:t>pull request</a:t>
            </a:r>
            <a:r>
              <a:rPr lang="ja-JP" altLang="en-US" sz="2000" dirty="0"/>
              <a:t>などを使って効率的に制作を行った</a:t>
            </a:r>
            <a:endParaRPr lang="en-US" altLang="ja-JP" sz="2000" dirty="0"/>
          </a:p>
          <a:p>
            <a:pPr lvl="1"/>
            <a:r>
              <a:rPr lang="en-US" altLang="ja-JP" sz="2000" dirty="0"/>
              <a:t>Home</a:t>
            </a:r>
            <a:r>
              <a:rPr lang="ja-JP" altLang="en-US" sz="2000" dirty="0"/>
              <a:t>は動的なデザインを重視した</a:t>
            </a:r>
            <a:endParaRPr lang="en-US" altLang="ja-JP" sz="2000" dirty="0"/>
          </a:p>
          <a:p>
            <a:pPr lvl="1"/>
            <a:r>
              <a:rPr lang="en-US" altLang="ja-JP" sz="2000" dirty="0"/>
              <a:t>Sanrio</a:t>
            </a:r>
            <a:r>
              <a:rPr lang="ja-JP" altLang="en-US" sz="2000" dirty="0"/>
              <a:t>は</a:t>
            </a:r>
            <a:r>
              <a:rPr lang="en-US" altLang="ja-JP" sz="2000" dirty="0" err="1"/>
              <a:t>css</a:t>
            </a:r>
            <a:r>
              <a:rPr lang="ja-JP" altLang="en-US" sz="2000" dirty="0"/>
              <a:t>で見栄えを良く工夫した</a:t>
            </a:r>
            <a:endParaRPr lang="en-US" altLang="ja-JP" sz="2000" dirty="0"/>
          </a:p>
          <a:p>
            <a:pPr lvl="1"/>
            <a:r>
              <a:rPr lang="en-US" altLang="ja-JP" sz="2000" dirty="0"/>
              <a:t>BB,JOKE</a:t>
            </a:r>
            <a:r>
              <a:rPr lang="ja-JP" altLang="en-US" sz="2000" dirty="0"/>
              <a:t>は更新ボタンを作り出力範囲を限定した</a:t>
            </a:r>
            <a:endParaRPr lang="en-US" altLang="ja-JP" sz="2000" dirty="0"/>
          </a:p>
          <a:p>
            <a:pPr lvl="1"/>
            <a:r>
              <a:rPr lang="en-US" altLang="ja-JP" sz="2000" dirty="0"/>
              <a:t>MAZE</a:t>
            </a:r>
            <a:r>
              <a:rPr lang="ja-JP" altLang="en-US" sz="2000" dirty="0"/>
              <a:t>は別スレッドでプレイできるように工夫した</a:t>
            </a:r>
            <a:endParaRPr lang="en-US" altLang="ja-JP" sz="2000" dirty="0"/>
          </a:p>
          <a:p>
            <a:endParaRPr kumimoji="1" lang="en-US" altLang="ja-JP" sz="2400" dirty="0"/>
          </a:p>
          <a:p>
            <a:endParaRPr kumimoji="1" lang="en-US" altLang="ja-JP" dirty="0"/>
          </a:p>
        </p:txBody>
      </p:sp>
    </p:spTree>
    <p:extLst>
      <p:ext uri="{BB962C8B-B14F-4D97-AF65-F5344CB8AC3E}">
        <p14:creationId xmlns:p14="http://schemas.microsoft.com/office/powerpoint/2010/main" val="376508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3E5B0D-3935-41B6-81F9-CD0A6EF5AF4F}"/>
              </a:ext>
            </a:extLst>
          </p:cNvPr>
          <p:cNvSpPr>
            <a:spLocks noGrp="1"/>
          </p:cNvSpPr>
          <p:nvPr>
            <p:ph type="title"/>
          </p:nvPr>
        </p:nvSpPr>
        <p:spPr/>
        <p:txBody>
          <a:bodyPr/>
          <a:lstStyle/>
          <a:p>
            <a:r>
              <a:rPr kumimoji="1" lang="ja-JP" altLang="en-US" dirty="0"/>
              <a:t>画像キャプチャ</a:t>
            </a:r>
            <a:r>
              <a:rPr kumimoji="1" lang="en-US" altLang="ja-JP" dirty="0"/>
              <a:t>(home)</a:t>
            </a:r>
            <a:endParaRPr kumimoji="1" lang="ja-JP" altLang="en-US" dirty="0"/>
          </a:p>
        </p:txBody>
      </p:sp>
      <p:pic>
        <p:nvPicPr>
          <p:cNvPr id="4" name="図 3">
            <a:extLst>
              <a:ext uri="{FF2B5EF4-FFF2-40B4-BE49-F238E27FC236}">
                <a16:creationId xmlns:a16="http://schemas.microsoft.com/office/drawing/2014/main" id="{7677DEBB-7D54-4008-9D1F-0FBA3F7A0428}"/>
              </a:ext>
            </a:extLst>
          </p:cNvPr>
          <p:cNvPicPr>
            <a:picLocks noChangeAspect="1"/>
          </p:cNvPicPr>
          <p:nvPr/>
        </p:nvPicPr>
        <p:blipFill>
          <a:blip r:embed="rId2"/>
          <a:stretch>
            <a:fillRect/>
          </a:stretch>
        </p:blipFill>
        <p:spPr>
          <a:xfrm>
            <a:off x="0" y="1755710"/>
            <a:ext cx="4921812" cy="2457061"/>
          </a:xfrm>
          <a:prstGeom prst="rect">
            <a:avLst/>
          </a:prstGeom>
        </p:spPr>
      </p:pic>
      <p:pic>
        <p:nvPicPr>
          <p:cNvPr id="6" name="図 5">
            <a:extLst>
              <a:ext uri="{FF2B5EF4-FFF2-40B4-BE49-F238E27FC236}">
                <a16:creationId xmlns:a16="http://schemas.microsoft.com/office/drawing/2014/main" id="{BBDB17B6-031D-4CC8-9D1B-7D3260E7B5FA}"/>
              </a:ext>
            </a:extLst>
          </p:cNvPr>
          <p:cNvPicPr>
            <a:picLocks noChangeAspect="1"/>
          </p:cNvPicPr>
          <p:nvPr/>
        </p:nvPicPr>
        <p:blipFill>
          <a:blip r:embed="rId3"/>
          <a:stretch>
            <a:fillRect/>
          </a:stretch>
        </p:blipFill>
        <p:spPr>
          <a:xfrm>
            <a:off x="4365172" y="3228585"/>
            <a:ext cx="7270190" cy="3629415"/>
          </a:xfrm>
          <a:prstGeom prst="rect">
            <a:avLst/>
          </a:prstGeom>
        </p:spPr>
      </p:pic>
      <p:sp>
        <p:nvSpPr>
          <p:cNvPr id="7" name="テキスト ボックス 6">
            <a:extLst>
              <a:ext uri="{FF2B5EF4-FFF2-40B4-BE49-F238E27FC236}">
                <a16:creationId xmlns:a16="http://schemas.microsoft.com/office/drawing/2014/main" id="{E8E53E7A-F5C9-4A36-AC17-7333A504610B}"/>
              </a:ext>
            </a:extLst>
          </p:cNvPr>
          <p:cNvSpPr txBox="1"/>
          <p:nvPr/>
        </p:nvSpPr>
        <p:spPr>
          <a:xfrm>
            <a:off x="5952401" y="2614908"/>
            <a:ext cx="3461204" cy="523220"/>
          </a:xfrm>
          <a:prstGeom prst="rect">
            <a:avLst/>
          </a:prstGeom>
          <a:noFill/>
        </p:spPr>
        <p:txBody>
          <a:bodyPr wrap="none" rtlCol="0">
            <a:spAutoFit/>
          </a:bodyPr>
          <a:lstStyle/>
          <a:p>
            <a:r>
              <a:rPr kumimoji="1" lang="en-US" altLang="ja-JP" sz="2800" dirty="0"/>
              <a:t>Load</a:t>
            </a:r>
            <a:r>
              <a:rPr kumimoji="1" lang="ja-JP" altLang="en-US" sz="2800" dirty="0"/>
              <a:t>画面からの遷移</a:t>
            </a:r>
          </a:p>
        </p:txBody>
      </p:sp>
    </p:spTree>
    <p:extLst>
      <p:ext uri="{BB962C8B-B14F-4D97-AF65-F5344CB8AC3E}">
        <p14:creationId xmlns:p14="http://schemas.microsoft.com/office/powerpoint/2010/main" val="220278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B2EEC-3D9F-4E8C-8A63-4F78585B3936}"/>
              </a:ext>
            </a:extLst>
          </p:cNvPr>
          <p:cNvSpPr>
            <a:spLocks noGrp="1"/>
          </p:cNvSpPr>
          <p:nvPr>
            <p:ph type="title"/>
          </p:nvPr>
        </p:nvSpPr>
        <p:spPr/>
        <p:txBody>
          <a:bodyPr/>
          <a:lstStyle/>
          <a:p>
            <a:r>
              <a:rPr lang="ja-JP" altLang="en-US" dirty="0"/>
              <a:t>画像キャプチャ</a:t>
            </a:r>
            <a:r>
              <a:rPr lang="en-US" altLang="ja-JP" dirty="0"/>
              <a:t>(app)</a:t>
            </a:r>
            <a:endParaRPr kumimoji="1" lang="ja-JP" altLang="en-US" dirty="0"/>
          </a:p>
        </p:txBody>
      </p:sp>
      <p:pic>
        <p:nvPicPr>
          <p:cNvPr id="4" name="図 3">
            <a:extLst>
              <a:ext uri="{FF2B5EF4-FFF2-40B4-BE49-F238E27FC236}">
                <a16:creationId xmlns:a16="http://schemas.microsoft.com/office/drawing/2014/main" id="{443D1D9E-ED1E-442F-B581-204CED22F9A1}"/>
              </a:ext>
            </a:extLst>
          </p:cNvPr>
          <p:cNvPicPr>
            <a:picLocks noChangeAspect="1"/>
          </p:cNvPicPr>
          <p:nvPr/>
        </p:nvPicPr>
        <p:blipFill>
          <a:blip r:embed="rId2"/>
          <a:stretch>
            <a:fillRect/>
          </a:stretch>
        </p:blipFill>
        <p:spPr>
          <a:xfrm>
            <a:off x="108857" y="3564504"/>
            <a:ext cx="6357666" cy="3173866"/>
          </a:xfrm>
          <a:prstGeom prst="rect">
            <a:avLst/>
          </a:prstGeom>
        </p:spPr>
      </p:pic>
      <p:pic>
        <p:nvPicPr>
          <p:cNvPr id="5" name="図 4">
            <a:extLst>
              <a:ext uri="{FF2B5EF4-FFF2-40B4-BE49-F238E27FC236}">
                <a16:creationId xmlns:a16="http://schemas.microsoft.com/office/drawing/2014/main" id="{CDC66595-836D-4617-9544-06C29D58F69C}"/>
              </a:ext>
            </a:extLst>
          </p:cNvPr>
          <p:cNvPicPr>
            <a:picLocks noChangeAspect="1"/>
          </p:cNvPicPr>
          <p:nvPr/>
        </p:nvPicPr>
        <p:blipFill>
          <a:blip r:embed="rId3"/>
          <a:stretch>
            <a:fillRect/>
          </a:stretch>
        </p:blipFill>
        <p:spPr>
          <a:xfrm>
            <a:off x="0" y="1498373"/>
            <a:ext cx="6523859" cy="2066131"/>
          </a:xfrm>
          <a:prstGeom prst="rect">
            <a:avLst/>
          </a:prstGeom>
        </p:spPr>
      </p:pic>
      <p:pic>
        <p:nvPicPr>
          <p:cNvPr id="6" name="図 5">
            <a:extLst>
              <a:ext uri="{FF2B5EF4-FFF2-40B4-BE49-F238E27FC236}">
                <a16:creationId xmlns:a16="http://schemas.microsoft.com/office/drawing/2014/main" id="{60824368-1125-4028-9DF0-7E9D196F906E}"/>
              </a:ext>
            </a:extLst>
          </p:cNvPr>
          <p:cNvPicPr>
            <a:picLocks noChangeAspect="1"/>
          </p:cNvPicPr>
          <p:nvPr/>
        </p:nvPicPr>
        <p:blipFill>
          <a:blip r:embed="rId4"/>
          <a:stretch>
            <a:fillRect/>
          </a:stretch>
        </p:blipFill>
        <p:spPr>
          <a:xfrm>
            <a:off x="6730193" y="3095861"/>
            <a:ext cx="5461807" cy="3152539"/>
          </a:xfrm>
          <a:prstGeom prst="rect">
            <a:avLst/>
          </a:prstGeom>
        </p:spPr>
      </p:pic>
    </p:spTree>
    <p:extLst>
      <p:ext uri="{BB962C8B-B14F-4D97-AF65-F5344CB8AC3E}">
        <p14:creationId xmlns:p14="http://schemas.microsoft.com/office/powerpoint/2010/main" val="252057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28330-B9E7-4036-ADF2-CF7826E1ED18}"/>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49BD86FB-7957-4567-98FC-E791604B8638}"/>
              </a:ext>
            </a:extLst>
          </p:cNvPr>
          <p:cNvSpPr>
            <a:spLocks noGrp="1"/>
          </p:cNvSpPr>
          <p:nvPr>
            <p:ph idx="1"/>
          </p:nvPr>
        </p:nvSpPr>
        <p:spPr/>
        <p:txBody>
          <a:bodyPr>
            <a:normAutofit/>
          </a:bodyPr>
          <a:lstStyle/>
          <a:p>
            <a:pPr marL="0" indent="0">
              <a:buNone/>
            </a:pPr>
            <a:r>
              <a:rPr kumimoji="1" lang="en-US" altLang="ja-JP" sz="2400" dirty="0"/>
              <a:t>Git</a:t>
            </a:r>
            <a:r>
              <a:rPr lang="ja-JP" altLang="en-US" sz="2400" dirty="0"/>
              <a:t> </a:t>
            </a:r>
            <a:r>
              <a:rPr kumimoji="1" lang="en-US" altLang="ja-JP" sz="2400" dirty="0"/>
              <a:t>hub</a:t>
            </a:r>
            <a:r>
              <a:rPr kumimoji="1" lang="ja-JP" altLang="en-US" sz="2400" dirty="0"/>
              <a:t>をうまく利用し効率作業を行っていたが２週間という期間は短いと思った。そのため課題ももう少し改善できる点があるが、みんなの協力もあり短期間ということを踏まえると上出来だと思う。</a:t>
            </a:r>
            <a:endParaRPr kumimoji="1" lang="en-US" altLang="ja-JP" sz="2400" dirty="0"/>
          </a:p>
          <a:p>
            <a:pPr marL="0" indent="0">
              <a:buNone/>
            </a:pPr>
            <a:r>
              <a:rPr kumimoji="1" lang="ja-JP" altLang="en-US" sz="2400" dirty="0"/>
              <a:t>また今回の課題を通して</a:t>
            </a:r>
            <a:r>
              <a:rPr kumimoji="1" lang="en-US" altLang="ja-JP" sz="2400" dirty="0"/>
              <a:t>git</a:t>
            </a:r>
            <a:r>
              <a:rPr kumimoji="1" lang="ja-JP" altLang="en-US" sz="2400" dirty="0"/>
              <a:t>がかなり使えるようになったが、まだ</a:t>
            </a:r>
            <a:r>
              <a:rPr kumimoji="1" lang="en-US" altLang="ja-JP" sz="2400" dirty="0"/>
              <a:t>python</a:t>
            </a:r>
            <a:r>
              <a:rPr kumimoji="1" lang="ja-JP" altLang="en-US" sz="2400" dirty="0"/>
              <a:t>のスコープの曖昧さなど力量不足を痛感した。そういった知識を鍛えるとともに、データベースにはあまり触れなかったのでそちらにも手を出してみたいと思った。</a:t>
            </a:r>
            <a:endParaRPr kumimoji="1" lang="en-US" altLang="ja-JP" sz="2400" dirty="0"/>
          </a:p>
          <a:p>
            <a:pPr marL="0" indent="0">
              <a:buNone/>
            </a:pPr>
            <a:r>
              <a:rPr kumimoji="1" lang="ja-JP" altLang="en-US" sz="2400" dirty="0"/>
              <a:t>個人的にはプログラムを書く際に</a:t>
            </a:r>
            <a:r>
              <a:rPr kumimoji="1" lang="en-US" altLang="ja-JP" sz="2400" dirty="0"/>
              <a:t>Django</a:t>
            </a:r>
            <a:r>
              <a:rPr kumimoji="1" lang="ja-JP" altLang="en-US" sz="2400" dirty="0"/>
              <a:t>の仕様に苦戦した。</a:t>
            </a:r>
          </a:p>
        </p:txBody>
      </p:sp>
    </p:spTree>
    <p:extLst>
      <p:ext uri="{BB962C8B-B14F-4D97-AF65-F5344CB8AC3E}">
        <p14:creationId xmlns:p14="http://schemas.microsoft.com/office/powerpoint/2010/main" val="4007953283"/>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338</Words>
  <Application>Microsoft Office PowerPoint</Application>
  <PresentationFormat>ワイド画面</PresentationFormat>
  <Paragraphs>30</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メイリオ</vt:lpstr>
      <vt:lpstr>Arial</vt:lpstr>
      <vt:lpstr>Arial Black</vt:lpstr>
      <vt:lpstr>Trebuchet MS</vt:lpstr>
      <vt:lpstr>Wingdings 3</vt:lpstr>
      <vt:lpstr>ファセット</vt:lpstr>
      <vt:lpstr>WebApp</vt:lpstr>
      <vt:lpstr>概要</vt:lpstr>
      <vt:lpstr>目的</vt:lpstr>
      <vt:lpstr>参考にした資料&amp;独自に工夫した点</vt:lpstr>
      <vt:lpstr>画像キャプチャ(home)</vt:lpstr>
      <vt:lpstr>画像キャプチャ(app)</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堀部　泰弘</dc:creator>
  <cp:lastModifiedBy>堀部　泰弘</cp:lastModifiedBy>
  <cp:revision>11</cp:revision>
  <dcterms:created xsi:type="dcterms:W3CDTF">2018-07-29T18:19:58Z</dcterms:created>
  <dcterms:modified xsi:type="dcterms:W3CDTF">2018-07-29T19:30:15Z</dcterms:modified>
</cp:coreProperties>
</file>