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60" r:id="rId2"/>
    <p:sldId id="256" r:id="rId3"/>
    <p:sldId id="257" r:id="rId4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6" autoAdjust="0"/>
    <p:restoredTop sz="94660"/>
  </p:normalViewPr>
  <p:slideViewPr>
    <p:cSldViewPr snapToGrid="0">
      <p:cViewPr>
        <p:scale>
          <a:sx n="250" d="100"/>
          <a:sy n="2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FED16-63DE-4E83-8366-4D69821B375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868F3-F8E1-4F4B-AD19-E5131959A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58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D899-F73B-4C1C-889D-352A9EF853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3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28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5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8A32BEB-6BC7-41F4-A661-2432E0494FAA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9610A912-92DF-4764-82A8-87E609015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5CCFBDC2-A49C-47C0-BFF5-AC540202D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24799D9F-9F96-4E7E-A2FF-FA5398170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D3A4A5B-185B-443F-A1C5-7BB0DE73E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89B3768-2D56-4FEC-B3B7-1993D859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C48F5B49-3629-4BFC-9742-0EB5D4C8E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DAE08A7-4AF0-43D9-A102-C70E48B7A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600527A0-AF7A-418B-A284-A2474D7B0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E39C60F6-E3C6-4D96-AF5F-D8D4930E8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BDE8857-E35F-44C9-B641-6A8B2C614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2745F1AE-23C1-44F2-B884-1D6CCEBDB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33673B36-CFDB-4E6D-9594-016C98400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2EBA73C1-79D2-4899-B6BA-1AFA520EF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69C6A00-7338-415A-A466-EE96DC7AD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0F310B50-1EA1-4E6C-8E41-4A0CDF44C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9ED84F1A-6423-46EF-B73D-29CE5B35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EE1CB3D0-3CBB-482B-8D9E-DF0D58FAA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48259723-8B78-498E-8612-229846E5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21" name="Rectangle 24">
            <a:extLst>
              <a:ext uri="{FF2B5EF4-FFF2-40B4-BE49-F238E27FC236}">
                <a16:creationId xmlns:a16="http://schemas.microsoft.com/office/drawing/2014/main" id="{32B50597-35DC-45FE-A51E-0231DA8DA9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70C909B3-EBEF-4F46-8BEF-7ED0E3421A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517525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FFA69D07-0C0A-4C1A-8CDC-BE2CD5100F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0A679E87-D6D6-40CD-A466-302B89F365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D8D88B92-F306-45EC-BA2D-EAE23DAB09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89749530-D846-4284-BF09-FCE811E7B8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0AD0E9B-BEBE-4404-AD2D-AA39B9FE27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DFED17CE-D452-4757-9661-2CD00B237E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3790949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F9F93AC8-6CC0-4742-B5F9-F38330952B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3F66F83-2E5A-45EB-80C0-A89901AA9B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5" name="図プレースホルダー 34">
            <a:extLst>
              <a:ext uri="{FF2B5EF4-FFF2-40B4-BE49-F238E27FC236}">
                <a16:creationId xmlns:a16="http://schemas.microsoft.com/office/drawing/2014/main" id="{6324A979-B72F-45D4-B811-2C2CD2C70C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0691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7" name="図プレースホルダー 34">
            <a:extLst>
              <a:ext uri="{FF2B5EF4-FFF2-40B4-BE49-F238E27FC236}">
                <a16:creationId xmlns:a16="http://schemas.microsoft.com/office/drawing/2014/main" id="{691B1C16-7721-45EA-AC9E-D0126BE78F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01888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8" name="図プレースホルダー 34">
            <a:extLst>
              <a:ext uri="{FF2B5EF4-FFF2-40B4-BE49-F238E27FC236}">
                <a16:creationId xmlns:a16="http://schemas.microsoft.com/office/drawing/2014/main" id="{E375C294-3D80-4D02-BCF9-FDBE6FA03A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7832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9" name="図プレースホルダー 34">
            <a:extLst>
              <a:ext uri="{FF2B5EF4-FFF2-40B4-BE49-F238E27FC236}">
                <a16:creationId xmlns:a16="http://schemas.microsoft.com/office/drawing/2014/main" id="{B4CAB63F-392F-436C-AF43-5676BEB5B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6350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0" name="図プレースホルダー 34">
            <a:extLst>
              <a:ext uri="{FF2B5EF4-FFF2-40B4-BE49-F238E27FC236}">
                <a16:creationId xmlns:a16="http://schemas.microsoft.com/office/drawing/2014/main" id="{16F2CF4B-9032-4E0B-B104-807A14E9C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437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1" name="図プレースホルダー 34">
            <a:extLst>
              <a:ext uri="{FF2B5EF4-FFF2-40B4-BE49-F238E27FC236}">
                <a16:creationId xmlns:a16="http://schemas.microsoft.com/office/drawing/2014/main" id="{4CC34B63-93B6-471E-9FFD-43306A441C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91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2" name="図プレースホルダー 34">
            <a:extLst>
              <a:ext uri="{FF2B5EF4-FFF2-40B4-BE49-F238E27FC236}">
                <a16:creationId xmlns:a16="http://schemas.microsoft.com/office/drawing/2014/main" id="{8218A241-88EA-4184-AA90-CD6E197DBB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01888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3" name="図プレースホルダー 34">
            <a:extLst>
              <a:ext uri="{FF2B5EF4-FFF2-40B4-BE49-F238E27FC236}">
                <a16:creationId xmlns:a16="http://schemas.microsoft.com/office/drawing/2014/main" id="{CFC4D5F2-9468-4B07-A5AB-6048F28A9D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7832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4" name="図プレースホルダー 34">
            <a:extLst>
              <a:ext uri="{FF2B5EF4-FFF2-40B4-BE49-F238E27FC236}">
                <a16:creationId xmlns:a16="http://schemas.microsoft.com/office/drawing/2014/main" id="{BA3403CE-25EB-415A-96A5-5A4D566CA3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56350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5" name="図プレースホルダー 34">
            <a:extLst>
              <a:ext uri="{FF2B5EF4-FFF2-40B4-BE49-F238E27FC236}">
                <a16:creationId xmlns:a16="http://schemas.microsoft.com/office/drawing/2014/main" id="{ADB94023-5BD6-4973-AB21-A09CCDED37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3437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11092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F712D99-894E-4FC3-9D3F-6C074DCFA54C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D7448F2-0E18-4219-801C-53104143A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9C1E165-FD7C-4A36-B4CA-C2598CD40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A5484D9-CD3D-4134-AB7E-C46404828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7243DCE-A5D9-491C-AC69-3C78B580B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6FAEEAD-8840-48F4-A974-E76E43EE0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E952B3E-E300-42A2-BB54-86C9D5E8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E5AD52EF-B10E-451E-B344-A1457D74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B8DC08F-2F1A-4C70-B1CB-6B07B2834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710BCFB-3052-465E-BE78-763D92622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545C534-5482-40CA-9E71-376D71EB4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AB0DD58E-D5AA-40A6-BB07-D688D622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37E77EB3-8BD7-4122-AF33-B71F0C28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F5F1905F-9F08-4FD9-ACBE-F3D173C4E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9C5CBC39-8840-4247-8EF6-2E08451CE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FCBA6FE9-BD0D-4C01-96B6-3C5C708D7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A8D6CC3-52BC-494B-A0D6-21D8D43A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FE5C7DC-B536-4D6B-9894-54585B2B6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C084D63-8AA3-4C15-946E-8E9E4CF31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CE4541CC-3459-42F0-B7A6-8F50FB129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517525"/>
            <a:ext cx="1982982" cy="327998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A9DEBC3-448F-45E6-85F6-AC5C44CADB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517525"/>
            <a:ext cx="1982982" cy="327998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47E440A-A42D-4729-ADBC-876FDFDD9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517525"/>
            <a:ext cx="1982982" cy="327998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FDB7ACC-5918-4BD7-B674-7C4D666A63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517525"/>
            <a:ext cx="1982982" cy="32799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E176458-AF1C-4E4B-8482-6775C7236D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517525"/>
            <a:ext cx="1982982" cy="327998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9191CB1-558A-437D-93BB-31E5D0B49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3787562"/>
            <a:ext cx="1982982" cy="32799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654CC70-81A4-4FED-B2FB-FE6664FB9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3787562"/>
            <a:ext cx="1982982" cy="327998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B6A7749-99ED-4F2A-A6A6-A076798C2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3787562"/>
            <a:ext cx="1982982" cy="327998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4A6AAF1-4AAA-45B5-B3E7-3209C70BB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3787562"/>
            <a:ext cx="1982982" cy="327998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7C9D4FC-8E06-4F32-8219-D16DB58FA1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3787562"/>
            <a:ext cx="1982982" cy="32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6BDD86-AE85-4E05-B7FD-46D4CD2B7B60}"/>
              </a:ext>
            </a:extLst>
          </p:cNvPr>
          <p:cNvSpPr/>
          <p:nvPr userDrawn="1"/>
        </p:nvSpPr>
        <p:spPr>
          <a:xfrm>
            <a:off x="422279" y="517528"/>
            <a:ext cx="9891709" cy="6546846"/>
          </a:xfrm>
          <a:prstGeom prst="rect">
            <a:avLst/>
          </a:prstGeom>
          <a:solidFill>
            <a:srgbClr val="A0B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53785DD-DA8F-409C-A8D2-13B79CB249C3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5243CFB-4708-4E2F-B08C-400A06EA9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856CE661-D2E2-4E46-B3FC-DA72E9BE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64358C47-AF2C-4325-9EF0-EABC2AC18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9FE3F582-500B-4537-A239-366432FAD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C9CBE1C-9ED6-4E1A-B937-26A366A88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8676984B-349C-48F6-99F6-1B70DC7BC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2994945-4DD0-4A79-9ADD-83D2316BB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9A6E901-7B2A-4951-8EA4-03B8746E6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870739D9-B355-4ADA-BBB7-73D1DB65C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C85C5962-6589-4A46-9F75-FCF45EBB0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C53587DC-63FC-4520-A3BF-CDD65FC9C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2408695C-670B-434B-AB8D-4DC526A0D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96B228F8-1CFB-423D-9334-EE759D9E1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F228909-F7F6-4643-BDEB-4DD48DDA2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2511E3CB-0590-45A2-90CD-CEF098E22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AD0F6E67-D046-417B-8EB1-FFB17983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70AE972-D3EE-459A-A3DA-2E42CB516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9E0F5359-2B83-49D5-B403-880F4D04E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0046221D-7893-48F4-ABD4-1DA46DF4DE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517525"/>
            <a:ext cx="1976432" cy="327385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FC08548-5D9A-42E3-8D17-0006E5706B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517525"/>
            <a:ext cx="1976432" cy="327385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E430D0B-930C-4937-8DD2-4DD3CB6CF4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517525"/>
            <a:ext cx="1976432" cy="32738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E6371C9-9A19-4B5E-9C91-79F46AA15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517525"/>
            <a:ext cx="1976432" cy="32738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BCB991D-673C-4C6D-ACA9-07521CBDDE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517525"/>
            <a:ext cx="1976432" cy="327385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50FF81F-17E7-49E5-A22A-990F43F3C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3790516"/>
            <a:ext cx="1976432" cy="327385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FB10365-9BFC-4CF8-B4D4-4BD0C98B3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3790516"/>
            <a:ext cx="1976432" cy="327385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7D4F7C2-7C46-4C4E-BF0A-011808CB6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3790516"/>
            <a:ext cx="1976432" cy="327385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AF5A3BD-C0ED-460C-BE39-525F79BEB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3790516"/>
            <a:ext cx="1976432" cy="327385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9F39E9B-858D-49F9-8B8B-70F8ACEA1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3790516"/>
            <a:ext cx="1976432" cy="32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F911-B270-4F15-A0BF-1C8C746B66A5}" type="datetimeFigureOut">
              <a:rPr kumimoji="1" lang="ja-JP" altLang="en-US" smtClean="0"/>
              <a:t>2021/3/24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6197-A392-49A6-84ED-AA9ED0D347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1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5E725AF-536D-4E19-966C-CDD70758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41" y="4760742"/>
            <a:ext cx="1224812" cy="1976978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4EBC3BA-F25E-463B-82F8-89D3E1D08C03}"/>
              </a:ext>
            </a:extLst>
          </p:cNvPr>
          <p:cNvSpPr/>
          <p:nvPr/>
        </p:nvSpPr>
        <p:spPr>
          <a:xfrm>
            <a:off x="189256" y="1003301"/>
            <a:ext cx="4225967" cy="2971799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7E23ED-BAEC-4725-90F7-95D4D0587B73}"/>
              </a:ext>
            </a:extLst>
          </p:cNvPr>
          <p:cNvSpPr txBox="1"/>
          <p:nvPr/>
        </p:nvSpPr>
        <p:spPr>
          <a:xfrm>
            <a:off x="361003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文字を編集する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E64ED-48FB-4026-9210-2FCD7C22BE2E}"/>
              </a:ext>
            </a:extLst>
          </p:cNvPr>
          <p:cNvSpPr txBox="1"/>
          <p:nvPr/>
        </p:nvSpPr>
        <p:spPr>
          <a:xfrm>
            <a:off x="361004" y="1761198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編集したい文字列をドラッグして文字を入力します。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A991BA-B4D1-4F02-8CB5-E3F74CCB9465}"/>
              </a:ext>
            </a:extLst>
          </p:cNvPr>
          <p:cNvSpPr/>
          <p:nvPr/>
        </p:nvSpPr>
        <p:spPr>
          <a:xfrm>
            <a:off x="4543373" y="1003301"/>
            <a:ext cx="5940475" cy="6299199"/>
          </a:xfrm>
          <a:prstGeom prst="roundRect">
            <a:avLst>
              <a:gd name="adj" fmla="val 2246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204CBC-695D-4FCA-A581-E7995E47EF0B}"/>
              </a:ext>
            </a:extLst>
          </p:cNvPr>
          <p:cNvSpPr txBox="1"/>
          <p:nvPr/>
        </p:nvSpPr>
        <p:spPr>
          <a:xfrm>
            <a:off x="4821860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文字の置き換えを一括で行う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B1081A3-E436-4C67-93D7-6B5EA7259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3738957"/>
            <a:ext cx="2664022" cy="13116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9B74F7E-DA72-46C4-8A5A-83D4B1FB4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1860" y="2250141"/>
            <a:ext cx="5101073" cy="6406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08A6EE-F3AB-443F-9A34-FE403C88AFE0}"/>
              </a:ext>
            </a:extLst>
          </p:cNvPr>
          <p:cNvSpPr txBox="1"/>
          <p:nvPr/>
        </p:nvSpPr>
        <p:spPr>
          <a:xfrm>
            <a:off x="4821860" y="1941806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タブにある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置き換え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を選択します。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B9873D-09CD-4B5E-91CF-B76D6C1C942E}"/>
              </a:ext>
            </a:extLst>
          </p:cNvPr>
          <p:cNvSpPr txBox="1"/>
          <p:nvPr/>
        </p:nvSpPr>
        <p:spPr>
          <a:xfrm>
            <a:off x="4821860" y="32219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②置き換えたい文字と変更後の文字を入力し、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すべて置換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クリックします。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A2E06-F79C-43BF-A40C-BDD1EC0BA489}"/>
              </a:ext>
            </a:extLst>
          </p:cNvPr>
          <p:cNvSpPr txBox="1"/>
          <p:nvPr/>
        </p:nvSpPr>
        <p:spPr>
          <a:xfrm>
            <a:off x="4821860" y="55901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③文字が置き換えられました。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1D3683F-43D5-4BDB-9F64-C41E4DA25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5894625"/>
            <a:ext cx="2570888" cy="829319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3C647A3A-CB9E-4675-8E9B-B5A0F5FB9CAC}"/>
              </a:ext>
            </a:extLst>
          </p:cNvPr>
          <p:cNvSpPr/>
          <p:nvPr/>
        </p:nvSpPr>
        <p:spPr>
          <a:xfrm rot="16200000">
            <a:off x="8696716" y="5355788"/>
            <a:ext cx="525173" cy="3414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DAF581-6F6D-4511-B694-A5393AAF9218}"/>
              </a:ext>
            </a:extLst>
          </p:cNvPr>
          <p:cNvSpPr txBox="1"/>
          <p:nvPr/>
        </p:nvSpPr>
        <p:spPr>
          <a:xfrm>
            <a:off x="2447233" y="2745331"/>
            <a:ext cx="2299248" cy="4319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タブから、書体や文字の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縮小、色変更などが行えます。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3A87A96-88C4-4C6E-90CD-D043102AE4C1}"/>
              </a:ext>
            </a:extLst>
          </p:cNvPr>
          <p:cNvGrpSpPr/>
          <p:nvPr/>
        </p:nvGrpSpPr>
        <p:grpSpPr>
          <a:xfrm>
            <a:off x="2534316" y="2172896"/>
            <a:ext cx="1772568" cy="523139"/>
            <a:chOff x="960121" y="4733210"/>
            <a:chExt cx="3192778" cy="942287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F6360721-03C2-4B96-B2AB-E703929A8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817" r="1474"/>
            <a:stretch/>
          </p:blipFill>
          <p:spPr>
            <a:xfrm>
              <a:off x="960121" y="4733210"/>
              <a:ext cx="3139440" cy="927236"/>
            </a:xfrm>
            <a:prstGeom prst="rect">
              <a:avLst/>
            </a:prstGeom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E821D0B-32A5-4EE5-8CE6-0230EC4E4BF6}"/>
                </a:ext>
              </a:extLst>
            </p:cNvPr>
            <p:cNvSpPr/>
            <p:nvPr/>
          </p:nvSpPr>
          <p:spPr>
            <a:xfrm>
              <a:off x="2208205" y="4954976"/>
              <a:ext cx="1944694" cy="7205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20E9B75-ACFC-4F39-AD39-FF034B37DBB8}"/>
              </a:ext>
            </a:extLst>
          </p:cNvPr>
          <p:cNvSpPr/>
          <p:nvPr/>
        </p:nvSpPr>
        <p:spPr>
          <a:xfrm>
            <a:off x="0" y="0"/>
            <a:ext cx="10691813" cy="788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テンプレートの使い方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B6DE3A-BF6D-416D-A9BA-5697E52CC47C}"/>
              </a:ext>
            </a:extLst>
          </p:cNvPr>
          <p:cNvSpPr/>
          <p:nvPr/>
        </p:nvSpPr>
        <p:spPr>
          <a:xfrm>
            <a:off x="9559091" y="6077129"/>
            <a:ext cx="340560" cy="155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D930F45-2CD4-4BF4-AE77-EF21CDF97A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937" y="2166163"/>
            <a:ext cx="1004747" cy="16389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73904B5-491F-4AAE-83DC-3F13823DBE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297" y="2166162"/>
            <a:ext cx="993522" cy="16389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C0B5DB0-B2B7-44E9-B37B-67DC265996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8" y="3794828"/>
            <a:ext cx="1185296" cy="1957822"/>
          </a:xfrm>
          <a:prstGeom prst="rect">
            <a:avLst/>
          </a:prstGeom>
        </p:spPr>
      </p:pic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6E21D1D-F117-4D1B-9DE5-E61EB785D56A}"/>
              </a:ext>
            </a:extLst>
          </p:cNvPr>
          <p:cNvSpPr/>
          <p:nvPr/>
        </p:nvSpPr>
        <p:spPr>
          <a:xfrm>
            <a:off x="189256" y="4116519"/>
            <a:ext cx="4225967" cy="3185981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1B31912-EC6D-4CCD-A137-1292DBDC661A}"/>
              </a:ext>
            </a:extLst>
          </p:cNvPr>
          <p:cNvSpPr txBox="1"/>
          <p:nvPr/>
        </p:nvSpPr>
        <p:spPr>
          <a:xfrm>
            <a:off x="361003" y="4343095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画像を挿入する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FFA954-B976-4DC5-BB46-A2953F51FF86}"/>
              </a:ext>
            </a:extLst>
          </p:cNvPr>
          <p:cNvSpPr txBox="1"/>
          <p:nvPr/>
        </p:nvSpPr>
        <p:spPr>
          <a:xfrm>
            <a:off x="361004" y="4874416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画像のアイコンをクリックし、挿入したい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画像ファイルを選択します。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C9ADF01-27CD-44FD-8F98-086EE8C6BA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12" y="5613235"/>
            <a:ext cx="1595654" cy="770997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EAA66FE-6AA3-4826-8957-B5C1D825FECF}"/>
              </a:ext>
            </a:extLst>
          </p:cNvPr>
          <p:cNvCxnSpPr>
            <a:cxnSpLocks/>
          </p:cNvCxnSpPr>
          <p:nvPr/>
        </p:nvCxnSpPr>
        <p:spPr>
          <a:xfrm flipV="1">
            <a:off x="2683767" y="6384232"/>
            <a:ext cx="0" cy="2666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1D0EF9D-447E-4647-87F5-9AAB44AD8EBB}"/>
              </a:ext>
            </a:extLst>
          </p:cNvPr>
          <p:cNvSpPr/>
          <p:nvPr/>
        </p:nvSpPr>
        <p:spPr>
          <a:xfrm>
            <a:off x="2447502" y="6659931"/>
            <a:ext cx="479445" cy="178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7276795-8199-4DF4-AC4E-FA030DE1EA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42" y="5435905"/>
            <a:ext cx="1002886" cy="13095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A2EDD9A-A2AD-4533-A1D6-A0BEBF26C0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4539" y="5437573"/>
            <a:ext cx="1000256" cy="1308026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CECBB5-CE4D-4D4C-98EE-F3F89D434E7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90884" y="5969930"/>
            <a:ext cx="6702" cy="28770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77837CE-AF6F-4A00-9B1D-A0352C0D9445}"/>
              </a:ext>
            </a:extLst>
          </p:cNvPr>
          <p:cNvSpPr/>
          <p:nvPr/>
        </p:nvSpPr>
        <p:spPr>
          <a:xfrm>
            <a:off x="473384" y="6257639"/>
            <a:ext cx="635000" cy="23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3F9B7B6-AA27-4913-A186-CB66F177CA02}"/>
              </a:ext>
            </a:extLst>
          </p:cNvPr>
          <p:cNvSpPr/>
          <p:nvPr/>
        </p:nvSpPr>
        <p:spPr>
          <a:xfrm rot="16200000">
            <a:off x="1040519" y="5990711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6732468C-5653-487E-9771-764259F0F57E}"/>
              </a:ext>
            </a:extLst>
          </p:cNvPr>
          <p:cNvSpPr/>
          <p:nvPr/>
        </p:nvSpPr>
        <p:spPr>
          <a:xfrm rot="16200000">
            <a:off x="2842231" y="5990712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3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プレースホルダー 2">
            <a:extLst>
              <a:ext uri="{FF2B5EF4-FFF2-40B4-BE49-F238E27FC236}">
                <a16:creationId xmlns:a16="http://schemas.microsoft.com/office/drawing/2014/main" id="{EC323AB4-896A-E848-83CB-F6F0500F73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>
            <a:fillRect/>
          </a:stretch>
        </p:blipFill>
        <p:spPr/>
      </p:pic>
      <p:pic>
        <p:nvPicPr>
          <p:cNvPr id="9" name="図プレースホルダー 8">
            <a:extLst>
              <a:ext uri="{FF2B5EF4-FFF2-40B4-BE49-F238E27FC236}">
                <a16:creationId xmlns:a16="http://schemas.microsoft.com/office/drawing/2014/main" id="{E9BB6EA4-DE9E-BF40-BE68-7D4ACF936B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>
          <a:xfrm>
            <a:off x="3401187" y="1616537"/>
            <a:ext cx="1010372" cy="1001445"/>
          </a:xfrm>
        </p:spPr>
      </p:pic>
      <p:pic>
        <p:nvPicPr>
          <p:cNvPr id="5" name="図プレースホルダー 4">
            <a:extLst>
              <a:ext uri="{FF2B5EF4-FFF2-40B4-BE49-F238E27FC236}">
                <a16:creationId xmlns:a16="http://schemas.microsoft.com/office/drawing/2014/main" id="{7FDA15B1-CCD4-524C-B638-6967BB61D7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D3BBEA1-EB70-42C3-988F-79039F25E460}"/>
              </a:ext>
            </a:extLst>
          </p:cNvPr>
          <p:cNvSpPr txBox="1"/>
          <p:nvPr/>
        </p:nvSpPr>
        <p:spPr>
          <a:xfrm>
            <a:off x="479937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8A2D0CA-4D0F-482A-B114-E7E0083FE3BF}"/>
              </a:ext>
            </a:extLst>
          </p:cNvPr>
          <p:cNvSpPr txBox="1"/>
          <p:nvPr/>
        </p:nvSpPr>
        <p:spPr>
          <a:xfrm>
            <a:off x="479936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ASUKA KAMITANI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239F89D-ABA4-4218-B58A-50E37605F3DC}"/>
              </a:ext>
            </a:extLst>
          </p:cNvPr>
          <p:cNvSpPr txBox="1"/>
          <p:nvPr/>
        </p:nvSpPr>
        <p:spPr>
          <a:xfrm>
            <a:off x="479937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8CA24FE-59F8-4C41-8E4E-4236FB010E64}"/>
              </a:ext>
            </a:extLst>
          </p:cNvPr>
          <p:cNvSpPr txBox="1"/>
          <p:nvPr/>
        </p:nvSpPr>
        <p:spPr>
          <a:xfrm>
            <a:off x="479937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CEB7059-295A-4E84-AFA1-3E50C6C57E1E}"/>
              </a:ext>
            </a:extLst>
          </p:cNvPr>
          <p:cNvSpPr txBox="1"/>
          <p:nvPr/>
        </p:nvSpPr>
        <p:spPr>
          <a:xfrm>
            <a:off x="4437570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4F29F7B-5229-4F41-9CF1-19A1542E4319}"/>
              </a:ext>
            </a:extLst>
          </p:cNvPr>
          <p:cNvSpPr txBox="1"/>
          <p:nvPr/>
        </p:nvSpPr>
        <p:spPr>
          <a:xfrm>
            <a:off x="4437569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HITOSHI AISO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44869AAF-1B0B-427D-9D0F-12332253E799}"/>
              </a:ext>
            </a:extLst>
          </p:cNvPr>
          <p:cNvSpPr txBox="1"/>
          <p:nvPr/>
        </p:nvSpPr>
        <p:spPr>
          <a:xfrm>
            <a:off x="4437570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C181A17-F8CA-4812-A27E-2EDC96DFC4E8}"/>
              </a:ext>
            </a:extLst>
          </p:cNvPr>
          <p:cNvSpPr txBox="1"/>
          <p:nvPr/>
        </p:nvSpPr>
        <p:spPr>
          <a:xfrm>
            <a:off x="4437570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884836D-A977-4921-BC93-1A40F1E4334B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オモテ面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A78AE20-EC62-AF4D-A330-1A54ADF15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7" y="464724"/>
            <a:ext cx="907473" cy="9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4AF7C1D-A518-4AFF-821F-37665DE38290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ウラ面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E0DE690-7448-4F77-9297-B2D2A728465D}"/>
              </a:ext>
            </a:extLst>
          </p:cNvPr>
          <p:cNvSpPr txBox="1"/>
          <p:nvPr/>
        </p:nvSpPr>
        <p:spPr>
          <a:xfrm>
            <a:off x="74385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EB43961-7319-46B2-930A-76606E278A98}"/>
              </a:ext>
            </a:extLst>
          </p:cNvPr>
          <p:cNvSpPr txBox="1"/>
          <p:nvPr/>
        </p:nvSpPr>
        <p:spPr>
          <a:xfrm>
            <a:off x="74385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3AAB67-F35D-404C-8D2C-56082ADD637B}"/>
              </a:ext>
            </a:extLst>
          </p:cNvPr>
          <p:cNvSpPr txBox="1"/>
          <p:nvPr/>
        </p:nvSpPr>
        <p:spPr>
          <a:xfrm>
            <a:off x="2722540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0EAFBEF-A305-4499-A77F-954B3CA29288}"/>
              </a:ext>
            </a:extLst>
          </p:cNvPr>
          <p:cNvSpPr txBox="1"/>
          <p:nvPr/>
        </p:nvSpPr>
        <p:spPr>
          <a:xfrm>
            <a:off x="2722540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B2E8870-3021-494C-A1EF-D9144431F737}"/>
              </a:ext>
            </a:extLst>
          </p:cNvPr>
          <p:cNvSpPr txBox="1"/>
          <p:nvPr/>
        </p:nvSpPr>
        <p:spPr>
          <a:xfrm>
            <a:off x="470122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CF47D63-08E3-4357-93F1-2CE1CF702FD0}"/>
              </a:ext>
            </a:extLst>
          </p:cNvPr>
          <p:cNvSpPr txBox="1"/>
          <p:nvPr/>
        </p:nvSpPr>
        <p:spPr>
          <a:xfrm>
            <a:off x="470122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2AAF65F-33A2-4FAA-A0EC-E52CB31893B3}"/>
              </a:ext>
            </a:extLst>
          </p:cNvPr>
          <p:cNvSpPr txBox="1"/>
          <p:nvPr/>
        </p:nvSpPr>
        <p:spPr>
          <a:xfrm>
            <a:off x="6679910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F987314-E998-4D45-98E4-06090547FFC8}"/>
              </a:ext>
            </a:extLst>
          </p:cNvPr>
          <p:cNvSpPr txBox="1"/>
          <p:nvPr/>
        </p:nvSpPr>
        <p:spPr>
          <a:xfrm>
            <a:off x="6679910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B2EE9C3-EBA0-4867-84B1-BEB32F6E15C1}"/>
              </a:ext>
            </a:extLst>
          </p:cNvPr>
          <p:cNvSpPr txBox="1"/>
          <p:nvPr/>
        </p:nvSpPr>
        <p:spPr>
          <a:xfrm>
            <a:off x="865859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DA173D8-0591-4176-85DD-2BE4654D58F9}"/>
              </a:ext>
            </a:extLst>
          </p:cNvPr>
          <p:cNvSpPr txBox="1"/>
          <p:nvPr/>
        </p:nvSpPr>
        <p:spPr>
          <a:xfrm>
            <a:off x="865859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7E639E6-5674-40FF-B65C-84A795780B68}"/>
              </a:ext>
            </a:extLst>
          </p:cNvPr>
          <p:cNvSpPr txBox="1"/>
          <p:nvPr/>
        </p:nvSpPr>
        <p:spPr>
          <a:xfrm>
            <a:off x="74385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0D2301F-4EDD-4453-909F-25A2105A7F77}"/>
              </a:ext>
            </a:extLst>
          </p:cNvPr>
          <p:cNvSpPr txBox="1"/>
          <p:nvPr/>
        </p:nvSpPr>
        <p:spPr>
          <a:xfrm>
            <a:off x="74385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B71AB83-F72A-4BB7-96F2-B8F612CD5267}"/>
              </a:ext>
            </a:extLst>
          </p:cNvPr>
          <p:cNvSpPr txBox="1"/>
          <p:nvPr/>
        </p:nvSpPr>
        <p:spPr>
          <a:xfrm>
            <a:off x="2722540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BD3BB21-3084-4349-9AED-D804EEAA9DD7}"/>
              </a:ext>
            </a:extLst>
          </p:cNvPr>
          <p:cNvSpPr txBox="1"/>
          <p:nvPr/>
        </p:nvSpPr>
        <p:spPr>
          <a:xfrm>
            <a:off x="2722540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107CB3D-7150-48C4-AA71-D1527D966707}"/>
              </a:ext>
            </a:extLst>
          </p:cNvPr>
          <p:cNvSpPr txBox="1"/>
          <p:nvPr/>
        </p:nvSpPr>
        <p:spPr>
          <a:xfrm>
            <a:off x="470122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61760E3B-6938-4407-BCD1-036CCA1D2B62}"/>
              </a:ext>
            </a:extLst>
          </p:cNvPr>
          <p:cNvSpPr txBox="1"/>
          <p:nvPr/>
        </p:nvSpPr>
        <p:spPr>
          <a:xfrm>
            <a:off x="470122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3EBC55D-24A5-4061-9719-1BD90C767B1E}"/>
              </a:ext>
            </a:extLst>
          </p:cNvPr>
          <p:cNvSpPr txBox="1"/>
          <p:nvPr/>
        </p:nvSpPr>
        <p:spPr>
          <a:xfrm>
            <a:off x="6679910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06E03DB-DFFF-440B-8716-E2729EAF928D}"/>
              </a:ext>
            </a:extLst>
          </p:cNvPr>
          <p:cNvSpPr txBox="1"/>
          <p:nvPr/>
        </p:nvSpPr>
        <p:spPr>
          <a:xfrm>
            <a:off x="6679910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F584370-18AD-4487-BA77-C2CFA7E9D065}"/>
              </a:ext>
            </a:extLst>
          </p:cNvPr>
          <p:cNvSpPr txBox="1"/>
          <p:nvPr/>
        </p:nvSpPr>
        <p:spPr>
          <a:xfrm>
            <a:off x="865859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FDA1BC52-0AC1-4861-87A5-98FBEEA2E8D8}"/>
              </a:ext>
            </a:extLst>
          </p:cNvPr>
          <p:cNvSpPr txBox="1"/>
          <p:nvPr/>
        </p:nvSpPr>
        <p:spPr>
          <a:xfrm>
            <a:off x="865859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61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Macintosh PowerPoint</Application>
  <PresentationFormat>ユーザー設定</PresentationFormat>
  <Paragraphs>54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メイリオ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created xsi:type="dcterms:W3CDTF">2018-03-06T06:50:11Z</dcterms:created>
  <dcterms:modified xsi:type="dcterms:W3CDTF">2021-03-24T08:49:38Z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2018-03-06T06:50:20.9763520Z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