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1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65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7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5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00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79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7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53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5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C34-0945-D341-A0CF-CD3CB5DCF272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8B38-395C-3A43-8CEB-9D7F1DDF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ree.js and AR.js - examples">
            <a:extLst>
              <a:ext uri="{FF2B5EF4-FFF2-40B4-BE49-F238E27FC236}">
                <a16:creationId xmlns:a16="http://schemas.microsoft.com/office/drawing/2014/main" id="{4204A167-A01A-BD4B-ACD5-1953DA777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5666" r="4723" b="5394"/>
          <a:stretch/>
        </p:blipFill>
        <p:spPr bwMode="auto">
          <a:xfrm>
            <a:off x="3217377" y="3429000"/>
            <a:ext cx="347124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33DA08-8C9D-6642-87AB-13E31F1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ree.js and AR.js - examples">
            <a:extLst>
              <a:ext uri="{FF2B5EF4-FFF2-40B4-BE49-F238E27FC236}">
                <a16:creationId xmlns:a16="http://schemas.microsoft.com/office/drawing/2014/main" id="{4204A167-A01A-BD4B-ACD5-1953DA777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5666" r="4723" b="5394"/>
          <a:stretch/>
        </p:blipFill>
        <p:spPr bwMode="auto">
          <a:xfrm>
            <a:off x="3217377" y="3429000"/>
            <a:ext cx="347124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10BCE-A130-4747-8B19-A6EE7C66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A122972-C621-6841-9A93-D03E0162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42900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29C839-F867-DD48-9CC4-BFAAF720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2" y="342900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5EC4F11-0DF0-5740-85F8-63660EBB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00C9BCB-EDE5-F04B-B0A3-B54C2A8D9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58751FB-E6BC-B542-99D9-C244284D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2" y="0"/>
            <a:ext cx="3467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5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A4 210 x 297 mm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相曽結</dc:creator>
  <cp:lastModifiedBy>相曽結</cp:lastModifiedBy>
  <cp:revision>3</cp:revision>
  <cp:lastPrinted>2021-03-20T14:22:55Z</cp:lastPrinted>
  <dcterms:created xsi:type="dcterms:W3CDTF">2021-03-20T13:15:00Z</dcterms:created>
  <dcterms:modified xsi:type="dcterms:W3CDTF">2021-03-20T14:24:16Z</dcterms:modified>
</cp:coreProperties>
</file>