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5"/>
  </p:notesMasterIdLst>
  <p:sldIdLst>
    <p:sldId id="260" r:id="rId2"/>
    <p:sldId id="256" r:id="rId3"/>
    <p:sldId id="257" r:id="rId4"/>
  </p:sldIdLst>
  <p:sldSz cx="10691813" cy="7559675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6F6F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36" autoAdjust="0"/>
    <p:restoredTop sz="94660"/>
  </p:normalViewPr>
  <p:slideViewPr>
    <p:cSldViewPr snapToGrid="0">
      <p:cViewPr>
        <p:scale>
          <a:sx n="95" d="100"/>
          <a:sy n="95" d="100"/>
        </p:scale>
        <p:origin x="1576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7FED16-63DE-4E83-8366-4D69821B3759}" type="datetimeFigureOut">
              <a:rPr kumimoji="1" lang="ja-JP" altLang="en-US" smtClean="0"/>
              <a:t>2021/3/25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6868F3-F8E1-4F4B-AD19-E5131959A3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4583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70D899-F73B-4C1C-889D-352A9EF85350}" type="slidenum">
              <a:rPr kumimoji="1" lang="ja-JP" altLang="en-US" smtClean="0"/>
              <a:t>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673834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6868F3-F8E1-4F4B-AD19-E5131959A30B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92842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6868F3-F8E1-4F4B-AD19-E5131959A30B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5657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B8A32BEB-6BC7-41F4-A661-2432E0494FAA}"/>
              </a:ext>
            </a:extLst>
          </p:cNvPr>
          <p:cNvGrpSpPr/>
          <p:nvPr userDrawn="1"/>
        </p:nvGrpSpPr>
        <p:grpSpPr>
          <a:xfrm>
            <a:off x="241300" y="336550"/>
            <a:ext cx="10253663" cy="6905625"/>
            <a:chOff x="241300" y="336550"/>
            <a:chExt cx="10253663" cy="6905625"/>
          </a:xfrm>
        </p:grpSpPr>
        <p:sp>
          <p:nvSpPr>
            <p:cNvPr id="3" name="Line 6">
              <a:extLst>
                <a:ext uri="{FF2B5EF4-FFF2-40B4-BE49-F238E27FC236}">
                  <a16:creationId xmlns:a16="http://schemas.microsoft.com/office/drawing/2014/main" id="{9610A912-92DF-4764-82A8-87E6090159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2275" y="7064375"/>
              <a:ext cx="0" cy="177800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/>
            </a:p>
          </p:txBody>
        </p:sp>
        <p:sp>
          <p:nvSpPr>
            <p:cNvPr id="4" name="Line 7">
              <a:extLst>
                <a:ext uri="{FF2B5EF4-FFF2-40B4-BE49-F238E27FC236}">
                  <a16:creationId xmlns:a16="http://schemas.microsoft.com/office/drawing/2014/main" id="{5CCFBDC2-A49C-47C0-BFF5-AC540202D9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01888" y="7064375"/>
              <a:ext cx="0" cy="177800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/>
            </a:p>
          </p:txBody>
        </p:sp>
        <p:sp>
          <p:nvSpPr>
            <p:cNvPr id="5" name="Line 8">
              <a:extLst>
                <a:ext uri="{FF2B5EF4-FFF2-40B4-BE49-F238E27FC236}">
                  <a16:creationId xmlns:a16="http://schemas.microsoft.com/office/drawing/2014/main" id="{24799D9F-9F96-4E7E-A2FF-FA53981706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78325" y="7064375"/>
              <a:ext cx="0" cy="177800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/>
            </a:p>
          </p:txBody>
        </p:sp>
        <p:sp>
          <p:nvSpPr>
            <p:cNvPr id="6" name="Line 9">
              <a:extLst>
                <a:ext uri="{FF2B5EF4-FFF2-40B4-BE49-F238E27FC236}">
                  <a16:creationId xmlns:a16="http://schemas.microsoft.com/office/drawing/2014/main" id="{FD3A4A5B-185B-443F-A1C5-7BB0DE73EA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357938" y="7064375"/>
              <a:ext cx="0" cy="177800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/>
            </a:p>
          </p:txBody>
        </p:sp>
        <p:sp>
          <p:nvSpPr>
            <p:cNvPr id="7" name="Line 10">
              <a:extLst>
                <a:ext uri="{FF2B5EF4-FFF2-40B4-BE49-F238E27FC236}">
                  <a16:creationId xmlns:a16="http://schemas.microsoft.com/office/drawing/2014/main" id="{389B3768-2D56-4FEC-B3B7-1993D859C4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334375" y="7064375"/>
              <a:ext cx="0" cy="177800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/>
            </a:p>
          </p:txBody>
        </p:sp>
        <p:sp>
          <p:nvSpPr>
            <p:cNvPr id="8" name="Line 11">
              <a:extLst>
                <a:ext uri="{FF2B5EF4-FFF2-40B4-BE49-F238E27FC236}">
                  <a16:creationId xmlns:a16="http://schemas.microsoft.com/office/drawing/2014/main" id="{C48F5B49-3629-4BFC-9742-0EB5D4C8E2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313988" y="7064375"/>
              <a:ext cx="0" cy="177800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/>
            </a:p>
          </p:txBody>
        </p:sp>
        <p:sp>
          <p:nvSpPr>
            <p:cNvPr id="9" name="Line 12">
              <a:extLst>
                <a:ext uri="{FF2B5EF4-FFF2-40B4-BE49-F238E27FC236}">
                  <a16:creationId xmlns:a16="http://schemas.microsoft.com/office/drawing/2014/main" id="{8DAE08A7-4AF0-43D9-A102-C70E48B7A2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2275" y="336550"/>
              <a:ext cx="0" cy="180975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/>
            </a:p>
          </p:txBody>
        </p:sp>
        <p:sp>
          <p:nvSpPr>
            <p:cNvPr id="10" name="Line 13">
              <a:extLst>
                <a:ext uri="{FF2B5EF4-FFF2-40B4-BE49-F238E27FC236}">
                  <a16:creationId xmlns:a16="http://schemas.microsoft.com/office/drawing/2014/main" id="{600527A0-AF7A-418B-A284-A2474D7B07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01888" y="336550"/>
              <a:ext cx="0" cy="180975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/>
            </a:p>
          </p:txBody>
        </p:sp>
        <p:sp>
          <p:nvSpPr>
            <p:cNvPr id="11" name="Line 14">
              <a:extLst>
                <a:ext uri="{FF2B5EF4-FFF2-40B4-BE49-F238E27FC236}">
                  <a16:creationId xmlns:a16="http://schemas.microsoft.com/office/drawing/2014/main" id="{E39C60F6-E3C6-4D96-AF5F-D8D4930E8E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78325" y="336550"/>
              <a:ext cx="0" cy="180975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/>
            </a:p>
          </p:txBody>
        </p:sp>
        <p:sp>
          <p:nvSpPr>
            <p:cNvPr id="12" name="Line 15">
              <a:extLst>
                <a:ext uri="{FF2B5EF4-FFF2-40B4-BE49-F238E27FC236}">
                  <a16:creationId xmlns:a16="http://schemas.microsoft.com/office/drawing/2014/main" id="{9BDE8857-E35F-44C9-B641-6A8B2C614C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357938" y="336550"/>
              <a:ext cx="0" cy="180975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/>
            </a:p>
          </p:txBody>
        </p:sp>
        <p:sp>
          <p:nvSpPr>
            <p:cNvPr id="13" name="Line 16">
              <a:extLst>
                <a:ext uri="{FF2B5EF4-FFF2-40B4-BE49-F238E27FC236}">
                  <a16:creationId xmlns:a16="http://schemas.microsoft.com/office/drawing/2014/main" id="{2745F1AE-23C1-44F2-B884-1D6CCEBDB3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334375" y="336550"/>
              <a:ext cx="0" cy="180975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/>
            </a:p>
          </p:txBody>
        </p:sp>
        <p:sp>
          <p:nvSpPr>
            <p:cNvPr id="14" name="Line 17">
              <a:extLst>
                <a:ext uri="{FF2B5EF4-FFF2-40B4-BE49-F238E27FC236}">
                  <a16:creationId xmlns:a16="http://schemas.microsoft.com/office/drawing/2014/main" id="{33673B36-CFDB-4E6D-9594-016C984001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313988" y="336550"/>
              <a:ext cx="0" cy="180975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/>
            </a:p>
          </p:txBody>
        </p:sp>
        <p:sp>
          <p:nvSpPr>
            <p:cNvPr id="15" name="Line 18">
              <a:extLst>
                <a:ext uri="{FF2B5EF4-FFF2-40B4-BE49-F238E27FC236}">
                  <a16:creationId xmlns:a16="http://schemas.microsoft.com/office/drawing/2014/main" id="{2EBA73C1-79D2-4899-B6BA-1AFA520EF3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1300" y="7064375"/>
              <a:ext cx="180975" cy="0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/>
            </a:p>
          </p:txBody>
        </p:sp>
        <p:sp>
          <p:nvSpPr>
            <p:cNvPr id="16" name="Line 19">
              <a:extLst>
                <a:ext uri="{FF2B5EF4-FFF2-40B4-BE49-F238E27FC236}">
                  <a16:creationId xmlns:a16="http://schemas.microsoft.com/office/drawing/2014/main" id="{569C6A00-7338-415A-A466-EE96DC7AD7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1300" y="3790950"/>
              <a:ext cx="180975" cy="0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/>
            </a:p>
          </p:txBody>
        </p:sp>
        <p:sp>
          <p:nvSpPr>
            <p:cNvPr id="17" name="Line 20">
              <a:extLst>
                <a:ext uri="{FF2B5EF4-FFF2-40B4-BE49-F238E27FC236}">
                  <a16:creationId xmlns:a16="http://schemas.microsoft.com/office/drawing/2014/main" id="{0F310B50-1EA1-4E6C-8E41-4A0CDF44CA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1300" y="517525"/>
              <a:ext cx="180975" cy="0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/>
            </a:p>
          </p:txBody>
        </p:sp>
        <p:sp>
          <p:nvSpPr>
            <p:cNvPr id="18" name="Line 21">
              <a:extLst>
                <a:ext uri="{FF2B5EF4-FFF2-40B4-BE49-F238E27FC236}">
                  <a16:creationId xmlns:a16="http://schemas.microsoft.com/office/drawing/2014/main" id="{9ED84F1A-6423-46EF-B73D-29CE5B3532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13988" y="7064375"/>
              <a:ext cx="180975" cy="0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/>
            </a:p>
          </p:txBody>
        </p:sp>
        <p:sp>
          <p:nvSpPr>
            <p:cNvPr id="19" name="Line 22">
              <a:extLst>
                <a:ext uri="{FF2B5EF4-FFF2-40B4-BE49-F238E27FC236}">
                  <a16:creationId xmlns:a16="http://schemas.microsoft.com/office/drawing/2014/main" id="{EE1CB3D0-3CBB-482B-8D9E-DF0D58FAA0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13988" y="3790950"/>
              <a:ext cx="180975" cy="0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/>
            </a:p>
          </p:txBody>
        </p:sp>
        <p:sp>
          <p:nvSpPr>
            <p:cNvPr id="20" name="Line 23">
              <a:extLst>
                <a:ext uri="{FF2B5EF4-FFF2-40B4-BE49-F238E27FC236}">
                  <a16:creationId xmlns:a16="http://schemas.microsoft.com/office/drawing/2014/main" id="{48259723-8B78-498E-8612-229846E54F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13988" y="517525"/>
              <a:ext cx="180975" cy="0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/>
            </a:p>
          </p:txBody>
        </p:sp>
      </p:grpSp>
      <p:sp>
        <p:nvSpPr>
          <p:cNvPr id="21" name="Rectangle 24">
            <a:extLst>
              <a:ext uri="{FF2B5EF4-FFF2-40B4-BE49-F238E27FC236}">
                <a16:creationId xmlns:a16="http://schemas.microsoft.com/office/drawing/2014/main" id="{32B50597-35DC-45FE-A51E-0231DA8DA97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22275" y="517525"/>
            <a:ext cx="1979613" cy="3273425"/>
          </a:xfrm>
          <a:prstGeom prst="rect">
            <a:avLst/>
          </a:prstGeom>
          <a:noFill/>
          <a:ln w="3175">
            <a:solidFill>
              <a:schemeClr val="bg1">
                <a:lumMod val="9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 dirty="0"/>
          </a:p>
        </p:txBody>
      </p:sp>
      <p:sp>
        <p:nvSpPr>
          <p:cNvPr id="22" name="Rectangle 25">
            <a:extLst>
              <a:ext uri="{FF2B5EF4-FFF2-40B4-BE49-F238E27FC236}">
                <a16:creationId xmlns:a16="http://schemas.microsoft.com/office/drawing/2014/main" id="{70C909B3-EBEF-4F46-8BEF-7ED0E3421A7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401888" y="517525"/>
            <a:ext cx="1976438" cy="3273425"/>
          </a:xfrm>
          <a:prstGeom prst="rect">
            <a:avLst/>
          </a:prstGeom>
          <a:noFill/>
          <a:ln w="3175">
            <a:solidFill>
              <a:schemeClr val="bg1">
                <a:lumMod val="9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 dirty="0"/>
          </a:p>
        </p:txBody>
      </p:sp>
      <p:sp>
        <p:nvSpPr>
          <p:cNvPr id="23" name="Rectangle 28">
            <a:extLst>
              <a:ext uri="{FF2B5EF4-FFF2-40B4-BE49-F238E27FC236}">
                <a16:creationId xmlns:a16="http://schemas.microsoft.com/office/drawing/2014/main" id="{FFA69D07-0C0A-4C1A-8CDC-BE2CD5100FE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334375" y="517525"/>
            <a:ext cx="1979613" cy="3273425"/>
          </a:xfrm>
          <a:prstGeom prst="rect">
            <a:avLst/>
          </a:prstGeom>
          <a:noFill/>
          <a:ln w="3175">
            <a:solidFill>
              <a:schemeClr val="bg1">
                <a:lumMod val="9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 dirty="0"/>
          </a:p>
        </p:txBody>
      </p:sp>
      <p:sp>
        <p:nvSpPr>
          <p:cNvPr id="24" name="Rectangle 29">
            <a:extLst>
              <a:ext uri="{FF2B5EF4-FFF2-40B4-BE49-F238E27FC236}">
                <a16:creationId xmlns:a16="http://schemas.microsoft.com/office/drawing/2014/main" id="{0A679E87-D6D6-40CD-A466-302B89F3656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22275" y="3790950"/>
            <a:ext cx="1979613" cy="3273425"/>
          </a:xfrm>
          <a:prstGeom prst="rect">
            <a:avLst/>
          </a:prstGeom>
          <a:noFill/>
          <a:ln w="3175">
            <a:solidFill>
              <a:schemeClr val="bg1">
                <a:lumMod val="9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 dirty="0"/>
          </a:p>
        </p:txBody>
      </p:sp>
      <p:sp>
        <p:nvSpPr>
          <p:cNvPr id="25" name="Rectangle 33">
            <a:extLst>
              <a:ext uri="{FF2B5EF4-FFF2-40B4-BE49-F238E27FC236}">
                <a16:creationId xmlns:a16="http://schemas.microsoft.com/office/drawing/2014/main" id="{D8D88B92-F306-45EC-BA2D-EAE23DAB09E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334375" y="3790950"/>
            <a:ext cx="1979613" cy="3273425"/>
          </a:xfrm>
          <a:prstGeom prst="rect">
            <a:avLst/>
          </a:prstGeom>
          <a:noFill/>
          <a:ln w="3175">
            <a:solidFill>
              <a:schemeClr val="bg1">
                <a:lumMod val="9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 dirty="0"/>
          </a:p>
        </p:txBody>
      </p:sp>
      <p:sp>
        <p:nvSpPr>
          <p:cNvPr id="28" name="Rectangle 24">
            <a:extLst>
              <a:ext uri="{FF2B5EF4-FFF2-40B4-BE49-F238E27FC236}">
                <a16:creationId xmlns:a16="http://schemas.microsoft.com/office/drawing/2014/main" id="{89749530-D846-4284-BF09-FCE811E7B8D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378325" y="517525"/>
            <a:ext cx="1979613" cy="3273425"/>
          </a:xfrm>
          <a:prstGeom prst="rect">
            <a:avLst/>
          </a:prstGeom>
          <a:noFill/>
          <a:ln w="3175">
            <a:solidFill>
              <a:schemeClr val="bg1">
                <a:lumMod val="9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 dirty="0"/>
          </a:p>
        </p:txBody>
      </p:sp>
      <p:sp>
        <p:nvSpPr>
          <p:cNvPr id="29" name="Rectangle 24">
            <a:extLst>
              <a:ext uri="{FF2B5EF4-FFF2-40B4-BE49-F238E27FC236}">
                <a16:creationId xmlns:a16="http://schemas.microsoft.com/office/drawing/2014/main" id="{60AD0E9B-BEBE-4404-AD2D-AA39B9FE278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356350" y="517525"/>
            <a:ext cx="1979613" cy="3273425"/>
          </a:xfrm>
          <a:prstGeom prst="rect">
            <a:avLst/>
          </a:prstGeom>
          <a:noFill/>
          <a:ln w="3175">
            <a:solidFill>
              <a:schemeClr val="bg1">
                <a:lumMod val="9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 dirty="0"/>
          </a:p>
        </p:txBody>
      </p:sp>
      <p:sp>
        <p:nvSpPr>
          <p:cNvPr id="30" name="Rectangle 25">
            <a:extLst>
              <a:ext uri="{FF2B5EF4-FFF2-40B4-BE49-F238E27FC236}">
                <a16:creationId xmlns:a16="http://schemas.microsoft.com/office/drawing/2014/main" id="{DFED17CE-D452-4757-9661-2CD00B237E7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401888" y="3790949"/>
            <a:ext cx="1976438" cy="3273425"/>
          </a:xfrm>
          <a:prstGeom prst="rect">
            <a:avLst/>
          </a:prstGeom>
          <a:noFill/>
          <a:ln w="3175">
            <a:solidFill>
              <a:schemeClr val="bg1">
                <a:lumMod val="9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 dirty="0"/>
          </a:p>
        </p:txBody>
      </p:sp>
      <p:sp>
        <p:nvSpPr>
          <p:cNvPr id="31" name="Rectangle 24">
            <a:extLst>
              <a:ext uri="{FF2B5EF4-FFF2-40B4-BE49-F238E27FC236}">
                <a16:creationId xmlns:a16="http://schemas.microsoft.com/office/drawing/2014/main" id="{F9F93AC8-6CC0-4742-B5F9-F38330952B5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378325" y="3790949"/>
            <a:ext cx="1979613" cy="3273425"/>
          </a:xfrm>
          <a:prstGeom prst="rect">
            <a:avLst/>
          </a:prstGeom>
          <a:noFill/>
          <a:ln w="3175">
            <a:solidFill>
              <a:schemeClr val="bg1">
                <a:lumMod val="9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 dirty="0"/>
          </a:p>
        </p:txBody>
      </p:sp>
      <p:sp>
        <p:nvSpPr>
          <p:cNvPr id="32" name="Rectangle 24">
            <a:extLst>
              <a:ext uri="{FF2B5EF4-FFF2-40B4-BE49-F238E27FC236}">
                <a16:creationId xmlns:a16="http://schemas.microsoft.com/office/drawing/2014/main" id="{A3F66F83-2E5A-45EB-80C0-A89901AA9B7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356350" y="3790949"/>
            <a:ext cx="1979613" cy="3273425"/>
          </a:xfrm>
          <a:prstGeom prst="rect">
            <a:avLst/>
          </a:prstGeom>
          <a:noFill/>
          <a:ln w="3175">
            <a:solidFill>
              <a:schemeClr val="bg1">
                <a:lumMod val="9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 dirty="0"/>
          </a:p>
        </p:txBody>
      </p:sp>
      <p:sp>
        <p:nvSpPr>
          <p:cNvPr id="35" name="図プレースホルダー 34">
            <a:extLst>
              <a:ext uri="{FF2B5EF4-FFF2-40B4-BE49-F238E27FC236}">
                <a16:creationId xmlns:a16="http://schemas.microsoft.com/office/drawing/2014/main" id="{6324A979-B72F-45D4-B811-2C2CD2C70CE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20691" y="517525"/>
            <a:ext cx="1976436" cy="1958975"/>
          </a:xfrm>
          <a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241"/>
            </a:stretch>
          </a:blipFill>
        </p:spPr>
        <p:txBody>
          <a:bodyPr>
            <a:normAutofit/>
          </a:bodyPr>
          <a:lstStyle>
            <a:lvl1pPr>
              <a:defRPr sz="20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 dirty="0"/>
              <a:t>写真</a:t>
            </a:r>
          </a:p>
        </p:txBody>
      </p:sp>
      <p:sp>
        <p:nvSpPr>
          <p:cNvPr id="37" name="図プレースホルダー 34">
            <a:extLst>
              <a:ext uri="{FF2B5EF4-FFF2-40B4-BE49-F238E27FC236}">
                <a16:creationId xmlns:a16="http://schemas.microsoft.com/office/drawing/2014/main" id="{691B1C16-7721-45EA-AC9E-D0126BE78F6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2401888" y="517525"/>
            <a:ext cx="1976436" cy="1958975"/>
          </a:xfrm>
          <a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241"/>
            </a:stretch>
          </a:blipFill>
        </p:spPr>
        <p:txBody>
          <a:bodyPr>
            <a:normAutofit/>
          </a:bodyPr>
          <a:lstStyle>
            <a:lvl1pPr>
              <a:defRPr sz="20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 dirty="0"/>
              <a:t>写真</a:t>
            </a:r>
          </a:p>
        </p:txBody>
      </p:sp>
      <p:sp>
        <p:nvSpPr>
          <p:cNvPr id="38" name="図プレースホルダー 34">
            <a:extLst>
              <a:ext uri="{FF2B5EF4-FFF2-40B4-BE49-F238E27FC236}">
                <a16:creationId xmlns:a16="http://schemas.microsoft.com/office/drawing/2014/main" id="{E375C294-3D80-4D02-BCF9-FDBE6FA03A2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78325" y="517525"/>
            <a:ext cx="1976436" cy="1958975"/>
          </a:xfrm>
          <a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241"/>
            </a:stretch>
          </a:blipFill>
        </p:spPr>
        <p:txBody>
          <a:bodyPr>
            <a:normAutofit/>
          </a:bodyPr>
          <a:lstStyle>
            <a:lvl1pPr>
              <a:defRPr sz="20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 dirty="0"/>
              <a:t>写真</a:t>
            </a:r>
          </a:p>
        </p:txBody>
      </p:sp>
      <p:sp>
        <p:nvSpPr>
          <p:cNvPr id="39" name="図プレースホルダー 34">
            <a:extLst>
              <a:ext uri="{FF2B5EF4-FFF2-40B4-BE49-F238E27FC236}">
                <a16:creationId xmlns:a16="http://schemas.microsoft.com/office/drawing/2014/main" id="{B4CAB63F-392F-436C-AF43-5676BEB5B58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356350" y="517525"/>
            <a:ext cx="1976436" cy="1958975"/>
          </a:xfrm>
          <a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241"/>
            </a:stretch>
          </a:blipFill>
        </p:spPr>
        <p:txBody>
          <a:bodyPr>
            <a:normAutofit/>
          </a:bodyPr>
          <a:lstStyle>
            <a:lvl1pPr>
              <a:defRPr sz="20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 dirty="0"/>
              <a:t>写真</a:t>
            </a:r>
          </a:p>
        </p:txBody>
      </p:sp>
      <p:sp>
        <p:nvSpPr>
          <p:cNvPr id="40" name="図プレースホルダー 34">
            <a:extLst>
              <a:ext uri="{FF2B5EF4-FFF2-40B4-BE49-F238E27FC236}">
                <a16:creationId xmlns:a16="http://schemas.microsoft.com/office/drawing/2014/main" id="{16F2CF4B-9032-4E0B-B104-807A14E9CC4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34375" y="517525"/>
            <a:ext cx="1976436" cy="1958975"/>
          </a:xfrm>
          <a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241"/>
            </a:stretch>
          </a:blipFill>
        </p:spPr>
        <p:txBody>
          <a:bodyPr>
            <a:normAutofit/>
          </a:bodyPr>
          <a:lstStyle>
            <a:lvl1pPr>
              <a:defRPr sz="20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 dirty="0"/>
              <a:t>写真</a:t>
            </a:r>
          </a:p>
        </p:txBody>
      </p:sp>
      <p:sp>
        <p:nvSpPr>
          <p:cNvPr id="41" name="図プレースホルダー 34">
            <a:extLst>
              <a:ext uri="{FF2B5EF4-FFF2-40B4-BE49-F238E27FC236}">
                <a16:creationId xmlns:a16="http://schemas.microsoft.com/office/drawing/2014/main" id="{4CC34B63-93B6-471E-9FFD-43306A441CC3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20691" y="3790950"/>
            <a:ext cx="1976436" cy="1958975"/>
          </a:xfrm>
          <a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241"/>
            </a:stretch>
          </a:blipFill>
        </p:spPr>
        <p:txBody>
          <a:bodyPr>
            <a:normAutofit/>
          </a:bodyPr>
          <a:lstStyle>
            <a:lvl1pPr>
              <a:defRPr sz="20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 dirty="0"/>
              <a:t>写真</a:t>
            </a:r>
          </a:p>
        </p:txBody>
      </p:sp>
      <p:sp>
        <p:nvSpPr>
          <p:cNvPr id="42" name="図プレースホルダー 34">
            <a:extLst>
              <a:ext uri="{FF2B5EF4-FFF2-40B4-BE49-F238E27FC236}">
                <a16:creationId xmlns:a16="http://schemas.microsoft.com/office/drawing/2014/main" id="{8218A241-88EA-4184-AA90-CD6E197DBB5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2401888" y="3790950"/>
            <a:ext cx="1976436" cy="1958975"/>
          </a:xfrm>
          <a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241"/>
            </a:stretch>
          </a:blipFill>
        </p:spPr>
        <p:txBody>
          <a:bodyPr>
            <a:normAutofit/>
          </a:bodyPr>
          <a:lstStyle>
            <a:lvl1pPr>
              <a:defRPr sz="20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 dirty="0"/>
              <a:t>写真</a:t>
            </a:r>
          </a:p>
        </p:txBody>
      </p:sp>
      <p:sp>
        <p:nvSpPr>
          <p:cNvPr id="43" name="図プレースホルダー 34">
            <a:extLst>
              <a:ext uri="{FF2B5EF4-FFF2-40B4-BE49-F238E27FC236}">
                <a16:creationId xmlns:a16="http://schemas.microsoft.com/office/drawing/2014/main" id="{CFC4D5F2-9468-4B07-A5AB-6048F28A9DB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378325" y="3790950"/>
            <a:ext cx="1976436" cy="1958975"/>
          </a:xfrm>
          <a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241"/>
            </a:stretch>
          </a:blipFill>
        </p:spPr>
        <p:txBody>
          <a:bodyPr>
            <a:normAutofit/>
          </a:bodyPr>
          <a:lstStyle>
            <a:lvl1pPr>
              <a:defRPr sz="20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 dirty="0"/>
              <a:t>写真</a:t>
            </a:r>
          </a:p>
        </p:txBody>
      </p:sp>
      <p:sp>
        <p:nvSpPr>
          <p:cNvPr id="44" name="図プレースホルダー 34">
            <a:extLst>
              <a:ext uri="{FF2B5EF4-FFF2-40B4-BE49-F238E27FC236}">
                <a16:creationId xmlns:a16="http://schemas.microsoft.com/office/drawing/2014/main" id="{BA3403CE-25EB-415A-96A5-5A4D566CA393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356350" y="3790950"/>
            <a:ext cx="1976436" cy="1958975"/>
          </a:xfrm>
          <a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241"/>
            </a:stretch>
          </a:blipFill>
        </p:spPr>
        <p:txBody>
          <a:bodyPr>
            <a:normAutofit/>
          </a:bodyPr>
          <a:lstStyle>
            <a:lvl1pPr>
              <a:defRPr sz="20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 dirty="0"/>
              <a:t>写真</a:t>
            </a:r>
          </a:p>
        </p:txBody>
      </p:sp>
      <p:sp>
        <p:nvSpPr>
          <p:cNvPr id="45" name="図プレースホルダー 34">
            <a:extLst>
              <a:ext uri="{FF2B5EF4-FFF2-40B4-BE49-F238E27FC236}">
                <a16:creationId xmlns:a16="http://schemas.microsoft.com/office/drawing/2014/main" id="{ADB94023-5BD6-4973-AB21-A09CCDED3784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334375" y="3790950"/>
            <a:ext cx="1976436" cy="1958975"/>
          </a:xfrm>
          <a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241"/>
            </a:stretch>
          </a:blipFill>
        </p:spPr>
        <p:txBody>
          <a:bodyPr>
            <a:normAutofit/>
          </a:bodyPr>
          <a:lstStyle>
            <a:lvl1pPr>
              <a:defRPr sz="20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 dirty="0"/>
              <a:t>写真</a:t>
            </a:r>
          </a:p>
        </p:txBody>
      </p:sp>
    </p:spTree>
    <p:extLst>
      <p:ext uri="{BB962C8B-B14F-4D97-AF65-F5344CB8AC3E}">
        <p14:creationId xmlns:p14="http://schemas.microsoft.com/office/powerpoint/2010/main" val="1109279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6F712D99-894E-4FC3-9D3F-6C074DCFA54C}"/>
              </a:ext>
            </a:extLst>
          </p:cNvPr>
          <p:cNvGrpSpPr/>
          <p:nvPr userDrawn="1"/>
        </p:nvGrpSpPr>
        <p:grpSpPr>
          <a:xfrm>
            <a:off x="241300" y="336550"/>
            <a:ext cx="10253663" cy="6905625"/>
            <a:chOff x="241300" y="336550"/>
            <a:chExt cx="10253663" cy="6905625"/>
          </a:xfrm>
        </p:grpSpPr>
        <p:sp>
          <p:nvSpPr>
            <p:cNvPr id="8" name="Line 6">
              <a:extLst>
                <a:ext uri="{FF2B5EF4-FFF2-40B4-BE49-F238E27FC236}">
                  <a16:creationId xmlns:a16="http://schemas.microsoft.com/office/drawing/2014/main" id="{2D7448F2-0E18-4219-801C-53104143A6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2275" y="7064375"/>
              <a:ext cx="0" cy="177800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/>
            </a:p>
          </p:txBody>
        </p:sp>
        <p:sp>
          <p:nvSpPr>
            <p:cNvPr id="9" name="Line 7">
              <a:extLst>
                <a:ext uri="{FF2B5EF4-FFF2-40B4-BE49-F238E27FC236}">
                  <a16:creationId xmlns:a16="http://schemas.microsoft.com/office/drawing/2014/main" id="{49C1E165-FD7C-4A36-B4CA-C2598CD40C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01888" y="7064375"/>
              <a:ext cx="0" cy="177800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/>
            </a:p>
          </p:txBody>
        </p:sp>
        <p:sp>
          <p:nvSpPr>
            <p:cNvPr id="10" name="Line 8">
              <a:extLst>
                <a:ext uri="{FF2B5EF4-FFF2-40B4-BE49-F238E27FC236}">
                  <a16:creationId xmlns:a16="http://schemas.microsoft.com/office/drawing/2014/main" id="{5A5484D9-CD3D-4134-AB7E-C464048288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78325" y="7064375"/>
              <a:ext cx="0" cy="177800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/>
            </a:p>
          </p:txBody>
        </p:sp>
        <p:sp>
          <p:nvSpPr>
            <p:cNvPr id="11" name="Line 9">
              <a:extLst>
                <a:ext uri="{FF2B5EF4-FFF2-40B4-BE49-F238E27FC236}">
                  <a16:creationId xmlns:a16="http://schemas.microsoft.com/office/drawing/2014/main" id="{57243DCE-A5D9-491C-AC69-3C78B580BE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357938" y="7064375"/>
              <a:ext cx="0" cy="177800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/>
            </a:p>
          </p:txBody>
        </p:sp>
        <p:sp>
          <p:nvSpPr>
            <p:cNvPr id="12" name="Line 10">
              <a:extLst>
                <a:ext uri="{FF2B5EF4-FFF2-40B4-BE49-F238E27FC236}">
                  <a16:creationId xmlns:a16="http://schemas.microsoft.com/office/drawing/2014/main" id="{56FAEEAD-8840-48F4-A974-E76E43EE09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334375" y="7064375"/>
              <a:ext cx="0" cy="177800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/>
            </a:p>
          </p:txBody>
        </p:sp>
        <p:sp>
          <p:nvSpPr>
            <p:cNvPr id="13" name="Line 11">
              <a:extLst>
                <a:ext uri="{FF2B5EF4-FFF2-40B4-BE49-F238E27FC236}">
                  <a16:creationId xmlns:a16="http://schemas.microsoft.com/office/drawing/2014/main" id="{9E952B3E-E300-42A2-BB54-86C9D5E8D2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313988" y="7064375"/>
              <a:ext cx="0" cy="177800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/>
            </a:p>
          </p:txBody>
        </p:sp>
        <p:sp>
          <p:nvSpPr>
            <p:cNvPr id="14" name="Line 12">
              <a:extLst>
                <a:ext uri="{FF2B5EF4-FFF2-40B4-BE49-F238E27FC236}">
                  <a16:creationId xmlns:a16="http://schemas.microsoft.com/office/drawing/2014/main" id="{E5AD52EF-B10E-451E-B344-A1457D741C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2275" y="336550"/>
              <a:ext cx="0" cy="180975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/>
            </a:p>
          </p:txBody>
        </p:sp>
        <p:sp>
          <p:nvSpPr>
            <p:cNvPr id="15" name="Line 13">
              <a:extLst>
                <a:ext uri="{FF2B5EF4-FFF2-40B4-BE49-F238E27FC236}">
                  <a16:creationId xmlns:a16="http://schemas.microsoft.com/office/drawing/2014/main" id="{5B8DC08F-2F1A-4C70-B1CB-6B07B2834C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01888" y="336550"/>
              <a:ext cx="0" cy="180975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/>
            </a:p>
          </p:txBody>
        </p:sp>
        <p:sp>
          <p:nvSpPr>
            <p:cNvPr id="16" name="Line 14">
              <a:extLst>
                <a:ext uri="{FF2B5EF4-FFF2-40B4-BE49-F238E27FC236}">
                  <a16:creationId xmlns:a16="http://schemas.microsoft.com/office/drawing/2014/main" id="{E710BCFB-3052-465E-BE78-763D926227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78325" y="336550"/>
              <a:ext cx="0" cy="180975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/>
            </a:p>
          </p:txBody>
        </p:sp>
        <p:sp>
          <p:nvSpPr>
            <p:cNvPr id="17" name="Line 15">
              <a:extLst>
                <a:ext uri="{FF2B5EF4-FFF2-40B4-BE49-F238E27FC236}">
                  <a16:creationId xmlns:a16="http://schemas.microsoft.com/office/drawing/2014/main" id="{B545C534-5482-40CA-9E71-376D71EB44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357938" y="336550"/>
              <a:ext cx="0" cy="180975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/>
            </a:p>
          </p:txBody>
        </p:sp>
        <p:sp>
          <p:nvSpPr>
            <p:cNvPr id="18" name="Line 16">
              <a:extLst>
                <a:ext uri="{FF2B5EF4-FFF2-40B4-BE49-F238E27FC236}">
                  <a16:creationId xmlns:a16="http://schemas.microsoft.com/office/drawing/2014/main" id="{AB0DD58E-D5AA-40A6-BB07-D688D62280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334375" y="336550"/>
              <a:ext cx="0" cy="180975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/>
            </a:p>
          </p:txBody>
        </p:sp>
        <p:sp>
          <p:nvSpPr>
            <p:cNvPr id="19" name="Line 17">
              <a:extLst>
                <a:ext uri="{FF2B5EF4-FFF2-40B4-BE49-F238E27FC236}">
                  <a16:creationId xmlns:a16="http://schemas.microsoft.com/office/drawing/2014/main" id="{37E77EB3-8BD7-4122-AF33-B71F0C28FF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313988" y="336550"/>
              <a:ext cx="0" cy="180975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/>
            </a:p>
          </p:txBody>
        </p:sp>
        <p:sp>
          <p:nvSpPr>
            <p:cNvPr id="20" name="Line 18">
              <a:extLst>
                <a:ext uri="{FF2B5EF4-FFF2-40B4-BE49-F238E27FC236}">
                  <a16:creationId xmlns:a16="http://schemas.microsoft.com/office/drawing/2014/main" id="{F5F1905F-9F08-4FD9-ACBE-F3D173C4E5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1300" y="7064375"/>
              <a:ext cx="180975" cy="0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/>
            </a:p>
          </p:txBody>
        </p:sp>
        <p:sp>
          <p:nvSpPr>
            <p:cNvPr id="21" name="Line 19">
              <a:extLst>
                <a:ext uri="{FF2B5EF4-FFF2-40B4-BE49-F238E27FC236}">
                  <a16:creationId xmlns:a16="http://schemas.microsoft.com/office/drawing/2014/main" id="{9C5CBC39-8840-4247-8EF6-2E08451CE4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1300" y="3790950"/>
              <a:ext cx="180975" cy="0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/>
            </a:p>
          </p:txBody>
        </p:sp>
        <p:sp>
          <p:nvSpPr>
            <p:cNvPr id="22" name="Line 20">
              <a:extLst>
                <a:ext uri="{FF2B5EF4-FFF2-40B4-BE49-F238E27FC236}">
                  <a16:creationId xmlns:a16="http://schemas.microsoft.com/office/drawing/2014/main" id="{FCBA6FE9-BD0D-4C01-96B6-3C5C708D72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1300" y="517525"/>
              <a:ext cx="180975" cy="0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/>
            </a:p>
          </p:txBody>
        </p:sp>
        <p:sp>
          <p:nvSpPr>
            <p:cNvPr id="23" name="Line 21">
              <a:extLst>
                <a:ext uri="{FF2B5EF4-FFF2-40B4-BE49-F238E27FC236}">
                  <a16:creationId xmlns:a16="http://schemas.microsoft.com/office/drawing/2014/main" id="{5A8D6CC3-52BC-494B-A0D6-21D8D43AA7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13988" y="7064375"/>
              <a:ext cx="180975" cy="0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/>
            </a:p>
          </p:txBody>
        </p:sp>
        <p:sp>
          <p:nvSpPr>
            <p:cNvPr id="24" name="Line 22">
              <a:extLst>
                <a:ext uri="{FF2B5EF4-FFF2-40B4-BE49-F238E27FC236}">
                  <a16:creationId xmlns:a16="http://schemas.microsoft.com/office/drawing/2014/main" id="{4FE5C7DC-B536-4D6B-9894-54585B2B67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13988" y="3790950"/>
              <a:ext cx="180975" cy="0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/>
            </a:p>
          </p:txBody>
        </p:sp>
        <p:sp>
          <p:nvSpPr>
            <p:cNvPr id="25" name="Line 23">
              <a:extLst>
                <a:ext uri="{FF2B5EF4-FFF2-40B4-BE49-F238E27FC236}">
                  <a16:creationId xmlns:a16="http://schemas.microsoft.com/office/drawing/2014/main" id="{EC084D63-8AA3-4C15-946E-8E9E4CF312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13988" y="517525"/>
              <a:ext cx="180975" cy="0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/>
            </a:p>
          </p:txBody>
        </p:sp>
      </p:grpSp>
      <p:pic>
        <p:nvPicPr>
          <p:cNvPr id="35" name="図 34">
            <a:extLst>
              <a:ext uri="{FF2B5EF4-FFF2-40B4-BE49-F238E27FC236}">
                <a16:creationId xmlns:a16="http://schemas.microsoft.com/office/drawing/2014/main" id="{CE4541CC-3459-42F0-B7A6-8F50FB12916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" b="170"/>
          <a:stretch/>
        </p:blipFill>
        <p:spPr>
          <a:xfrm>
            <a:off x="422276" y="517525"/>
            <a:ext cx="1982982" cy="3279988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DA9DEBC3-448F-45E6-85F6-AC5C44CADBC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" b="170"/>
          <a:stretch/>
        </p:blipFill>
        <p:spPr>
          <a:xfrm>
            <a:off x="8336406" y="517525"/>
            <a:ext cx="1982982" cy="3279988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B47E440A-A42D-4729-ADBC-876FDFDD99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" b="170"/>
          <a:stretch/>
        </p:blipFill>
        <p:spPr>
          <a:xfrm>
            <a:off x="6357875" y="517525"/>
            <a:ext cx="1982982" cy="3279988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2FDB7ACC-5918-4BD7-B674-7C4D666A630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" b="170"/>
          <a:stretch/>
        </p:blipFill>
        <p:spPr>
          <a:xfrm>
            <a:off x="4379342" y="517525"/>
            <a:ext cx="1982982" cy="3279988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2E176458-AF1C-4E4B-8482-6775C7236D1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" b="170"/>
          <a:stretch/>
        </p:blipFill>
        <p:spPr>
          <a:xfrm>
            <a:off x="2400809" y="517525"/>
            <a:ext cx="1982982" cy="3279988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A9191CB1-558A-437D-93BB-31E5D0B490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" b="170"/>
          <a:stretch/>
        </p:blipFill>
        <p:spPr>
          <a:xfrm>
            <a:off x="422276" y="3787562"/>
            <a:ext cx="1982982" cy="3279988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B654CC70-81A4-4FED-B2FB-FE6664FB987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" b="170"/>
          <a:stretch/>
        </p:blipFill>
        <p:spPr>
          <a:xfrm>
            <a:off x="8336406" y="3787562"/>
            <a:ext cx="1982982" cy="3279988"/>
          </a:xfrm>
          <a:prstGeom prst="rect">
            <a:avLst/>
          </a:prstGeom>
        </p:spPr>
      </p:pic>
      <p:pic>
        <p:nvPicPr>
          <p:cNvPr id="42" name="図 41">
            <a:extLst>
              <a:ext uri="{FF2B5EF4-FFF2-40B4-BE49-F238E27FC236}">
                <a16:creationId xmlns:a16="http://schemas.microsoft.com/office/drawing/2014/main" id="{DB6A7749-99ED-4F2A-A6A6-A076798C2C3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" b="170"/>
          <a:stretch/>
        </p:blipFill>
        <p:spPr>
          <a:xfrm>
            <a:off x="6357875" y="3787562"/>
            <a:ext cx="1982982" cy="3279988"/>
          </a:xfrm>
          <a:prstGeom prst="rect">
            <a:avLst/>
          </a:prstGeom>
        </p:spPr>
      </p:pic>
      <p:pic>
        <p:nvPicPr>
          <p:cNvPr id="43" name="図 42">
            <a:extLst>
              <a:ext uri="{FF2B5EF4-FFF2-40B4-BE49-F238E27FC236}">
                <a16:creationId xmlns:a16="http://schemas.microsoft.com/office/drawing/2014/main" id="{74A6AAF1-4AAA-45B5-B3E7-3209C70BB3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" b="170"/>
          <a:stretch/>
        </p:blipFill>
        <p:spPr>
          <a:xfrm>
            <a:off x="4379342" y="3787562"/>
            <a:ext cx="1982982" cy="3279988"/>
          </a:xfrm>
          <a:prstGeom prst="rect">
            <a:avLst/>
          </a:prstGeom>
        </p:spPr>
      </p:pic>
      <p:pic>
        <p:nvPicPr>
          <p:cNvPr id="44" name="図 43">
            <a:extLst>
              <a:ext uri="{FF2B5EF4-FFF2-40B4-BE49-F238E27FC236}">
                <a16:creationId xmlns:a16="http://schemas.microsoft.com/office/drawing/2014/main" id="{F7C9D4FC-8E06-4F32-8219-D16DB58FA1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" b="170"/>
          <a:stretch/>
        </p:blipFill>
        <p:spPr>
          <a:xfrm>
            <a:off x="2400809" y="3787562"/>
            <a:ext cx="1982982" cy="3279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350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056BDD86-AE85-4E05-B7FD-46D4CD2B7B60}"/>
              </a:ext>
            </a:extLst>
          </p:cNvPr>
          <p:cNvSpPr/>
          <p:nvPr userDrawn="1"/>
        </p:nvSpPr>
        <p:spPr>
          <a:xfrm>
            <a:off x="422279" y="517528"/>
            <a:ext cx="9891709" cy="6546846"/>
          </a:xfrm>
          <a:prstGeom prst="rect">
            <a:avLst/>
          </a:prstGeom>
          <a:solidFill>
            <a:srgbClr val="A0B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853785DD-DA8F-409C-A8D2-13B79CB249C3}"/>
              </a:ext>
            </a:extLst>
          </p:cNvPr>
          <p:cNvGrpSpPr/>
          <p:nvPr userDrawn="1"/>
        </p:nvGrpSpPr>
        <p:grpSpPr>
          <a:xfrm>
            <a:off x="241300" y="336550"/>
            <a:ext cx="10253663" cy="6905625"/>
            <a:chOff x="241300" y="336550"/>
            <a:chExt cx="10253663" cy="6905625"/>
          </a:xfrm>
        </p:grpSpPr>
        <p:sp>
          <p:nvSpPr>
            <p:cNvPr id="3" name="Line 6">
              <a:extLst>
                <a:ext uri="{FF2B5EF4-FFF2-40B4-BE49-F238E27FC236}">
                  <a16:creationId xmlns:a16="http://schemas.microsoft.com/office/drawing/2014/main" id="{F5243CFB-4708-4E2F-B08C-400A06EA9D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2275" y="7064375"/>
              <a:ext cx="0" cy="177800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/>
            </a:p>
          </p:txBody>
        </p:sp>
        <p:sp>
          <p:nvSpPr>
            <p:cNvPr id="4" name="Line 7">
              <a:extLst>
                <a:ext uri="{FF2B5EF4-FFF2-40B4-BE49-F238E27FC236}">
                  <a16:creationId xmlns:a16="http://schemas.microsoft.com/office/drawing/2014/main" id="{856CE661-D2E2-4E46-B3FC-DA72E9BE9C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01888" y="7064375"/>
              <a:ext cx="0" cy="177800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/>
            </a:p>
          </p:txBody>
        </p:sp>
        <p:sp>
          <p:nvSpPr>
            <p:cNvPr id="5" name="Line 8">
              <a:extLst>
                <a:ext uri="{FF2B5EF4-FFF2-40B4-BE49-F238E27FC236}">
                  <a16:creationId xmlns:a16="http://schemas.microsoft.com/office/drawing/2014/main" id="{64358C47-AF2C-4325-9EF0-EABC2AC18E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78325" y="7064375"/>
              <a:ext cx="0" cy="177800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/>
            </a:p>
          </p:txBody>
        </p:sp>
        <p:sp>
          <p:nvSpPr>
            <p:cNvPr id="6" name="Line 9">
              <a:extLst>
                <a:ext uri="{FF2B5EF4-FFF2-40B4-BE49-F238E27FC236}">
                  <a16:creationId xmlns:a16="http://schemas.microsoft.com/office/drawing/2014/main" id="{9FE3F582-500B-4537-A239-366432FAD1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357938" y="7064375"/>
              <a:ext cx="0" cy="177800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/>
            </a:p>
          </p:txBody>
        </p:sp>
        <p:sp>
          <p:nvSpPr>
            <p:cNvPr id="7" name="Line 10">
              <a:extLst>
                <a:ext uri="{FF2B5EF4-FFF2-40B4-BE49-F238E27FC236}">
                  <a16:creationId xmlns:a16="http://schemas.microsoft.com/office/drawing/2014/main" id="{3C9CBE1C-9ED6-4E1A-B937-26A366A887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334375" y="7064375"/>
              <a:ext cx="0" cy="177800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/>
            </a:p>
          </p:txBody>
        </p:sp>
        <p:sp>
          <p:nvSpPr>
            <p:cNvPr id="8" name="Line 11">
              <a:extLst>
                <a:ext uri="{FF2B5EF4-FFF2-40B4-BE49-F238E27FC236}">
                  <a16:creationId xmlns:a16="http://schemas.microsoft.com/office/drawing/2014/main" id="{8676984B-349C-48F6-99F6-1B70DC7BC8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313988" y="7064375"/>
              <a:ext cx="0" cy="177800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/>
            </a:p>
          </p:txBody>
        </p:sp>
        <p:sp>
          <p:nvSpPr>
            <p:cNvPr id="9" name="Line 12">
              <a:extLst>
                <a:ext uri="{FF2B5EF4-FFF2-40B4-BE49-F238E27FC236}">
                  <a16:creationId xmlns:a16="http://schemas.microsoft.com/office/drawing/2014/main" id="{C2994945-4DD0-4A79-9ADD-83D2316BB7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2275" y="336550"/>
              <a:ext cx="0" cy="180975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/>
            </a:p>
          </p:txBody>
        </p:sp>
        <p:sp>
          <p:nvSpPr>
            <p:cNvPr id="10" name="Line 13">
              <a:extLst>
                <a:ext uri="{FF2B5EF4-FFF2-40B4-BE49-F238E27FC236}">
                  <a16:creationId xmlns:a16="http://schemas.microsoft.com/office/drawing/2014/main" id="{C9A6E901-7B2A-4951-8EA4-03B8746E6C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01888" y="336550"/>
              <a:ext cx="0" cy="180975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/>
            </a:p>
          </p:txBody>
        </p:sp>
        <p:sp>
          <p:nvSpPr>
            <p:cNvPr id="11" name="Line 14">
              <a:extLst>
                <a:ext uri="{FF2B5EF4-FFF2-40B4-BE49-F238E27FC236}">
                  <a16:creationId xmlns:a16="http://schemas.microsoft.com/office/drawing/2014/main" id="{870739D9-B355-4ADA-BBB7-73D1DB65C3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78325" y="336550"/>
              <a:ext cx="0" cy="180975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/>
            </a:p>
          </p:txBody>
        </p:sp>
        <p:sp>
          <p:nvSpPr>
            <p:cNvPr id="12" name="Line 15">
              <a:extLst>
                <a:ext uri="{FF2B5EF4-FFF2-40B4-BE49-F238E27FC236}">
                  <a16:creationId xmlns:a16="http://schemas.microsoft.com/office/drawing/2014/main" id="{C85C5962-6589-4A46-9F75-FCF45EBB01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357938" y="336550"/>
              <a:ext cx="0" cy="180975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/>
            </a:p>
          </p:txBody>
        </p:sp>
        <p:sp>
          <p:nvSpPr>
            <p:cNvPr id="13" name="Line 16">
              <a:extLst>
                <a:ext uri="{FF2B5EF4-FFF2-40B4-BE49-F238E27FC236}">
                  <a16:creationId xmlns:a16="http://schemas.microsoft.com/office/drawing/2014/main" id="{C53587DC-63FC-4520-A3BF-CDD65FC9C2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334375" y="336550"/>
              <a:ext cx="0" cy="180975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/>
            </a:p>
          </p:txBody>
        </p:sp>
        <p:sp>
          <p:nvSpPr>
            <p:cNvPr id="14" name="Line 17">
              <a:extLst>
                <a:ext uri="{FF2B5EF4-FFF2-40B4-BE49-F238E27FC236}">
                  <a16:creationId xmlns:a16="http://schemas.microsoft.com/office/drawing/2014/main" id="{2408695C-670B-434B-AB8D-4DC526A0DA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313988" y="336550"/>
              <a:ext cx="0" cy="180975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/>
            </a:p>
          </p:txBody>
        </p:sp>
        <p:sp>
          <p:nvSpPr>
            <p:cNvPr id="15" name="Line 18">
              <a:extLst>
                <a:ext uri="{FF2B5EF4-FFF2-40B4-BE49-F238E27FC236}">
                  <a16:creationId xmlns:a16="http://schemas.microsoft.com/office/drawing/2014/main" id="{96B228F8-1CFB-423D-9334-EE759D9E14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1300" y="7064375"/>
              <a:ext cx="180975" cy="0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/>
            </a:p>
          </p:txBody>
        </p:sp>
        <p:sp>
          <p:nvSpPr>
            <p:cNvPr id="16" name="Line 19">
              <a:extLst>
                <a:ext uri="{FF2B5EF4-FFF2-40B4-BE49-F238E27FC236}">
                  <a16:creationId xmlns:a16="http://schemas.microsoft.com/office/drawing/2014/main" id="{FF228909-F7F6-4643-BDEB-4DD48DDA24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1300" y="3790950"/>
              <a:ext cx="180975" cy="0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/>
            </a:p>
          </p:txBody>
        </p:sp>
        <p:sp>
          <p:nvSpPr>
            <p:cNvPr id="17" name="Line 20">
              <a:extLst>
                <a:ext uri="{FF2B5EF4-FFF2-40B4-BE49-F238E27FC236}">
                  <a16:creationId xmlns:a16="http://schemas.microsoft.com/office/drawing/2014/main" id="{2511E3CB-0590-45A2-90CD-CEF098E222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1300" y="517525"/>
              <a:ext cx="180975" cy="0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/>
            </a:p>
          </p:txBody>
        </p:sp>
        <p:sp>
          <p:nvSpPr>
            <p:cNvPr id="18" name="Line 21">
              <a:extLst>
                <a:ext uri="{FF2B5EF4-FFF2-40B4-BE49-F238E27FC236}">
                  <a16:creationId xmlns:a16="http://schemas.microsoft.com/office/drawing/2014/main" id="{AD0F6E67-D046-417B-8EB1-FFB179830B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13988" y="7064375"/>
              <a:ext cx="180975" cy="0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/>
            </a:p>
          </p:txBody>
        </p:sp>
        <p:sp>
          <p:nvSpPr>
            <p:cNvPr id="19" name="Line 22">
              <a:extLst>
                <a:ext uri="{FF2B5EF4-FFF2-40B4-BE49-F238E27FC236}">
                  <a16:creationId xmlns:a16="http://schemas.microsoft.com/office/drawing/2014/main" id="{170AE972-D3EE-459A-A3DA-2E42CB5166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13988" y="3790950"/>
              <a:ext cx="180975" cy="0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/>
            </a:p>
          </p:txBody>
        </p:sp>
        <p:sp>
          <p:nvSpPr>
            <p:cNvPr id="20" name="Line 23">
              <a:extLst>
                <a:ext uri="{FF2B5EF4-FFF2-40B4-BE49-F238E27FC236}">
                  <a16:creationId xmlns:a16="http://schemas.microsoft.com/office/drawing/2014/main" id="{9E0F5359-2B83-49D5-B403-880F4D04E3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13988" y="517525"/>
              <a:ext cx="180975" cy="0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/>
            </a:p>
          </p:txBody>
        </p:sp>
      </p:grpSp>
      <p:pic>
        <p:nvPicPr>
          <p:cNvPr id="21" name="図 20">
            <a:extLst>
              <a:ext uri="{FF2B5EF4-FFF2-40B4-BE49-F238E27FC236}">
                <a16:creationId xmlns:a16="http://schemas.microsoft.com/office/drawing/2014/main" id="{0046221D-7893-48F4-ABD4-1DA46DF4DE4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30" t="3235" r="5202" b="18400"/>
          <a:stretch/>
        </p:blipFill>
        <p:spPr>
          <a:xfrm>
            <a:off x="422276" y="517525"/>
            <a:ext cx="1976432" cy="3273859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5FC08548-5D9A-42E3-8D17-0006E5706B2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30" t="3235" r="5202" b="18400"/>
          <a:stretch/>
        </p:blipFill>
        <p:spPr>
          <a:xfrm>
            <a:off x="2401893" y="517525"/>
            <a:ext cx="1976432" cy="3273859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CE430D0B-930C-4937-8DD2-4DD3CB6CF42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30" t="3235" r="5202" b="18400"/>
          <a:stretch/>
        </p:blipFill>
        <p:spPr>
          <a:xfrm>
            <a:off x="4381506" y="517525"/>
            <a:ext cx="1976432" cy="3273859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4E6371C9-9A19-4B5E-9C91-79F46AA156A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30" t="3235" r="5202" b="18400"/>
          <a:stretch/>
        </p:blipFill>
        <p:spPr>
          <a:xfrm>
            <a:off x="6357943" y="517525"/>
            <a:ext cx="1976432" cy="3273859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5BCB991D-673C-4C6D-ACA9-07521CBDDE0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30" t="3235" r="5202" b="18400"/>
          <a:stretch/>
        </p:blipFill>
        <p:spPr>
          <a:xfrm>
            <a:off x="8337556" y="517525"/>
            <a:ext cx="1976432" cy="3273859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550FF81F-17E7-49E5-A22A-990F43F3C2F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30" t="3235" r="5202" b="18400"/>
          <a:stretch/>
        </p:blipFill>
        <p:spPr>
          <a:xfrm>
            <a:off x="422276" y="3790516"/>
            <a:ext cx="1976432" cy="3273859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4FB10365-9BFC-4CF8-B4D4-4BD0C98B31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30" t="3235" r="5202" b="18400"/>
          <a:stretch/>
        </p:blipFill>
        <p:spPr>
          <a:xfrm>
            <a:off x="2401893" y="3790516"/>
            <a:ext cx="1976432" cy="3273859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A7D4F7C2-7C46-4C4E-BF0A-011808CB608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30" t="3235" r="5202" b="18400"/>
          <a:stretch/>
        </p:blipFill>
        <p:spPr>
          <a:xfrm>
            <a:off x="4381506" y="3790516"/>
            <a:ext cx="1976432" cy="3273859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2AF5A3BD-C0ED-460C-BE39-525F79BEB6D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30" t="3235" r="5202" b="18400"/>
          <a:stretch/>
        </p:blipFill>
        <p:spPr>
          <a:xfrm>
            <a:off x="6357943" y="3790516"/>
            <a:ext cx="1976432" cy="3273859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89F39E9B-858D-49F9-8B8B-70F8ACEA138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30" t="3235" r="5202" b="18400"/>
          <a:stretch/>
        </p:blipFill>
        <p:spPr>
          <a:xfrm>
            <a:off x="8337556" y="3790516"/>
            <a:ext cx="1976432" cy="3273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735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062" y="402484"/>
            <a:ext cx="922168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062" y="2012414"/>
            <a:ext cx="922168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18F911-B270-4F15-A0BF-1C8C746B66A5}" type="datetimeFigureOut">
              <a:rPr kumimoji="1" lang="ja-JP" altLang="en-US" smtClean="0"/>
              <a:t>2021/3/25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36197-A392-49A6-84ED-AA9ED0D3479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75111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kumimoji="1"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kumimoji="1"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図 13">
            <a:extLst>
              <a:ext uri="{FF2B5EF4-FFF2-40B4-BE49-F238E27FC236}">
                <a16:creationId xmlns:a16="http://schemas.microsoft.com/office/drawing/2014/main" id="{15E725AF-536D-4E19-966C-CDD707584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5741" y="4760742"/>
            <a:ext cx="1224812" cy="1976978"/>
          </a:xfrm>
          <a:prstGeom prst="rect">
            <a:avLst/>
          </a:prstGeom>
        </p:spPr>
      </p:pic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34EBC3BA-F25E-463B-82F8-89D3E1D08C03}"/>
              </a:ext>
            </a:extLst>
          </p:cNvPr>
          <p:cNvSpPr/>
          <p:nvPr/>
        </p:nvSpPr>
        <p:spPr>
          <a:xfrm>
            <a:off x="189256" y="1003301"/>
            <a:ext cx="4225967" cy="2971799"/>
          </a:xfrm>
          <a:prstGeom prst="roundRect">
            <a:avLst>
              <a:gd name="adj" fmla="val 5647"/>
            </a:avLst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E7E23ED-BAEC-4725-90F7-95D4D0587B73}"/>
              </a:ext>
            </a:extLst>
          </p:cNvPr>
          <p:cNvSpPr txBox="1"/>
          <p:nvPr/>
        </p:nvSpPr>
        <p:spPr>
          <a:xfrm>
            <a:off x="361003" y="1229877"/>
            <a:ext cx="4578817" cy="29176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文字を編集する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86E64ED-48FB-4026-9210-2FCD7C22BE2E}"/>
              </a:ext>
            </a:extLst>
          </p:cNvPr>
          <p:cNvSpPr txBox="1"/>
          <p:nvPr/>
        </p:nvSpPr>
        <p:spPr>
          <a:xfrm>
            <a:off x="361004" y="1761198"/>
            <a:ext cx="3945880" cy="29176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編集したい文字列をドラッグして文字を入力します。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E0A991BA-B4D1-4F02-8CB5-E3F74CCB9465}"/>
              </a:ext>
            </a:extLst>
          </p:cNvPr>
          <p:cNvSpPr/>
          <p:nvPr/>
        </p:nvSpPr>
        <p:spPr>
          <a:xfrm>
            <a:off x="4543373" y="1003301"/>
            <a:ext cx="5940475" cy="6299199"/>
          </a:xfrm>
          <a:prstGeom prst="roundRect">
            <a:avLst>
              <a:gd name="adj" fmla="val 2246"/>
            </a:avLst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7204CBC-695D-4FCA-A581-E7995E47EF0B}"/>
              </a:ext>
            </a:extLst>
          </p:cNvPr>
          <p:cNvSpPr txBox="1"/>
          <p:nvPr/>
        </p:nvSpPr>
        <p:spPr>
          <a:xfrm>
            <a:off x="4821860" y="1229877"/>
            <a:ext cx="4578817" cy="29176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文字の置き換えを一括で行う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BB1081A3-E436-4C67-93D7-6B5EA72599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45912" y="3738957"/>
            <a:ext cx="2664022" cy="1311697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89B74F7E-DA72-46C4-8A5A-83D4B1FB49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21860" y="2250141"/>
            <a:ext cx="5101073" cy="640637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808A6EE-F3AB-443F-9A34-FE403C88AFE0}"/>
              </a:ext>
            </a:extLst>
          </p:cNvPr>
          <p:cNvSpPr txBox="1"/>
          <p:nvPr/>
        </p:nvSpPr>
        <p:spPr>
          <a:xfrm>
            <a:off x="4821860" y="1941806"/>
            <a:ext cx="4578817" cy="29176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①</a:t>
            </a:r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[</a:t>
            </a:r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ホーム</a:t>
            </a:r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]</a:t>
            </a:r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タブにある</a:t>
            </a:r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[</a:t>
            </a:r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置き換え</a:t>
            </a:r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]</a:t>
            </a:r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を選択します。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BB9873D-09CD-4B5E-91CF-B76D6C1C942E}"/>
              </a:ext>
            </a:extLst>
          </p:cNvPr>
          <p:cNvSpPr txBox="1"/>
          <p:nvPr/>
        </p:nvSpPr>
        <p:spPr>
          <a:xfrm>
            <a:off x="4821860" y="3221909"/>
            <a:ext cx="4578817" cy="29176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②置き換えたい文字と変更後の文字を入力し、</a:t>
            </a:r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[</a:t>
            </a:r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すべて置換</a:t>
            </a:r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]</a:t>
            </a:r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</a:t>
            </a:r>
            <a:endParaRPr kumimoji="1"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クリックします。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7FA2E06-F79C-43BF-A40C-BDD1EC0BA489}"/>
              </a:ext>
            </a:extLst>
          </p:cNvPr>
          <p:cNvSpPr txBox="1"/>
          <p:nvPr/>
        </p:nvSpPr>
        <p:spPr>
          <a:xfrm>
            <a:off x="4821860" y="5590109"/>
            <a:ext cx="4578817" cy="29176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③文字が置き換えられました。</a:t>
            </a:r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D1D3683F-43D5-4BDB-9F64-C41E4DA25B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45912" y="5894625"/>
            <a:ext cx="2570888" cy="829319"/>
          </a:xfrm>
          <a:prstGeom prst="rect">
            <a:avLst/>
          </a:prstGeom>
        </p:spPr>
      </p:pic>
      <p:sp>
        <p:nvSpPr>
          <p:cNvPr id="17" name="矢印: 下 16">
            <a:extLst>
              <a:ext uri="{FF2B5EF4-FFF2-40B4-BE49-F238E27FC236}">
                <a16:creationId xmlns:a16="http://schemas.microsoft.com/office/drawing/2014/main" id="{3C647A3A-CB9E-4675-8E9B-B5A0F5FB9CAC}"/>
              </a:ext>
            </a:extLst>
          </p:cNvPr>
          <p:cNvSpPr/>
          <p:nvPr/>
        </p:nvSpPr>
        <p:spPr>
          <a:xfrm rot="16200000">
            <a:off x="8696716" y="5355788"/>
            <a:ext cx="525173" cy="341479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62DAF581-6F6D-4511-B694-A5393AAF9218}"/>
              </a:ext>
            </a:extLst>
          </p:cNvPr>
          <p:cNvSpPr txBox="1"/>
          <p:nvPr/>
        </p:nvSpPr>
        <p:spPr>
          <a:xfrm>
            <a:off x="2447233" y="2745331"/>
            <a:ext cx="2299248" cy="4319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9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[</a:t>
            </a:r>
            <a:r>
              <a: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ホーム</a:t>
            </a:r>
            <a:r>
              <a:rPr kumimoji="1" lang="en-US" altLang="ja-JP" sz="9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]</a:t>
            </a:r>
            <a:r>
              <a: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タブから、書体や文字の</a:t>
            </a:r>
            <a:endParaRPr kumimoji="1" lang="en-US" altLang="ja-JP" sz="9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拡大</a:t>
            </a:r>
            <a:r>
              <a:rPr kumimoji="1" lang="en-US" altLang="ja-JP" sz="9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/</a:t>
            </a:r>
            <a:r>
              <a: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縮小、色変更などが行えます。</a:t>
            </a:r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73A87A96-88C4-4C6E-90CD-D043102AE4C1}"/>
              </a:ext>
            </a:extLst>
          </p:cNvPr>
          <p:cNvGrpSpPr/>
          <p:nvPr/>
        </p:nvGrpSpPr>
        <p:grpSpPr>
          <a:xfrm>
            <a:off x="2534316" y="2172896"/>
            <a:ext cx="1772568" cy="523139"/>
            <a:chOff x="960121" y="4733210"/>
            <a:chExt cx="3192778" cy="942287"/>
          </a:xfrm>
        </p:grpSpPr>
        <p:pic>
          <p:nvPicPr>
            <p:cNvPr id="22" name="図 21">
              <a:extLst>
                <a:ext uri="{FF2B5EF4-FFF2-40B4-BE49-F238E27FC236}">
                  <a16:creationId xmlns:a16="http://schemas.microsoft.com/office/drawing/2014/main" id="{F6360721-03C2-4B96-B2AB-E703929A8D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1817" r="1474"/>
            <a:stretch/>
          </p:blipFill>
          <p:spPr>
            <a:xfrm>
              <a:off x="960121" y="4733210"/>
              <a:ext cx="3139440" cy="927236"/>
            </a:xfrm>
            <a:prstGeom prst="rect">
              <a:avLst/>
            </a:prstGeom>
          </p:spPr>
        </p:pic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6E821D0B-32A5-4EE5-8CE6-0230EC4E4BF6}"/>
                </a:ext>
              </a:extLst>
            </p:cNvPr>
            <p:cNvSpPr/>
            <p:nvPr/>
          </p:nvSpPr>
          <p:spPr>
            <a:xfrm>
              <a:off x="2208205" y="4954976"/>
              <a:ext cx="1944694" cy="72052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C20E9B75-ACFC-4F39-AD39-FF034B37DBB8}"/>
              </a:ext>
            </a:extLst>
          </p:cNvPr>
          <p:cNvSpPr/>
          <p:nvPr/>
        </p:nvSpPr>
        <p:spPr>
          <a:xfrm>
            <a:off x="0" y="0"/>
            <a:ext cx="10691813" cy="7885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テンプレートの使い方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82B6DE3A-BF6D-416D-A9BA-5697E52CC47C}"/>
              </a:ext>
            </a:extLst>
          </p:cNvPr>
          <p:cNvSpPr/>
          <p:nvPr/>
        </p:nvSpPr>
        <p:spPr>
          <a:xfrm>
            <a:off x="9559091" y="6077129"/>
            <a:ext cx="340560" cy="15526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FD930F45-2CD4-4BF4-AE77-EF21CDF97AA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7937" y="2166163"/>
            <a:ext cx="1004747" cy="1638994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073904B5-491F-4AAE-83DC-3F13823DBE0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77297" y="2166162"/>
            <a:ext cx="993522" cy="1638995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BC0B5DB0-B2B7-44E9-B37B-67DC26599670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43808" y="3794828"/>
            <a:ext cx="1185296" cy="1957822"/>
          </a:xfrm>
          <a:prstGeom prst="rect">
            <a:avLst/>
          </a:prstGeom>
        </p:spPr>
      </p:pic>
      <p:sp>
        <p:nvSpPr>
          <p:cNvPr id="41" name="四角形: 角を丸くする 40">
            <a:extLst>
              <a:ext uri="{FF2B5EF4-FFF2-40B4-BE49-F238E27FC236}">
                <a16:creationId xmlns:a16="http://schemas.microsoft.com/office/drawing/2014/main" id="{F6E21D1D-F117-4D1B-9DE5-E61EB785D56A}"/>
              </a:ext>
            </a:extLst>
          </p:cNvPr>
          <p:cNvSpPr/>
          <p:nvPr/>
        </p:nvSpPr>
        <p:spPr>
          <a:xfrm>
            <a:off x="189256" y="4116519"/>
            <a:ext cx="4225967" cy="3185981"/>
          </a:xfrm>
          <a:prstGeom prst="roundRect">
            <a:avLst>
              <a:gd name="adj" fmla="val 5647"/>
            </a:avLst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31B31912-EC6D-4CCD-A137-1292DBDC661A}"/>
              </a:ext>
            </a:extLst>
          </p:cNvPr>
          <p:cNvSpPr txBox="1"/>
          <p:nvPr/>
        </p:nvSpPr>
        <p:spPr>
          <a:xfrm>
            <a:off x="361003" y="4343095"/>
            <a:ext cx="4578817" cy="29176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画像を挿入する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F6FFA954-B976-4DC5-BB46-A2953F51FF86}"/>
              </a:ext>
            </a:extLst>
          </p:cNvPr>
          <p:cNvSpPr txBox="1"/>
          <p:nvPr/>
        </p:nvSpPr>
        <p:spPr>
          <a:xfrm>
            <a:off x="361004" y="4874416"/>
            <a:ext cx="3945880" cy="29176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画像のアイコンをクリックし、挿入したい</a:t>
            </a:r>
            <a:endParaRPr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画像ファイルを選択します。</a:t>
            </a:r>
          </a:p>
        </p:txBody>
      </p:sp>
      <p:pic>
        <p:nvPicPr>
          <p:cNvPr id="57" name="図 56">
            <a:extLst>
              <a:ext uri="{FF2B5EF4-FFF2-40B4-BE49-F238E27FC236}">
                <a16:creationId xmlns:a16="http://schemas.microsoft.com/office/drawing/2014/main" id="{EC9ADF01-27CD-44FD-8F98-086EE8C6BA53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92912" y="5613235"/>
            <a:ext cx="1595654" cy="770997"/>
          </a:xfrm>
          <a:prstGeom prst="rect">
            <a:avLst/>
          </a:prstGeom>
        </p:spPr>
      </p:pic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3EAA66FE-6AA3-4826-8957-B5C1D825FECF}"/>
              </a:ext>
            </a:extLst>
          </p:cNvPr>
          <p:cNvCxnSpPr>
            <a:cxnSpLocks/>
          </p:cNvCxnSpPr>
          <p:nvPr/>
        </p:nvCxnSpPr>
        <p:spPr>
          <a:xfrm flipV="1">
            <a:off x="2683767" y="6384232"/>
            <a:ext cx="0" cy="266605"/>
          </a:xfrm>
          <a:prstGeom prst="line">
            <a:avLst/>
          </a:prstGeom>
          <a:ln w="28575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31D0EF9D-447E-4647-87F5-9AAB44AD8EBB}"/>
              </a:ext>
            </a:extLst>
          </p:cNvPr>
          <p:cNvSpPr/>
          <p:nvPr/>
        </p:nvSpPr>
        <p:spPr>
          <a:xfrm>
            <a:off x="2447502" y="6659931"/>
            <a:ext cx="479445" cy="1789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8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クリック</a:t>
            </a:r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E7276795-8199-4DF4-AC4E-FA030DE1EA7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9442" y="5435905"/>
            <a:ext cx="1002886" cy="1309500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5A2EDD9A-A2AD-4533-A1D6-A0BEBF26C00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04539" y="5437573"/>
            <a:ext cx="1000256" cy="1308026"/>
          </a:xfrm>
          <a:prstGeom prst="rect">
            <a:avLst/>
          </a:prstGeom>
        </p:spPr>
      </p:pic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55CECBB5-CE4D-4D4C-98EE-F3F89D434E71}"/>
              </a:ext>
            </a:extLst>
          </p:cNvPr>
          <p:cNvCxnSpPr>
            <a:cxnSpLocks/>
            <a:endCxn id="56" idx="0"/>
          </p:cNvCxnSpPr>
          <p:nvPr/>
        </p:nvCxnSpPr>
        <p:spPr>
          <a:xfrm flipH="1">
            <a:off x="790884" y="5969930"/>
            <a:ext cx="6702" cy="287709"/>
          </a:xfrm>
          <a:prstGeom prst="line">
            <a:avLst/>
          </a:prstGeom>
          <a:ln w="28575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B77837CE-AF6F-4A00-9B1D-A0352C0D9445}"/>
              </a:ext>
            </a:extLst>
          </p:cNvPr>
          <p:cNvSpPr/>
          <p:nvPr/>
        </p:nvSpPr>
        <p:spPr>
          <a:xfrm>
            <a:off x="473384" y="6257639"/>
            <a:ext cx="635000" cy="2370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クリック</a:t>
            </a:r>
          </a:p>
        </p:txBody>
      </p:sp>
      <p:sp>
        <p:nvSpPr>
          <p:cNvPr id="63" name="矢印: 下 62">
            <a:extLst>
              <a:ext uri="{FF2B5EF4-FFF2-40B4-BE49-F238E27FC236}">
                <a16:creationId xmlns:a16="http://schemas.microsoft.com/office/drawing/2014/main" id="{F3F9B7B6-AA27-4913-A186-CB66F177CA02}"/>
              </a:ext>
            </a:extLst>
          </p:cNvPr>
          <p:cNvSpPr/>
          <p:nvPr/>
        </p:nvSpPr>
        <p:spPr>
          <a:xfrm rot="16200000">
            <a:off x="1040519" y="5990711"/>
            <a:ext cx="679909" cy="201748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4" name="矢印: 下 63">
            <a:extLst>
              <a:ext uri="{FF2B5EF4-FFF2-40B4-BE49-F238E27FC236}">
                <a16:creationId xmlns:a16="http://schemas.microsoft.com/office/drawing/2014/main" id="{6732468C-5653-487E-9771-764259F0F57E}"/>
              </a:ext>
            </a:extLst>
          </p:cNvPr>
          <p:cNvSpPr/>
          <p:nvPr/>
        </p:nvSpPr>
        <p:spPr>
          <a:xfrm rot="16200000">
            <a:off x="2842231" y="5990712"/>
            <a:ext cx="679909" cy="201748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03396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62F4AEA-0EA3-9E42-B796-10220A671287}"/>
              </a:ext>
            </a:extLst>
          </p:cNvPr>
          <p:cNvSpPr/>
          <p:nvPr/>
        </p:nvSpPr>
        <p:spPr>
          <a:xfrm>
            <a:off x="420691" y="517525"/>
            <a:ext cx="9890120" cy="65246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プレースホルダー 2">
            <a:extLst>
              <a:ext uri="{FF2B5EF4-FFF2-40B4-BE49-F238E27FC236}">
                <a16:creationId xmlns:a16="http://schemas.microsoft.com/office/drawing/2014/main" id="{C597B4EA-1E02-D141-BDE1-ADFAB4B1EC9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2" b="442"/>
          <a:stretch>
            <a:fillRect/>
          </a:stretch>
        </p:blipFill>
        <p:spPr/>
      </p:pic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C8A2D0CA-4D0F-482A-B114-E7E0083FE3BF}"/>
              </a:ext>
            </a:extLst>
          </p:cNvPr>
          <p:cNvSpPr txBox="1"/>
          <p:nvPr/>
        </p:nvSpPr>
        <p:spPr>
          <a:xfrm>
            <a:off x="479936" y="2724933"/>
            <a:ext cx="1710813" cy="23083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00" b="1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AISO, HITOSHI</a:t>
            </a:r>
            <a:endParaRPr kumimoji="1" lang="ja-JP" altLang="en-US" sz="1000" b="1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12" name="テキスト ボックス 111">
            <a:extLst>
              <a:ext uri="{FF2B5EF4-FFF2-40B4-BE49-F238E27FC236}">
                <a16:creationId xmlns:a16="http://schemas.microsoft.com/office/drawing/2014/main" id="{F239F89D-ABA4-4218-B58A-50E37605F3DC}"/>
              </a:ext>
            </a:extLst>
          </p:cNvPr>
          <p:cNvSpPr txBox="1"/>
          <p:nvPr/>
        </p:nvSpPr>
        <p:spPr>
          <a:xfrm>
            <a:off x="479937" y="2624472"/>
            <a:ext cx="1119217" cy="18466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ja-JP" altLang="en-US" sz="50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長岡技術科学大学　情報・経営システム工学課程　４年</a:t>
            </a:r>
            <a:endParaRPr kumimoji="1" lang="ja-JP" altLang="en-US" sz="5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98CA24FE-59F8-4C41-8E4E-4236FB010E64}"/>
              </a:ext>
            </a:extLst>
          </p:cNvPr>
          <p:cNvSpPr txBox="1"/>
          <p:nvPr/>
        </p:nvSpPr>
        <p:spPr>
          <a:xfrm>
            <a:off x="479937" y="2955765"/>
            <a:ext cx="1710812" cy="321928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ja-JP" sz="6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TEL. 070-2263-8269</a:t>
            </a:r>
          </a:p>
          <a:p>
            <a:r>
              <a:rPr lang="en-US" altLang="ja-JP" sz="6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E-MAIL. s203346@stn.nagaokaut.ac.jp</a:t>
            </a:r>
          </a:p>
          <a:p>
            <a:r>
              <a:rPr lang="en-US" altLang="ja-JP" sz="6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www.xxxxxxxxxxxxxxxxxxxx</a:t>
            </a:r>
          </a:p>
        </p:txBody>
      </p: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5D16A848-30FE-49A9-97D2-8F7277985346}"/>
              </a:ext>
            </a:extLst>
          </p:cNvPr>
          <p:cNvSpPr txBox="1"/>
          <p:nvPr/>
        </p:nvSpPr>
        <p:spPr>
          <a:xfrm>
            <a:off x="2471932" y="2724933"/>
            <a:ext cx="1710813" cy="23083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00" b="1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AISO, HITOSHI</a:t>
            </a:r>
            <a:endParaRPr kumimoji="1" lang="ja-JP" altLang="en-US" sz="1000" b="1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16" name="テキスト ボックス 115">
            <a:extLst>
              <a:ext uri="{FF2B5EF4-FFF2-40B4-BE49-F238E27FC236}">
                <a16:creationId xmlns:a16="http://schemas.microsoft.com/office/drawing/2014/main" id="{E2A4DA03-9C55-44EC-8936-0D6490AE1177}"/>
              </a:ext>
            </a:extLst>
          </p:cNvPr>
          <p:cNvSpPr txBox="1"/>
          <p:nvPr/>
        </p:nvSpPr>
        <p:spPr>
          <a:xfrm>
            <a:off x="2471933" y="2624472"/>
            <a:ext cx="1119217" cy="18466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ja-JP" altLang="en-US" sz="50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長岡技術科学大学　情報・経営システム工学課程　４年</a:t>
            </a:r>
            <a:endParaRPr kumimoji="1" lang="ja-JP" altLang="en-US" sz="5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17" name="テキスト ボックス 116">
            <a:extLst>
              <a:ext uri="{FF2B5EF4-FFF2-40B4-BE49-F238E27FC236}">
                <a16:creationId xmlns:a16="http://schemas.microsoft.com/office/drawing/2014/main" id="{7A289748-8FEF-4317-9D4C-19BE32EDF755}"/>
              </a:ext>
            </a:extLst>
          </p:cNvPr>
          <p:cNvSpPr txBox="1"/>
          <p:nvPr/>
        </p:nvSpPr>
        <p:spPr>
          <a:xfrm>
            <a:off x="2471933" y="2955765"/>
            <a:ext cx="1710812" cy="321928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ja-JP" sz="6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TEL. 070-2263-8269</a:t>
            </a:r>
          </a:p>
          <a:p>
            <a:r>
              <a:rPr lang="en-US" altLang="ja-JP" sz="6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E-MAIL. s203346@stn.nagaokaut.ac.jp</a:t>
            </a:r>
          </a:p>
          <a:p>
            <a:r>
              <a:rPr lang="en-US" altLang="ja-JP" sz="6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www.xxxxxxxxxxxxxxxxxxxx</a:t>
            </a:r>
          </a:p>
        </p:txBody>
      </p:sp>
      <p:sp>
        <p:nvSpPr>
          <p:cNvPr id="120" name="テキスト ボックス 119">
            <a:extLst>
              <a:ext uri="{FF2B5EF4-FFF2-40B4-BE49-F238E27FC236}">
                <a16:creationId xmlns:a16="http://schemas.microsoft.com/office/drawing/2014/main" id="{94F29F7B-5229-4F41-9CF1-19A1542E4319}"/>
              </a:ext>
            </a:extLst>
          </p:cNvPr>
          <p:cNvSpPr txBox="1"/>
          <p:nvPr/>
        </p:nvSpPr>
        <p:spPr>
          <a:xfrm>
            <a:off x="4437569" y="2724933"/>
            <a:ext cx="1710813" cy="23083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00" b="1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AISO, HITOSHI</a:t>
            </a:r>
            <a:endParaRPr kumimoji="1" lang="ja-JP" altLang="en-US" sz="1000" b="1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21" name="テキスト ボックス 120">
            <a:extLst>
              <a:ext uri="{FF2B5EF4-FFF2-40B4-BE49-F238E27FC236}">
                <a16:creationId xmlns:a16="http://schemas.microsoft.com/office/drawing/2014/main" id="{44869AAF-1B0B-427D-9D0F-12332253E799}"/>
              </a:ext>
            </a:extLst>
          </p:cNvPr>
          <p:cNvSpPr txBox="1"/>
          <p:nvPr/>
        </p:nvSpPr>
        <p:spPr>
          <a:xfrm>
            <a:off x="4437570" y="2624472"/>
            <a:ext cx="1119217" cy="18466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ja-JP" altLang="en-US" sz="50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長岡技術科学大学　情報・経営システム工学課程　４年</a:t>
            </a:r>
            <a:endParaRPr kumimoji="1" lang="ja-JP" altLang="en-US" sz="5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22" name="テキスト ボックス 121">
            <a:extLst>
              <a:ext uri="{FF2B5EF4-FFF2-40B4-BE49-F238E27FC236}">
                <a16:creationId xmlns:a16="http://schemas.microsoft.com/office/drawing/2014/main" id="{5C181A17-F8CA-4812-A27E-2EDC96DFC4E8}"/>
              </a:ext>
            </a:extLst>
          </p:cNvPr>
          <p:cNvSpPr txBox="1"/>
          <p:nvPr/>
        </p:nvSpPr>
        <p:spPr>
          <a:xfrm>
            <a:off x="4437570" y="2955765"/>
            <a:ext cx="1710812" cy="321928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ja-JP" sz="6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TEL. 070-2263-8269</a:t>
            </a:r>
          </a:p>
          <a:p>
            <a:r>
              <a:rPr lang="en-US" altLang="ja-JP" sz="6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E-MAIL. s203346@stn.nagaokaut.ac.jp</a:t>
            </a:r>
          </a:p>
          <a:p>
            <a:r>
              <a:rPr lang="en-US" altLang="ja-JP" sz="6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www.xxxxxxxxxxxxxxxxxxxx</a:t>
            </a:r>
          </a:p>
        </p:txBody>
      </p:sp>
      <p:sp>
        <p:nvSpPr>
          <p:cNvPr id="125" name="テキスト ボックス 124">
            <a:extLst>
              <a:ext uri="{FF2B5EF4-FFF2-40B4-BE49-F238E27FC236}">
                <a16:creationId xmlns:a16="http://schemas.microsoft.com/office/drawing/2014/main" id="{49AB936A-724A-4EF5-9A80-C3D70F9FCB9F}"/>
              </a:ext>
            </a:extLst>
          </p:cNvPr>
          <p:cNvSpPr txBox="1"/>
          <p:nvPr/>
        </p:nvSpPr>
        <p:spPr>
          <a:xfrm>
            <a:off x="6414006" y="2724933"/>
            <a:ext cx="1710813" cy="23083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00" b="1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AISO, HITOSHI</a:t>
            </a:r>
            <a:endParaRPr kumimoji="1" lang="ja-JP" altLang="en-US" sz="1000" b="1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26" name="テキスト ボックス 125">
            <a:extLst>
              <a:ext uri="{FF2B5EF4-FFF2-40B4-BE49-F238E27FC236}">
                <a16:creationId xmlns:a16="http://schemas.microsoft.com/office/drawing/2014/main" id="{08D5C6D9-8AE7-4CF6-83C9-2A3D22136E87}"/>
              </a:ext>
            </a:extLst>
          </p:cNvPr>
          <p:cNvSpPr txBox="1"/>
          <p:nvPr/>
        </p:nvSpPr>
        <p:spPr>
          <a:xfrm>
            <a:off x="6414007" y="2624472"/>
            <a:ext cx="1119217" cy="18466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ja-JP" altLang="en-US" sz="50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長岡技術科学大学　情報・経営システム工学課程　４年</a:t>
            </a:r>
            <a:endParaRPr kumimoji="1" lang="ja-JP" altLang="en-US" sz="5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27" name="テキスト ボックス 126">
            <a:extLst>
              <a:ext uri="{FF2B5EF4-FFF2-40B4-BE49-F238E27FC236}">
                <a16:creationId xmlns:a16="http://schemas.microsoft.com/office/drawing/2014/main" id="{A10398DA-4A46-4C3D-B7D8-35AACE5524EA}"/>
              </a:ext>
            </a:extLst>
          </p:cNvPr>
          <p:cNvSpPr txBox="1"/>
          <p:nvPr/>
        </p:nvSpPr>
        <p:spPr>
          <a:xfrm>
            <a:off x="6414007" y="2955765"/>
            <a:ext cx="1710812" cy="321928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ja-JP" sz="6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TEL. 070-2263-8269</a:t>
            </a:r>
          </a:p>
          <a:p>
            <a:r>
              <a:rPr lang="en-US" altLang="ja-JP" sz="6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E-MAIL. s203346@stn.nagaokaut.ac.jp</a:t>
            </a:r>
          </a:p>
          <a:p>
            <a:r>
              <a:rPr lang="en-US" altLang="ja-JP" sz="6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www.xxxxxxxxxxxxxxxxxxxx</a:t>
            </a:r>
          </a:p>
        </p:txBody>
      </p:sp>
      <p:sp>
        <p:nvSpPr>
          <p:cNvPr id="130" name="テキスト ボックス 129">
            <a:extLst>
              <a:ext uri="{FF2B5EF4-FFF2-40B4-BE49-F238E27FC236}">
                <a16:creationId xmlns:a16="http://schemas.microsoft.com/office/drawing/2014/main" id="{EA0AD93E-A862-4286-ADC6-AD90EA31701E}"/>
              </a:ext>
            </a:extLst>
          </p:cNvPr>
          <p:cNvSpPr txBox="1"/>
          <p:nvPr/>
        </p:nvSpPr>
        <p:spPr>
          <a:xfrm>
            <a:off x="8390443" y="2724933"/>
            <a:ext cx="1710813" cy="23083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00" b="1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AISO, HITOSHI</a:t>
            </a:r>
            <a:endParaRPr kumimoji="1" lang="ja-JP" altLang="en-US" sz="1000" b="1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31" name="テキスト ボックス 130">
            <a:extLst>
              <a:ext uri="{FF2B5EF4-FFF2-40B4-BE49-F238E27FC236}">
                <a16:creationId xmlns:a16="http://schemas.microsoft.com/office/drawing/2014/main" id="{E76A8F92-35BD-4098-830C-9EC708D9CB82}"/>
              </a:ext>
            </a:extLst>
          </p:cNvPr>
          <p:cNvSpPr txBox="1"/>
          <p:nvPr/>
        </p:nvSpPr>
        <p:spPr>
          <a:xfrm>
            <a:off x="8390444" y="2624472"/>
            <a:ext cx="1119217" cy="18466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ja-JP" altLang="en-US" sz="50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長岡技術科学大学　情報・経営システム工学課程　４年</a:t>
            </a:r>
            <a:endParaRPr kumimoji="1" lang="ja-JP" altLang="en-US" sz="5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32" name="テキスト ボックス 131">
            <a:extLst>
              <a:ext uri="{FF2B5EF4-FFF2-40B4-BE49-F238E27FC236}">
                <a16:creationId xmlns:a16="http://schemas.microsoft.com/office/drawing/2014/main" id="{695F3A80-C780-4079-83EB-EB16D23748EF}"/>
              </a:ext>
            </a:extLst>
          </p:cNvPr>
          <p:cNvSpPr txBox="1"/>
          <p:nvPr/>
        </p:nvSpPr>
        <p:spPr>
          <a:xfrm>
            <a:off x="8390444" y="2955765"/>
            <a:ext cx="1710812" cy="321928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ja-JP" sz="6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TEL. 070-2263-8269</a:t>
            </a:r>
          </a:p>
          <a:p>
            <a:r>
              <a:rPr lang="en-US" altLang="ja-JP" sz="6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E-MAIL. s203346@stn.nagaokaut.ac.jp</a:t>
            </a:r>
          </a:p>
          <a:p>
            <a:r>
              <a:rPr lang="en-US" altLang="ja-JP" sz="6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www.xxxxxxxxxxxxxxxxxxxx</a:t>
            </a:r>
          </a:p>
        </p:txBody>
      </p:sp>
      <p:sp>
        <p:nvSpPr>
          <p:cNvPr id="136" name="テキスト ボックス 135">
            <a:extLst>
              <a:ext uri="{FF2B5EF4-FFF2-40B4-BE49-F238E27FC236}">
                <a16:creationId xmlns:a16="http://schemas.microsoft.com/office/drawing/2014/main" id="{2BD809B7-FB1F-4559-87E8-D355A28E8EB2}"/>
              </a:ext>
            </a:extLst>
          </p:cNvPr>
          <p:cNvSpPr txBox="1"/>
          <p:nvPr/>
        </p:nvSpPr>
        <p:spPr>
          <a:xfrm>
            <a:off x="479936" y="6003648"/>
            <a:ext cx="1710813" cy="23083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00" b="1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AISO, HITOSHI</a:t>
            </a:r>
            <a:endParaRPr kumimoji="1" lang="ja-JP" altLang="en-US" sz="1000" b="1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37" name="テキスト ボックス 136">
            <a:extLst>
              <a:ext uri="{FF2B5EF4-FFF2-40B4-BE49-F238E27FC236}">
                <a16:creationId xmlns:a16="http://schemas.microsoft.com/office/drawing/2014/main" id="{2B870C68-E0BB-4225-9D77-901B60AB94FD}"/>
              </a:ext>
            </a:extLst>
          </p:cNvPr>
          <p:cNvSpPr txBox="1"/>
          <p:nvPr/>
        </p:nvSpPr>
        <p:spPr>
          <a:xfrm>
            <a:off x="479937" y="5903187"/>
            <a:ext cx="1119217" cy="18466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ja-JP" altLang="en-US" sz="50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長岡技術科学大学　情報・経営システム工学課程　４年</a:t>
            </a:r>
            <a:endParaRPr kumimoji="1" lang="ja-JP" altLang="en-US" sz="5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38" name="テキスト ボックス 137">
            <a:extLst>
              <a:ext uri="{FF2B5EF4-FFF2-40B4-BE49-F238E27FC236}">
                <a16:creationId xmlns:a16="http://schemas.microsoft.com/office/drawing/2014/main" id="{D769109C-EEE6-4BC2-9366-42A55B02ABF8}"/>
              </a:ext>
            </a:extLst>
          </p:cNvPr>
          <p:cNvSpPr txBox="1"/>
          <p:nvPr/>
        </p:nvSpPr>
        <p:spPr>
          <a:xfrm>
            <a:off x="479937" y="6234480"/>
            <a:ext cx="1710812" cy="321928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ja-JP" sz="6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TEL. 070-2263-8269</a:t>
            </a:r>
          </a:p>
          <a:p>
            <a:r>
              <a:rPr lang="en-US" altLang="ja-JP" sz="6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E-MAIL. s203346@stn.nagaokaut.ac.jp</a:t>
            </a:r>
          </a:p>
          <a:p>
            <a:r>
              <a:rPr lang="en-US" altLang="ja-JP" sz="6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www.xxxxxxxxxxxxxxxxxxxx</a:t>
            </a:r>
          </a:p>
        </p:txBody>
      </p:sp>
      <p:sp>
        <p:nvSpPr>
          <p:cNvPr id="141" name="テキスト ボックス 140">
            <a:extLst>
              <a:ext uri="{FF2B5EF4-FFF2-40B4-BE49-F238E27FC236}">
                <a16:creationId xmlns:a16="http://schemas.microsoft.com/office/drawing/2014/main" id="{E65EBECC-506D-4F9E-96E3-A9BF5F1522B5}"/>
              </a:ext>
            </a:extLst>
          </p:cNvPr>
          <p:cNvSpPr txBox="1"/>
          <p:nvPr/>
        </p:nvSpPr>
        <p:spPr>
          <a:xfrm>
            <a:off x="2471932" y="6003648"/>
            <a:ext cx="1710813" cy="23083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00" b="1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AISO, HITOSHI</a:t>
            </a:r>
            <a:endParaRPr kumimoji="1" lang="ja-JP" altLang="en-US" sz="1000" b="1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42" name="テキスト ボックス 141">
            <a:extLst>
              <a:ext uri="{FF2B5EF4-FFF2-40B4-BE49-F238E27FC236}">
                <a16:creationId xmlns:a16="http://schemas.microsoft.com/office/drawing/2014/main" id="{39DD5275-285A-4259-8E96-712481E8E44D}"/>
              </a:ext>
            </a:extLst>
          </p:cNvPr>
          <p:cNvSpPr txBox="1"/>
          <p:nvPr/>
        </p:nvSpPr>
        <p:spPr>
          <a:xfrm>
            <a:off x="2471933" y="5903187"/>
            <a:ext cx="1119217" cy="18466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ja-JP" altLang="en-US" sz="50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長岡技術科学大学　情報・経営システム工学課程　４年</a:t>
            </a:r>
            <a:endParaRPr kumimoji="1" lang="ja-JP" altLang="en-US" sz="5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43" name="テキスト ボックス 142">
            <a:extLst>
              <a:ext uri="{FF2B5EF4-FFF2-40B4-BE49-F238E27FC236}">
                <a16:creationId xmlns:a16="http://schemas.microsoft.com/office/drawing/2014/main" id="{8FBC6EE1-1579-4F46-B563-1188519DD7F8}"/>
              </a:ext>
            </a:extLst>
          </p:cNvPr>
          <p:cNvSpPr txBox="1"/>
          <p:nvPr/>
        </p:nvSpPr>
        <p:spPr>
          <a:xfrm>
            <a:off x="2471933" y="6234480"/>
            <a:ext cx="1710812" cy="321928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ja-JP" sz="6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TEL. 070-2263-8269</a:t>
            </a:r>
          </a:p>
          <a:p>
            <a:r>
              <a:rPr lang="en-US" altLang="ja-JP" sz="6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E-MAIL. s203346@stn.nagaokaut.ac.jp</a:t>
            </a:r>
          </a:p>
          <a:p>
            <a:r>
              <a:rPr lang="en-US" altLang="ja-JP" sz="6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www.xxxxxxxxxxxxxxxxxxxx</a:t>
            </a:r>
          </a:p>
        </p:txBody>
      </p:sp>
      <p:sp>
        <p:nvSpPr>
          <p:cNvPr id="146" name="テキスト ボックス 145">
            <a:extLst>
              <a:ext uri="{FF2B5EF4-FFF2-40B4-BE49-F238E27FC236}">
                <a16:creationId xmlns:a16="http://schemas.microsoft.com/office/drawing/2014/main" id="{B707EA2C-72BB-4628-93F7-DC03CDB4E89B}"/>
              </a:ext>
            </a:extLst>
          </p:cNvPr>
          <p:cNvSpPr txBox="1"/>
          <p:nvPr/>
        </p:nvSpPr>
        <p:spPr>
          <a:xfrm>
            <a:off x="4437569" y="6003648"/>
            <a:ext cx="1710813" cy="23083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00" b="1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AISO, HITOSHI</a:t>
            </a:r>
            <a:endParaRPr kumimoji="1" lang="ja-JP" altLang="en-US" sz="1000" b="1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47" name="テキスト ボックス 146">
            <a:extLst>
              <a:ext uri="{FF2B5EF4-FFF2-40B4-BE49-F238E27FC236}">
                <a16:creationId xmlns:a16="http://schemas.microsoft.com/office/drawing/2014/main" id="{EB41B84B-D2E0-4499-9223-1DE0E8640CB3}"/>
              </a:ext>
            </a:extLst>
          </p:cNvPr>
          <p:cNvSpPr txBox="1"/>
          <p:nvPr/>
        </p:nvSpPr>
        <p:spPr>
          <a:xfrm>
            <a:off x="4437570" y="5903187"/>
            <a:ext cx="1119217" cy="18466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ja-JP" altLang="en-US" sz="50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長岡技術科学大学　情報・経営システム工学課程　４年</a:t>
            </a:r>
            <a:endParaRPr kumimoji="1" lang="ja-JP" altLang="en-US" sz="5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48" name="テキスト ボックス 147">
            <a:extLst>
              <a:ext uri="{FF2B5EF4-FFF2-40B4-BE49-F238E27FC236}">
                <a16:creationId xmlns:a16="http://schemas.microsoft.com/office/drawing/2014/main" id="{72211E12-A7DE-4595-90EE-81A002B19E4C}"/>
              </a:ext>
            </a:extLst>
          </p:cNvPr>
          <p:cNvSpPr txBox="1"/>
          <p:nvPr/>
        </p:nvSpPr>
        <p:spPr>
          <a:xfrm>
            <a:off x="4437570" y="6234480"/>
            <a:ext cx="1710812" cy="321928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ja-JP" sz="6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TEL. 070-2263-8269</a:t>
            </a:r>
          </a:p>
          <a:p>
            <a:r>
              <a:rPr lang="en-US" altLang="ja-JP" sz="6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E-MAIL. s203346@stn.nagaokaut.ac.jp</a:t>
            </a:r>
          </a:p>
          <a:p>
            <a:r>
              <a:rPr lang="en-US" altLang="ja-JP" sz="6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www.xxxxxxxxxxxxxxxxxxxx</a:t>
            </a:r>
          </a:p>
        </p:txBody>
      </p:sp>
      <p:sp>
        <p:nvSpPr>
          <p:cNvPr id="151" name="テキスト ボックス 150">
            <a:extLst>
              <a:ext uri="{FF2B5EF4-FFF2-40B4-BE49-F238E27FC236}">
                <a16:creationId xmlns:a16="http://schemas.microsoft.com/office/drawing/2014/main" id="{35BFACF2-A2BE-483C-A7CE-5625B0D4CACC}"/>
              </a:ext>
            </a:extLst>
          </p:cNvPr>
          <p:cNvSpPr txBox="1"/>
          <p:nvPr/>
        </p:nvSpPr>
        <p:spPr>
          <a:xfrm>
            <a:off x="6414006" y="6003648"/>
            <a:ext cx="1710813" cy="23083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00" b="1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AISO, HITOSHI</a:t>
            </a:r>
            <a:endParaRPr kumimoji="1" lang="ja-JP" altLang="en-US" sz="1000" b="1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52" name="テキスト ボックス 151">
            <a:extLst>
              <a:ext uri="{FF2B5EF4-FFF2-40B4-BE49-F238E27FC236}">
                <a16:creationId xmlns:a16="http://schemas.microsoft.com/office/drawing/2014/main" id="{41982CE7-94EE-46D0-8183-681D9CCC7742}"/>
              </a:ext>
            </a:extLst>
          </p:cNvPr>
          <p:cNvSpPr txBox="1"/>
          <p:nvPr/>
        </p:nvSpPr>
        <p:spPr>
          <a:xfrm>
            <a:off x="6414007" y="5903187"/>
            <a:ext cx="1119217" cy="18466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ja-JP" altLang="en-US" sz="50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長岡技術科学大学　情報・経営システム工学課程　４年</a:t>
            </a:r>
            <a:endParaRPr kumimoji="1" lang="ja-JP" altLang="en-US" sz="5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53" name="テキスト ボックス 152">
            <a:extLst>
              <a:ext uri="{FF2B5EF4-FFF2-40B4-BE49-F238E27FC236}">
                <a16:creationId xmlns:a16="http://schemas.microsoft.com/office/drawing/2014/main" id="{D4196E86-6713-49A2-BC8C-E0A43EB0F3D8}"/>
              </a:ext>
            </a:extLst>
          </p:cNvPr>
          <p:cNvSpPr txBox="1"/>
          <p:nvPr/>
        </p:nvSpPr>
        <p:spPr>
          <a:xfrm>
            <a:off x="6414007" y="6234480"/>
            <a:ext cx="1710812" cy="321928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ja-JP" sz="6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TEL. 070-2263-8269</a:t>
            </a:r>
          </a:p>
          <a:p>
            <a:r>
              <a:rPr lang="en-US" altLang="ja-JP" sz="6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E-MAIL. s203346@stn.nagaokaut.ac.jp</a:t>
            </a:r>
          </a:p>
          <a:p>
            <a:r>
              <a:rPr lang="en-US" altLang="ja-JP" sz="6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www.xxxxxxxxxxxxxxxxxxxx</a:t>
            </a:r>
          </a:p>
        </p:txBody>
      </p:sp>
      <p:sp>
        <p:nvSpPr>
          <p:cNvPr id="156" name="テキスト ボックス 155">
            <a:extLst>
              <a:ext uri="{FF2B5EF4-FFF2-40B4-BE49-F238E27FC236}">
                <a16:creationId xmlns:a16="http://schemas.microsoft.com/office/drawing/2014/main" id="{C30F3DE5-E354-4F6B-A554-7CC8A53C3A3B}"/>
              </a:ext>
            </a:extLst>
          </p:cNvPr>
          <p:cNvSpPr txBox="1"/>
          <p:nvPr/>
        </p:nvSpPr>
        <p:spPr>
          <a:xfrm>
            <a:off x="8390443" y="6003648"/>
            <a:ext cx="1710813" cy="23083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00" b="1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AISO, HITOSHI</a:t>
            </a:r>
            <a:endParaRPr kumimoji="1" lang="ja-JP" altLang="en-US" sz="1000" b="1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57" name="テキスト ボックス 156">
            <a:extLst>
              <a:ext uri="{FF2B5EF4-FFF2-40B4-BE49-F238E27FC236}">
                <a16:creationId xmlns:a16="http://schemas.microsoft.com/office/drawing/2014/main" id="{27E942AA-4915-4B1C-A410-0D327E7C2EDE}"/>
              </a:ext>
            </a:extLst>
          </p:cNvPr>
          <p:cNvSpPr txBox="1"/>
          <p:nvPr/>
        </p:nvSpPr>
        <p:spPr>
          <a:xfrm>
            <a:off x="8390444" y="5903187"/>
            <a:ext cx="1119217" cy="18466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ja-JP" altLang="en-US" sz="50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長岡技術科学大学　情報・経営システム工学課程　４年</a:t>
            </a:r>
            <a:endParaRPr kumimoji="1" lang="ja-JP" altLang="en-US" sz="5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58" name="テキスト ボックス 157">
            <a:extLst>
              <a:ext uri="{FF2B5EF4-FFF2-40B4-BE49-F238E27FC236}">
                <a16:creationId xmlns:a16="http://schemas.microsoft.com/office/drawing/2014/main" id="{5BCF4C93-E242-4931-AD27-27AC7CB4F19C}"/>
              </a:ext>
            </a:extLst>
          </p:cNvPr>
          <p:cNvSpPr txBox="1"/>
          <p:nvPr/>
        </p:nvSpPr>
        <p:spPr>
          <a:xfrm>
            <a:off x="8390444" y="6234480"/>
            <a:ext cx="1710812" cy="321928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ja-JP" sz="6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TEL. 070-2263-8269</a:t>
            </a:r>
          </a:p>
          <a:p>
            <a:r>
              <a:rPr lang="en-US" altLang="ja-JP" sz="6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E-MAIL. s203346@stn.nagaokaut.ac.jp</a:t>
            </a:r>
          </a:p>
          <a:p>
            <a:r>
              <a:rPr lang="en-US" altLang="ja-JP" sz="6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www.xxxxxxxxxxxxxxxxxxxx</a:t>
            </a:r>
          </a:p>
        </p:txBody>
      </p:sp>
      <p:sp>
        <p:nvSpPr>
          <p:cNvPr id="161" name="テキスト ボックス 160">
            <a:extLst>
              <a:ext uri="{FF2B5EF4-FFF2-40B4-BE49-F238E27FC236}">
                <a16:creationId xmlns:a16="http://schemas.microsoft.com/office/drawing/2014/main" id="{3884836D-A977-4921-BC93-1A40F1E4334B}"/>
              </a:ext>
            </a:extLst>
          </p:cNvPr>
          <p:cNvSpPr txBox="1"/>
          <p:nvPr/>
        </p:nvSpPr>
        <p:spPr>
          <a:xfrm>
            <a:off x="342798" y="164636"/>
            <a:ext cx="6496704" cy="199627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kumimoji="1" lang="ja-JP" altLang="en-US" sz="11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オモテ面</a:t>
            </a:r>
          </a:p>
        </p:txBody>
      </p:sp>
      <p:pic>
        <p:nvPicPr>
          <p:cNvPr id="55" name="図プレースホルダー 2">
            <a:extLst>
              <a:ext uri="{FF2B5EF4-FFF2-40B4-BE49-F238E27FC236}">
                <a16:creationId xmlns:a16="http://schemas.microsoft.com/office/drawing/2014/main" id="{DEDE83F6-26BF-0C4E-A7C7-31AE956B9920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2" b="442"/>
          <a:stretch>
            <a:fillRect/>
          </a:stretch>
        </p:blipFill>
        <p:spPr/>
      </p:pic>
      <p:pic>
        <p:nvPicPr>
          <p:cNvPr id="56" name="図プレースホルダー 2">
            <a:extLst>
              <a:ext uri="{FF2B5EF4-FFF2-40B4-BE49-F238E27FC236}">
                <a16:creationId xmlns:a16="http://schemas.microsoft.com/office/drawing/2014/main" id="{68EBE747-6AE3-ED4A-98D9-3FBF2B6B0524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2" b="442"/>
          <a:stretch>
            <a:fillRect/>
          </a:stretch>
        </p:blipFill>
        <p:spPr/>
      </p:pic>
      <p:pic>
        <p:nvPicPr>
          <p:cNvPr id="57" name="図プレースホルダー 2">
            <a:extLst>
              <a:ext uri="{FF2B5EF4-FFF2-40B4-BE49-F238E27FC236}">
                <a16:creationId xmlns:a16="http://schemas.microsoft.com/office/drawing/2014/main" id="{BCC8CFCD-B6D7-DA46-BDD7-EE1A5A9061C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2" b="442"/>
          <a:stretch>
            <a:fillRect/>
          </a:stretch>
        </p:blipFill>
        <p:spPr/>
      </p:pic>
      <p:pic>
        <p:nvPicPr>
          <p:cNvPr id="58" name="図プレースホルダー 2">
            <a:extLst>
              <a:ext uri="{FF2B5EF4-FFF2-40B4-BE49-F238E27FC236}">
                <a16:creationId xmlns:a16="http://schemas.microsoft.com/office/drawing/2014/main" id="{077206DA-41DC-5A40-A2D0-3BB307D89D6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2" b="442"/>
          <a:stretch>
            <a:fillRect/>
          </a:stretch>
        </p:blipFill>
        <p:spPr/>
      </p:pic>
      <p:pic>
        <p:nvPicPr>
          <p:cNvPr id="62" name="図プレースホルダー 2">
            <a:extLst>
              <a:ext uri="{FF2B5EF4-FFF2-40B4-BE49-F238E27FC236}">
                <a16:creationId xmlns:a16="http://schemas.microsoft.com/office/drawing/2014/main" id="{C597CC59-E3D3-614C-9E7F-55B45708E92E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2" b="442"/>
          <a:stretch>
            <a:fillRect/>
          </a:stretch>
        </p:blipFill>
        <p:spPr/>
      </p:pic>
      <p:pic>
        <p:nvPicPr>
          <p:cNvPr id="63" name="図プレースホルダー 2">
            <a:extLst>
              <a:ext uri="{FF2B5EF4-FFF2-40B4-BE49-F238E27FC236}">
                <a16:creationId xmlns:a16="http://schemas.microsoft.com/office/drawing/2014/main" id="{E3D98D63-8277-2C44-8BEA-E8B027C868ED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2" b="442"/>
          <a:stretch>
            <a:fillRect/>
          </a:stretch>
        </p:blipFill>
        <p:spPr/>
      </p:pic>
      <p:pic>
        <p:nvPicPr>
          <p:cNvPr id="64" name="図プレースホルダー 2">
            <a:extLst>
              <a:ext uri="{FF2B5EF4-FFF2-40B4-BE49-F238E27FC236}">
                <a16:creationId xmlns:a16="http://schemas.microsoft.com/office/drawing/2014/main" id="{6DA28DAD-10AA-1042-9DB3-EE96C2985DFE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2" b="442"/>
          <a:stretch>
            <a:fillRect/>
          </a:stretch>
        </p:blipFill>
        <p:spPr/>
      </p:pic>
      <p:pic>
        <p:nvPicPr>
          <p:cNvPr id="65" name="図プレースホルダー 2">
            <a:extLst>
              <a:ext uri="{FF2B5EF4-FFF2-40B4-BE49-F238E27FC236}">
                <a16:creationId xmlns:a16="http://schemas.microsoft.com/office/drawing/2014/main" id="{3EE43DE7-A68F-B94C-B4DA-B831BA3F0424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2" b="442"/>
          <a:stretch>
            <a:fillRect/>
          </a:stretch>
        </p:blipFill>
        <p:spPr/>
      </p:pic>
      <p:pic>
        <p:nvPicPr>
          <p:cNvPr id="67" name="図プレースホルダー 2">
            <a:extLst>
              <a:ext uri="{FF2B5EF4-FFF2-40B4-BE49-F238E27FC236}">
                <a16:creationId xmlns:a16="http://schemas.microsoft.com/office/drawing/2014/main" id="{B38F4768-A4C0-7644-976E-10E309DB4DE5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2" b="442"/>
          <a:stretch>
            <a:fillRect/>
          </a:stretch>
        </p:blipFill>
        <p:spPr/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14D2789F-77A2-1E40-B2C8-5E81E2A777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484" y="3225154"/>
            <a:ext cx="542643" cy="542643"/>
          </a:xfrm>
          <a:prstGeom prst="rect">
            <a:avLst/>
          </a:prstGeom>
        </p:spPr>
      </p:pic>
      <p:pic>
        <p:nvPicPr>
          <p:cNvPr id="70" name="図 69">
            <a:extLst>
              <a:ext uri="{FF2B5EF4-FFF2-40B4-BE49-F238E27FC236}">
                <a16:creationId xmlns:a16="http://schemas.microsoft.com/office/drawing/2014/main" id="{829569DC-1F41-CE43-857E-819F981041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908" y="3224155"/>
            <a:ext cx="542643" cy="542643"/>
          </a:xfrm>
          <a:prstGeom prst="rect">
            <a:avLst/>
          </a:prstGeom>
        </p:spPr>
      </p:pic>
      <p:pic>
        <p:nvPicPr>
          <p:cNvPr id="71" name="図 70">
            <a:extLst>
              <a:ext uri="{FF2B5EF4-FFF2-40B4-BE49-F238E27FC236}">
                <a16:creationId xmlns:a16="http://schemas.microsoft.com/office/drawing/2014/main" id="{FB1F3DFF-137F-434F-BC85-CA279B5702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4824" y="3224154"/>
            <a:ext cx="542643" cy="542643"/>
          </a:xfrm>
          <a:prstGeom prst="rect">
            <a:avLst/>
          </a:prstGeom>
        </p:spPr>
      </p:pic>
      <p:pic>
        <p:nvPicPr>
          <p:cNvPr id="72" name="図 71">
            <a:extLst>
              <a:ext uri="{FF2B5EF4-FFF2-40B4-BE49-F238E27FC236}">
                <a16:creationId xmlns:a16="http://schemas.microsoft.com/office/drawing/2014/main" id="{9C871868-3B06-C242-A041-2E7BC7EBEE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2365" y="3218204"/>
            <a:ext cx="542643" cy="542643"/>
          </a:xfrm>
          <a:prstGeom prst="rect">
            <a:avLst/>
          </a:prstGeom>
        </p:spPr>
      </p:pic>
      <p:pic>
        <p:nvPicPr>
          <p:cNvPr id="73" name="図 72">
            <a:extLst>
              <a:ext uri="{FF2B5EF4-FFF2-40B4-BE49-F238E27FC236}">
                <a16:creationId xmlns:a16="http://schemas.microsoft.com/office/drawing/2014/main" id="{E4C9986B-8A4B-5E45-B5DE-EFE89C2E3B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8168" y="3225154"/>
            <a:ext cx="542643" cy="542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651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54AF7C1D-A518-4AFF-821F-37665DE38290}"/>
              </a:ext>
            </a:extLst>
          </p:cNvPr>
          <p:cNvSpPr txBox="1"/>
          <p:nvPr/>
        </p:nvSpPr>
        <p:spPr>
          <a:xfrm>
            <a:off x="342798" y="164636"/>
            <a:ext cx="6496704" cy="199627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kumimoji="1" lang="ja-JP" altLang="en-US" sz="11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ウラ面</a:t>
            </a:r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EE0DE690-7448-4F77-9297-B2D2A728465D}"/>
              </a:ext>
            </a:extLst>
          </p:cNvPr>
          <p:cNvSpPr txBox="1"/>
          <p:nvPr/>
        </p:nvSpPr>
        <p:spPr>
          <a:xfrm>
            <a:off x="743855" y="2026434"/>
            <a:ext cx="1323070" cy="230832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ja-JP" sz="800" b="1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NAGAOKA UNIVERSITY</a:t>
            </a:r>
            <a:br>
              <a:rPr lang="en-US" altLang="ja-JP" sz="800" b="1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</a:br>
            <a:r>
              <a:rPr lang="en-US" altLang="ja-JP" sz="800" b="1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OF TECHNOLOGY</a:t>
            </a:r>
            <a:endParaRPr kumimoji="1" lang="ja-JP" altLang="en-US" sz="800" b="1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AEB43961-7319-46B2-930A-76606E278A98}"/>
              </a:ext>
            </a:extLst>
          </p:cNvPr>
          <p:cNvSpPr txBox="1"/>
          <p:nvPr/>
        </p:nvSpPr>
        <p:spPr>
          <a:xfrm>
            <a:off x="743855" y="2215061"/>
            <a:ext cx="1323070" cy="230832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sz="4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WWW.XXXXXXXXXXXXXXX</a:t>
            </a:r>
            <a:endParaRPr kumimoji="1" lang="ja-JP" altLang="en-US" sz="400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30EAF636-5CB9-774E-B827-C4057CC756C0}"/>
              </a:ext>
            </a:extLst>
          </p:cNvPr>
          <p:cNvGrpSpPr/>
          <p:nvPr/>
        </p:nvGrpSpPr>
        <p:grpSpPr>
          <a:xfrm>
            <a:off x="2727982" y="2026434"/>
            <a:ext cx="1323070" cy="419459"/>
            <a:chOff x="2732255" y="2026434"/>
            <a:chExt cx="1323070" cy="419459"/>
          </a:xfrm>
        </p:grpSpPr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692B5B65-EB2C-EC4A-8403-CBABB67C8105}"/>
                </a:ext>
              </a:extLst>
            </p:cNvPr>
            <p:cNvSpPr txBox="1"/>
            <p:nvPr/>
          </p:nvSpPr>
          <p:spPr>
            <a:xfrm>
              <a:off x="2732255" y="2026434"/>
              <a:ext cx="1323070" cy="2308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ja-JP" sz="800" b="1" dirty="0">
                  <a:solidFill>
                    <a:schemeClr val="bg1"/>
                  </a:solidFill>
                  <a:latin typeface="游ゴシック Medium" panose="020B0500000000000000" pitchFamily="50" charset="-128"/>
                  <a:ea typeface="游ゴシック Medium" panose="020B0500000000000000" pitchFamily="50" charset="-128"/>
                </a:rPr>
                <a:t>NAGAOKA UNIVERSITY</a:t>
              </a:r>
              <a:br>
                <a:rPr lang="en-US" altLang="ja-JP" sz="800" b="1" dirty="0">
                  <a:solidFill>
                    <a:schemeClr val="bg1"/>
                  </a:solidFill>
                  <a:latin typeface="游ゴシック Medium" panose="020B0500000000000000" pitchFamily="50" charset="-128"/>
                  <a:ea typeface="游ゴシック Medium" panose="020B0500000000000000" pitchFamily="50" charset="-128"/>
                </a:rPr>
              </a:br>
              <a:r>
                <a:rPr lang="en-US" altLang="ja-JP" sz="800" b="1" dirty="0">
                  <a:solidFill>
                    <a:schemeClr val="bg1"/>
                  </a:solidFill>
                  <a:latin typeface="游ゴシック Medium" panose="020B0500000000000000" pitchFamily="50" charset="-128"/>
                  <a:ea typeface="游ゴシック Medium" panose="020B0500000000000000" pitchFamily="50" charset="-128"/>
                </a:rPr>
                <a:t>OF TECHNOLOGY</a:t>
              </a:r>
              <a:endParaRPr kumimoji="1" lang="ja-JP" altLang="en-US" sz="800" b="1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endParaRPr>
            </a:p>
          </p:txBody>
        </p: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E5581F7E-2E40-1C4E-810F-77446FE34F60}"/>
                </a:ext>
              </a:extLst>
            </p:cNvPr>
            <p:cNvSpPr txBox="1"/>
            <p:nvPr/>
          </p:nvSpPr>
          <p:spPr>
            <a:xfrm>
              <a:off x="2732255" y="2215061"/>
              <a:ext cx="1323070" cy="2308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kumimoji="1" lang="en-US" altLang="ja-JP" sz="400" dirty="0">
                  <a:solidFill>
                    <a:schemeClr val="bg1"/>
                  </a:solidFill>
                  <a:latin typeface="游ゴシック Medium" panose="020B0500000000000000" pitchFamily="50" charset="-128"/>
                  <a:ea typeface="游ゴシック Medium" panose="020B0500000000000000" pitchFamily="50" charset="-128"/>
                </a:rPr>
                <a:t>WWW.XXXXXXXXXXXXXXX</a:t>
              </a:r>
              <a:endParaRPr kumimoji="1" lang="ja-JP" altLang="en-US" sz="4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endParaRPr>
            </a:p>
          </p:txBody>
        </p:sp>
      </p:grp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D37F124D-D8E1-AF43-8941-B752AC21C87E}"/>
              </a:ext>
            </a:extLst>
          </p:cNvPr>
          <p:cNvGrpSpPr/>
          <p:nvPr/>
        </p:nvGrpSpPr>
        <p:grpSpPr>
          <a:xfrm>
            <a:off x="4705736" y="2026434"/>
            <a:ext cx="1323070" cy="419459"/>
            <a:chOff x="2732255" y="2026434"/>
            <a:chExt cx="1323070" cy="419459"/>
          </a:xfrm>
        </p:grpSpPr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DF48D71E-8B9D-4B4C-B21B-53C68C912A23}"/>
                </a:ext>
              </a:extLst>
            </p:cNvPr>
            <p:cNvSpPr txBox="1"/>
            <p:nvPr/>
          </p:nvSpPr>
          <p:spPr>
            <a:xfrm>
              <a:off x="2732255" y="2026434"/>
              <a:ext cx="1323070" cy="2308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ja-JP" sz="800" b="1" dirty="0">
                  <a:solidFill>
                    <a:schemeClr val="bg1"/>
                  </a:solidFill>
                  <a:latin typeface="游ゴシック Medium" panose="020B0500000000000000" pitchFamily="50" charset="-128"/>
                  <a:ea typeface="游ゴシック Medium" panose="020B0500000000000000" pitchFamily="50" charset="-128"/>
                </a:rPr>
                <a:t>NAGAOKA UNIVERSITY</a:t>
              </a:r>
              <a:br>
                <a:rPr lang="en-US" altLang="ja-JP" sz="800" b="1" dirty="0">
                  <a:solidFill>
                    <a:schemeClr val="bg1"/>
                  </a:solidFill>
                  <a:latin typeface="游ゴシック Medium" panose="020B0500000000000000" pitchFamily="50" charset="-128"/>
                  <a:ea typeface="游ゴシック Medium" panose="020B0500000000000000" pitchFamily="50" charset="-128"/>
                </a:rPr>
              </a:br>
              <a:r>
                <a:rPr lang="en-US" altLang="ja-JP" sz="800" b="1" dirty="0">
                  <a:solidFill>
                    <a:schemeClr val="bg1"/>
                  </a:solidFill>
                  <a:latin typeface="游ゴシック Medium" panose="020B0500000000000000" pitchFamily="50" charset="-128"/>
                  <a:ea typeface="游ゴシック Medium" panose="020B0500000000000000" pitchFamily="50" charset="-128"/>
                </a:rPr>
                <a:t>OF TECHNOLOGY</a:t>
              </a:r>
              <a:endParaRPr kumimoji="1" lang="ja-JP" altLang="en-US" sz="800" b="1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endParaRPr>
            </a:p>
          </p:txBody>
        </p: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9C4BCF7E-B7C0-7C41-A4FB-14187D480030}"/>
                </a:ext>
              </a:extLst>
            </p:cNvPr>
            <p:cNvSpPr txBox="1"/>
            <p:nvPr/>
          </p:nvSpPr>
          <p:spPr>
            <a:xfrm>
              <a:off x="2732255" y="2215061"/>
              <a:ext cx="1323070" cy="2308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kumimoji="1" lang="en-US" altLang="ja-JP" sz="400" dirty="0">
                  <a:solidFill>
                    <a:schemeClr val="bg1"/>
                  </a:solidFill>
                  <a:latin typeface="游ゴシック Medium" panose="020B0500000000000000" pitchFamily="50" charset="-128"/>
                  <a:ea typeface="游ゴシック Medium" panose="020B0500000000000000" pitchFamily="50" charset="-128"/>
                </a:rPr>
                <a:t>WWW.XXXXXXXXXXXXXXX</a:t>
              </a:r>
              <a:endParaRPr kumimoji="1" lang="ja-JP" altLang="en-US" sz="4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endParaRPr>
            </a:p>
          </p:txBody>
        </p:sp>
      </p:grp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25084588-CCC4-C945-9306-33E350644D1D}"/>
              </a:ext>
            </a:extLst>
          </p:cNvPr>
          <p:cNvGrpSpPr/>
          <p:nvPr/>
        </p:nvGrpSpPr>
        <p:grpSpPr>
          <a:xfrm>
            <a:off x="6680441" y="2026434"/>
            <a:ext cx="1323070" cy="419459"/>
            <a:chOff x="2732255" y="2026434"/>
            <a:chExt cx="1323070" cy="419459"/>
          </a:xfrm>
        </p:grpSpPr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B4C71590-AF94-9340-B080-FB054B3373AE}"/>
                </a:ext>
              </a:extLst>
            </p:cNvPr>
            <p:cNvSpPr txBox="1"/>
            <p:nvPr/>
          </p:nvSpPr>
          <p:spPr>
            <a:xfrm>
              <a:off x="2732255" y="2026434"/>
              <a:ext cx="1323070" cy="2308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ja-JP" sz="800" b="1" dirty="0">
                  <a:solidFill>
                    <a:schemeClr val="bg1"/>
                  </a:solidFill>
                  <a:latin typeface="游ゴシック Medium" panose="020B0500000000000000" pitchFamily="50" charset="-128"/>
                  <a:ea typeface="游ゴシック Medium" panose="020B0500000000000000" pitchFamily="50" charset="-128"/>
                </a:rPr>
                <a:t>NAGAOKA UNIVERSITY</a:t>
              </a:r>
              <a:br>
                <a:rPr lang="en-US" altLang="ja-JP" sz="800" b="1" dirty="0">
                  <a:solidFill>
                    <a:schemeClr val="bg1"/>
                  </a:solidFill>
                  <a:latin typeface="游ゴシック Medium" panose="020B0500000000000000" pitchFamily="50" charset="-128"/>
                  <a:ea typeface="游ゴシック Medium" panose="020B0500000000000000" pitchFamily="50" charset="-128"/>
                </a:rPr>
              </a:br>
              <a:r>
                <a:rPr lang="en-US" altLang="ja-JP" sz="800" b="1" dirty="0">
                  <a:solidFill>
                    <a:schemeClr val="bg1"/>
                  </a:solidFill>
                  <a:latin typeface="游ゴシック Medium" panose="020B0500000000000000" pitchFamily="50" charset="-128"/>
                  <a:ea typeface="游ゴシック Medium" panose="020B0500000000000000" pitchFamily="50" charset="-128"/>
                </a:rPr>
                <a:t>OF TECHNOLOGY</a:t>
              </a:r>
              <a:endParaRPr kumimoji="1" lang="ja-JP" altLang="en-US" sz="800" b="1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endParaRPr>
            </a:p>
          </p:txBody>
        </p:sp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16A0DEF0-B9DE-474E-A91C-6AE87376B7CE}"/>
                </a:ext>
              </a:extLst>
            </p:cNvPr>
            <p:cNvSpPr txBox="1"/>
            <p:nvPr/>
          </p:nvSpPr>
          <p:spPr>
            <a:xfrm>
              <a:off x="2732255" y="2215061"/>
              <a:ext cx="1323070" cy="2308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kumimoji="1" lang="en-US" altLang="ja-JP" sz="400" dirty="0">
                  <a:solidFill>
                    <a:schemeClr val="bg1"/>
                  </a:solidFill>
                  <a:latin typeface="游ゴシック Medium" panose="020B0500000000000000" pitchFamily="50" charset="-128"/>
                  <a:ea typeface="游ゴシック Medium" panose="020B0500000000000000" pitchFamily="50" charset="-128"/>
                </a:rPr>
                <a:t>WWW.XXXXXXXXXXXXXXX</a:t>
              </a:r>
              <a:endParaRPr kumimoji="1" lang="ja-JP" altLang="en-US" sz="4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endParaRPr>
            </a:p>
          </p:txBody>
        </p:sp>
      </p:grp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5314219F-2668-9D4F-97F3-4DA1AF65E16C}"/>
              </a:ext>
            </a:extLst>
          </p:cNvPr>
          <p:cNvGrpSpPr/>
          <p:nvPr/>
        </p:nvGrpSpPr>
        <p:grpSpPr>
          <a:xfrm>
            <a:off x="8658860" y="2026434"/>
            <a:ext cx="1323070" cy="419459"/>
            <a:chOff x="2732255" y="2026434"/>
            <a:chExt cx="1323070" cy="419459"/>
          </a:xfrm>
        </p:grpSpPr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C1FFAD2C-22B8-8D4C-817E-1A5B4436E02C}"/>
                </a:ext>
              </a:extLst>
            </p:cNvPr>
            <p:cNvSpPr txBox="1"/>
            <p:nvPr/>
          </p:nvSpPr>
          <p:spPr>
            <a:xfrm>
              <a:off x="2732255" y="2026434"/>
              <a:ext cx="1323070" cy="2308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ja-JP" sz="800" b="1" dirty="0">
                  <a:solidFill>
                    <a:schemeClr val="bg1"/>
                  </a:solidFill>
                  <a:latin typeface="游ゴシック Medium" panose="020B0500000000000000" pitchFamily="50" charset="-128"/>
                  <a:ea typeface="游ゴシック Medium" panose="020B0500000000000000" pitchFamily="50" charset="-128"/>
                </a:rPr>
                <a:t>NAGAOKA UNIVERSITY</a:t>
              </a:r>
              <a:br>
                <a:rPr lang="en-US" altLang="ja-JP" sz="800" b="1" dirty="0">
                  <a:solidFill>
                    <a:schemeClr val="bg1"/>
                  </a:solidFill>
                  <a:latin typeface="游ゴシック Medium" panose="020B0500000000000000" pitchFamily="50" charset="-128"/>
                  <a:ea typeface="游ゴシック Medium" panose="020B0500000000000000" pitchFamily="50" charset="-128"/>
                </a:rPr>
              </a:br>
              <a:r>
                <a:rPr lang="en-US" altLang="ja-JP" sz="800" b="1" dirty="0">
                  <a:solidFill>
                    <a:schemeClr val="bg1"/>
                  </a:solidFill>
                  <a:latin typeface="游ゴシック Medium" panose="020B0500000000000000" pitchFamily="50" charset="-128"/>
                  <a:ea typeface="游ゴシック Medium" panose="020B0500000000000000" pitchFamily="50" charset="-128"/>
                </a:rPr>
                <a:t>OF TECHNOLOGY</a:t>
              </a:r>
              <a:endParaRPr kumimoji="1" lang="ja-JP" altLang="en-US" sz="800" b="1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endParaRPr>
            </a:p>
          </p:txBody>
        </p: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1CAE7631-C667-7648-B4C6-8B6EF4ACD74E}"/>
                </a:ext>
              </a:extLst>
            </p:cNvPr>
            <p:cNvSpPr txBox="1"/>
            <p:nvPr/>
          </p:nvSpPr>
          <p:spPr>
            <a:xfrm>
              <a:off x="2732255" y="2215061"/>
              <a:ext cx="1323070" cy="2308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kumimoji="1" lang="en-US" altLang="ja-JP" sz="400" dirty="0">
                  <a:solidFill>
                    <a:schemeClr val="bg1"/>
                  </a:solidFill>
                  <a:latin typeface="游ゴシック Medium" panose="020B0500000000000000" pitchFamily="50" charset="-128"/>
                  <a:ea typeface="游ゴシック Medium" panose="020B0500000000000000" pitchFamily="50" charset="-128"/>
                </a:rPr>
                <a:t>WWW.XXXXXXXXXXXXXXX</a:t>
              </a:r>
              <a:endParaRPr kumimoji="1" lang="ja-JP" altLang="en-US" sz="4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7612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460</Words>
  <Application>Microsoft Macintosh PowerPoint</Application>
  <PresentationFormat>ユーザー設定</PresentationFormat>
  <Paragraphs>80</Paragraphs>
  <Slides>3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10" baseType="lpstr">
      <vt:lpstr>メイリオ</vt:lpstr>
      <vt:lpstr>游ゴシック</vt:lpstr>
      <vt:lpstr>游ゴシック Medium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1</cp:revision>
  <cp:lastPrinted>2021-03-25T06:21:27Z</cp:lastPrinted>
  <dcterms:created xsi:type="dcterms:W3CDTF">2018-03-06T06:50:11Z</dcterms:created>
  <dcterms:modified xsi:type="dcterms:W3CDTF">2021-03-25T06:21:35Z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v-toabe@microsoft.com</vt:lpwstr>
  </property>
  <property fmtid="{D5CDD505-2E9C-101B-9397-08002B2CF9AE}" pid="5" name="MSIP_Label_f42aa342-8706-4288-bd11-ebb85995028c_SetDate">
    <vt:lpwstr>2018-03-06T06:50:20.9763520Z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