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FB6C8-6F01-82CE-2D38-F34B110AF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DC2076-2677-A238-2F1C-6B6AA5FD2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A4BC17-19C0-710F-B151-C9C512B8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0921-924C-7F4F-B98B-FFAAF8FB910E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CCC341-3F2F-F25F-0B10-F3F99AE6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FA13CB-DE3B-F8B9-B076-083DFDB1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0EFD-7247-C140-B4E7-E2B31A1D8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44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1157C-BF6A-4263-5EB1-6C36272C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DE0DA7-9ED8-77F6-331E-AB336B67B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F69BB0-CA58-C778-7FA6-4E8A830F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0921-924C-7F4F-B98B-FFAAF8FB910E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245658-BC12-80E8-1832-31C16441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DDCDCB-6B9E-4129-F8EE-995E3282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0EFD-7247-C140-B4E7-E2B31A1D8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18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77D668-C5FB-4C25-2EFD-C83CEE38C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FE1B89-29A2-8F6F-A5AB-BD04CF85E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E9E2F3-F6B3-2836-BFF1-8EBC5F76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0921-924C-7F4F-B98B-FFAAF8FB910E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D584D6-2D56-6977-CAC8-FE443A5B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097A5A-7892-674D-4B0E-41F22CD5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0EFD-7247-C140-B4E7-E2B31A1D8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94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897D7-0187-C102-C2D5-5E6CF735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A5D3A-A0BE-8F79-7157-CB0CFD5A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35617A-127A-1130-3651-C635AF3D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0921-924C-7F4F-B98B-FFAAF8FB910E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D4324B-B99E-5535-F8B0-B4FFE173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373A7D-97CC-7341-1DAE-7B2BEFF9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0EFD-7247-C140-B4E7-E2B31A1D8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34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9FA016-625C-AF11-065E-D1C975C0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472A5A-730B-3CA7-68E1-09B064253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A4EFA1-770C-410E-CDED-8A51AE82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0921-924C-7F4F-B98B-FFAAF8FB910E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130D4F-9110-964A-AD98-ECAA3109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64C608-71D9-CC94-DD9D-971FBC51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0EFD-7247-C140-B4E7-E2B31A1D8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CFCCA-E955-8B2D-953D-265E820F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4317D5-7194-EFB4-7730-E53D432E1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C10C74-F49B-DC09-0A0C-FC74DED42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DA2934-3B91-B0B6-6DA6-256CD13D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0921-924C-7F4F-B98B-FFAAF8FB910E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1DF08D-3C34-2CD1-C6B9-C755963F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EF0C1F-0E54-7CE3-AF62-C2ADEAEB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0EFD-7247-C140-B4E7-E2B31A1D8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55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F9933-A865-78C2-250B-DCD6B1FD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B669F2-DA5C-286A-0462-2FACE0637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F5094E-6A86-C3AC-F59F-AAD430D77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D057C6-AFBC-6FBB-C2A7-016A34AC9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89CD61-B474-FE57-ACE7-001921CDA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6CDAA1-ACD1-A3F1-1CB8-C3BDA8C3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0921-924C-7F4F-B98B-FFAAF8FB910E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9B560E5-403D-A2DC-92AA-9BC1CFFB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232806-7FB3-4AA0-346A-6843075A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0EFD-7247-C140-B4E7-E2B31A1D8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97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32182A-1983-B102-281D-1B605E1C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A86DAB-896F-3496-599B-96E9A23C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0921-924C-7F4F-B98B-FFAAF8FB910E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770688-CBA7-35F8-1D05-643F1937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B10A2E-3D3F-E028-7EFB-8B44EA24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0EFD-7247-C140-B4E7-E2B31A1D8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97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D79159-53F1-853D-F482-73602591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0921-924C-7F4F-B98B-FFAAF8FB910E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2965BD9-9FEC-483E-CC01-92917459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DF4E43-D0D9-20D6-7F5F-19C2C071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0EFD-7247-C140-B4E7-E2B31A1D8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56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04C0F4-1F31-6BC6-0819-4B7299A8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1FC0F3-5CC3-9FA5-6A1D-CB2C8364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7FE3F0-9FF7-3778-03F8-510ABA468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C80610-CEC9-8B84-EDCD-444A481A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0921-924C-7F4F-B98B-FFAAF8FB910E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E1AB2-250B-18A9-4C89-503B7355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8DD3AE-B9B5-FBEA-AE01-9FDCD4CE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0EFD-7247-C140-B4E7-E2B31A1D8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78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FBD16F-476D-4306-4765-76E714B7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A7B9322-8094-2434-6CBB-840EA7E06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16C1F4-A557-CEF8-1988-2A3B2F192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339387-D4A6-FB16-DB47-CA39C808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0921-924C-7F4F-B98B-FFAAF8FB910E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2516DA-09EE-ADD4-BB46-6BDCC2F7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51C793-16C8-595B-FE3E-9697F93A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0EFD-7247-C140-B4E7-E2B31A1D8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68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0D343E-9B2C-0CD1-CC21-2D193CE4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C83FF0-57C2-B5DF-F1D1-53D57C703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541227-3DD1-226B-EF36-6F721DDA2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0921-924C-7F4F-B98B-FFAAF8FB910E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C3322B-906F-01FA-4E85-E343C6236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4EEA6C-58D4-DA23-A185-B3FC858CF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0EFD-7247-C140-B4E7-E2B31A1D8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42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DEAC1A6-7AD6-0F3B-7F41-E4BC9E06673D}"/>
              </a:ext>
            </a:extLst>
          </p:cNvPr>
          <p:cNvGrpSpPr/>
          <p:nvPr/>
        </p:nvGrpSpPr>
        <p:grpSpPr>
          <a:xfrm>
            <a:off x="3371850" y="1100137"/>
            <a:ext cx="3600000" cy="3600000"/>
            <a:chOff x="3371850" y="1100137"/>
            <a:chExt cx="3600000" cy="36000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9532C54-C60D-2D37-5C01-66B5E5146AF1}"/>
                </a:ext>
              </a:extLst>
            </p:cNvPr>
            <p:cNvSpPr/>
            <p:nvPr/>
          </p:nvSpPr>
          <p:spPr>
            <a:xfrm>
              <a:off x="3371850" y="1100137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CC36EF37-4C0D-4651-5140-7A2FC1D68A1B}"/>
                </a:ext>
              </a:extLst>
            </p:cNvPr>
            <p:cNvSpPr txBox="1"/>
            <p:nvPr/>
          </p:nvSpPr>
          <p:spPr>
            <a:xfrm>
              <a:off x="3599943" y="1214438"/>
              <a:ext cx="31438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" altLang="ja-JP" sz="4400" dirty="0" err="1"/>
                <a:t>TradeWaltz</a:t>
              </a:r>
              <a:endParaRPr kumimoji="1" lang="ja-JP" altLang="en-US" sz="440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636C5EDB-09B8-1E32-926C-948B5605C462}"/>
                </a:ext>
              </a:extLst>
            </p:cNvPr>
            <p:cNvSpPr txBox="1"/>
            <p:nvPr/>
          </p:nvSpPr>
          <p:spPr>
            <a:xfrm>
              <a:off x="4122523" y="3930696"/>
              <a:ext cx="21355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400" b="1"/>
                <a:t>貿易</a:t>
              </a:r>
              <a:r>
                <a:rPr kumimoji="1" lang="en-US" altLang="ja-JP" sz="4400" b="1" dirty="0"/>
                <a:t>DX</a:t>
              </a:r>
              <a:endParaRPr kumimoji="1" lang="ja-JP" altLang="en-US" sz="4400" b="1"/>
            </a:p>
          </p:txBody>
        </p:sp>
      </p:grpSp>
    </p:spTree>
    <p:extLst>
      <p:ext uri="{BB962C8B-B14F-4D97-AF65-F5344CB8AC3E}">
        <p14:creationId xmlns:p14="http://schemas.microsoft.com/office/powerpoint/2010/main" val="168488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結 相曽</dc:creator>
  <cp:lastModifiedBy>結 相曽</cp:lastModifiedBy>
  <cp:revision>2</cp:revision>
  <dcterms:created xsi:type="dcterms:W3CDTF">2022-12-06T04:08:15Z</dcterms:created>
  <dcterms:modified xsi:type="dcterms:W3CDTF">2022-12-06T04:14:28Z</dcterms:modified>
</cp:coreProperties>
</file>