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1" r:id="rId1"/>
  </p:sldMasterIdLst>
  <p:notesMasterIdLst>
    <p:notesMasterId r:id="rId5"/>
  </p:notesMasterIdLst>
  <p:sldIdLst>
    <p:sldId id="2147330268" r:id="rId2"/>
    <p:sldId id="2147330273" r:id="rId3"/>
    <p:sldId id="214733027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6B8"/>
    <a:srgbClr val="AFABAB"/>
    <a:srgbClr val="66666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4796" autoAdjust="0"/>
  </p:normalViewPr>
  <p:slideViewPr>
    <p:cSldViewPr snapToGrid="0">
      <p:cViewPr varScale="1">
        <p:scale>
          <a:sx n="77" d="100"/>
          <a:sy n="77" d="100"/>
        </p:scale>
        <p:origin x="420" y="56"/>
      </p:cViewPr>
      <p:guideLst/>
    </p:cSldViewPr>
  </p:slideViewPr>
  <p:outlineViewPr>
    <p:cViewPr>
      <p:scale>
        <a:sx n="33" d="100"/>
        <a:sy n="33" d="100"/>
      </p:scale>
      <p:origin x="0" y="-6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DD51D-31F4-4FEB-9903-808982AB90E2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29FAE-EA8A-421C-8AC4-767A0C788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21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B36157-E650-2B49-854B-AC5A20245D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958" r="51173"/>
          <a:stretch/>
        </p:blipFill>
        <p:spPr>
          <a:xfrm>
            <a:off x="1945544" y="0"/>
            <a:ext cx="4007355" cy="6858000"/>
          </a:xfrm>
          <a:prstGeom prst="rect">
            <a:avLst/>
          </a:prstGeom>
        </p:spPr>
      </p:pic>
      <p:sp>
        <p:nvSpPr>
          <p:cNvPr id="6" name="Title">
            <a:extLst>
              <a:ext uri="{FF2B5EF4-FFF2-40B4-BE49-F238E27FC236}">
                <a16:creationId xmlns:a16="http://schemas.microsoft.com/office/drawing/2014/main" id="{B0FF6983-5FF5-B14E-8D35-2D4F421E4323}"/>
              </a:ext>
            </a:extLst>
          </p:cNvPr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749804" y="520296"/>
            <a:ext cx="3824923" cy="769185"/>
          </a:xfrm>
          <a:prstGeom prst="rect">
            <a:avLst/>
          </a:prstGeom>
        </p:spPr>
        <p:txBody>
          <a:bodyPr rtlCol="0">
            <a:spAutoFit/>
          </a:bodyPr>
          <a:lstStyle>
            <a:lvl1pPr marL="0" indent="0" defTabSz="1218438">
              <a:lnSpc>
                <a:spcPct val="100000"/>
              </a:lnSpc>
              <a:buFontTx/>
              <a:buNone/>
              <a:defRPr sz="2199" b="1" i="0" baseline="0">
                <a:solidFill>
                  <a:srgbClr val="232F3E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  <a:sym typeface="Amazon Ember Display"/>
              </a:defRPr>
            </a:lvl1pPr>
          </a:lstStyle>
          <a:p>
            <a:pPr rtl="0"/>
            <a:r>
              <a:rPr lang="ja-jp"/>
              <a:t>Headline goes here over two lines if necessary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135852E4-0E4A-F749-A52B-6F10016FBD8E}"/>
              </a:ext>
            </a:extLst>
          </p:cNvPr>
          <p:cNvSpPr txBox="1">
            <a:spLocks noGrp="1"/>
          </p:cNvSpPr>
          <p:nvPr>
            <p:ph type="body" sz="quarter" idx="29" hasCustomPrompt="1"/>
          </p:nvPr>
        </p:nvSpPr>
        <p:spPr>
          <a:xfrm>
            <a:off x="5770466" y="1716969"/>
            <a:ext cx="6020856" cy="3785011"/>
          </a:xfrm>
          <a:prstGeom prst="rect">
            <a:avLst/>
          </a:prstGeom>
        </p:spPr>
        <p:txBody>
          <a:bodyPr wrap="square" rtlCol="0" anchor="ctr">
            <a:spAutoFit/>
          </a:bodyPr>
          <a:lstStyle>
            <a:lvl1pPr marL="371401" indent="-371401" defTabSz="1218438">
              <a:lnSpc>
                <a:spcPct val="100000"/>
              </a:lnSpc>
              <a:spcBef>
                <a:spcPts val="0"/>
              </a:spcBef>
              <a:spcAft>
                <a:spcPts val="3899"/>
              </a:spcAft>
              <a:buClr>
                <a:schemeClr val="tx2"/>
              </a:buClr>
              <a:buFont typeface="+mj-lt"/>
              <a:buAutoNum type="arabicPeriod"/>
              <a:defRPr sz="2199" b="1" i="0" baseline="0">
                <a:solidFill>
                  <a:srgbClr val="232F3E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  <a:sym typeface="Amazon Ember Display"/>
              </a:defRPr>
            </a:lvl1pPr>
          </a:lstStyle>
          <a:p>
            <a:pPr rtl="0"/>
            <a:r>
              <a:t>Title</a:t>
            </a:r>
            <a:endParaRPr lang="en-US"/>
          </a:p>
          <a:p>
            <a:pPr rtl="0"/>
            <a:r>
              <a:rPr lang="ja-jp"/>
              <a:t>Title</a:t>
            </a:r>
          </a:p>
          <a:p>
            <a:pPr rtl="0"/>
            <a:r>
              <a:rPr lang="ja-jp"/>
              <a:t>Title</a:t>
            </a:r>
          </a:p>
          <a:p>
            <a:pPr rtl="0"/>
            <a:r>
              <a:rPr lang="ja-jp"/>
              <a:t>Title</a:t>
            </a:r>
          </a:p>
          <a:p>
            <a:pPr rtl="0"/>
            <a:r>
              <a:rPr lang="ja-jp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2530169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プレースホルダー 1">
            <a:extLst>
              <a:ext uri="{FF2B5EF4-FFF2-40B4-BE49-F238E27FC236}">
                <a16:creationId xmlns:a16="http://schemas.microsoft.com/office/drawing/2014/main" id="{F1216DDB-908F-45C1-8C0B-09B616AF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3" y="97985"/>
            <a:ext cx="10515600" cy="459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C31C46-16ED-489C-AEC8-B0CF92740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473" y="797735"/>
            <a:ext cx="8909627" cy="459195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6DFFEB53-22E4-4C2E-8211-D2E74E5D948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2473" y="1402130"/>
            <a:ext cx="5940000" cy="2493892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0B5C423-506A-4AAE-90A8-0BC61F3615A3}"/>
              </a:ext>
            </a:extLst>
          </p:cNvPr>
          <p:cNvCxnSpPr/>
          <p:nvPr userDrawn="1"/>
        </p:nvCxnSpPr>
        <p:spPr>
          <a:xfrm>
            <a:off x="428321" y="652534"/>
            <a:ext cx="580257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09352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7CDD9AE-F079-44F3-B9AB-B76C27415B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" b="369"/>
          <a:stretch/>
        </p:blipFill>
        <p:spPr>
          <a:xfrm>
            <a:off x="0" y="0"/>
            <a:ext cx="12192000" cy="678799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4F060A-387F-4FD0-887D-745A3E35E1C8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EFEFE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プレースホルダー 3">
            <a:extLst>
              <a:ext uri="{FF2B5EF4-FFF2-40B4-BE49-F238E27FC236}">
                <a16:creationId xmlns:a16="http://schemas.microsoft.com/office/drawing/2014/main" id="{BCA29230-FAF1-47BA-8EF6-F2150B7D34B0}"/>
              </a:ext>
            </a:extLst>
          </p:cNvPr>
          <p:cNvSpPr txBox="1">
            <a:spLocks/>
          </p:cNvSpPr>
          <p:nvPr userDrawn="1"/>
        </p:nvSpPr>
        <p:spPr>
          <a:xfrm>
            <a:off x="11322424" y="6506678"/>
            <a:ext cx="558681" cy="205561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000" b="1" kern="1200" baseline="0">
                <a:solidFill>
                  <a:srgbClr val="2B323F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407364-41BC-E64E-91C4-8E4B99D96D50}" type="slidenum">
              <a:rPr lang="ja-JP" altLang="en-US" b="0" i="0" baseline="0" smtClean="0">
                <a:solidFill>
                  <a:schemeClr val="tx2"/>
                </a:solidFill>
                <a:latin typeface="Meiryo UI Bold"/>
                <a:ea typeface="AM-JP UD Shin Go NT Pr6N DB" panose="020B0400000000000000" pitchFamily="34" charset="-128"/>
              </a:rPr>
              <a:pPr/>
              <a:t>‹#›</a:t>
            </a:fld>
            <a:endParaRPr lang="ja-JP" altLang="en-US" b="0" i="0" baseline="0" dirty="0">
              <a:solidFill>
                <a:schemeClr val="tx2"/>
              </a:solidFill>
              <a:latin typeface="Meiryo UI Bold"/>
              <a:ea typeface="AM-JP UD Shin Go NT Pr6N DB" panose="020B0400000000000000" pitchFamily="34" charset="-128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6B2294-9FF8-4055-B307-403FF81E64F3}"/>
              </a:ext>
            </a:extLst>
          </p:cNvPr>
          <p:cNvCxnSpPr>
            <a:cxnSpLocks/>
          </p:cNvCxnSpPr>
          <p:nvPr userDrawn="1"/>
        </p:nvCxnSpPr>
        <p:spPr>
          <a:xfrm>
            <a:off x="2952783" y="2250609"/>
            <a:ext cx="6306457" cy="0"/>
          </a:xfrm>
          <a:prstGeom prst="straightConnector1">
            <a:avLst/>
          </a:prstGeom>
          <a:ln w="12700">
            <a:solidFill>
              <a:srgbClr val="2E3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タイトル 11">
            <a:extLst>
              <a:ext uri="{FF2B5EF4-FFF2-40B4-BE49-F238E27FC236}">
                <a16:creationId xmlns:a16="http://schemas.microsoft.com/office/drawing/2014/main" id="{F2D96F1D-F589-4E53-B21B-D93AE26B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10" y="2767178"/>
            <a:ext cx="10515600" cy="995915"/>
          </a:xfrm>
          <a:prstGeom prst="rect">
            <a:avLst/>
          </a:prstGeom>
        </p:spPr>
        <p:txBody>
          <a:bodyPr anchor="ctr"/>
          <a:lstStyle>
            <a:lvl1pPr algn="ctr">
              <a:defRPr sz="6600">
                <a:solidFill>
                  <a:srgbClr val="2E3A48"/>
                </a:solidFill>
                <a:latin typeface="Amazon Ember Display Heavy" panose="020F0803020204020204" pitchFamily="34" charset="0"/>
                <a:cs typeface="Amazon Ember Display Heavy" panose="020F0803020204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67380B9C-F2CF-490F-9777-A5247957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04117" y="1331231"/>
            <a:ext cx="6203786" cy="8711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>
                <a:solidFill>
                  <a:srgbClr val="2E3A48"/>
                </a:solidFill>
                <a:latin typeface="Amazon Ember Display Heavy" panose="020F0803020204020204" pitchFamily="34" charset="0"/>
                <a:cs typeface="Amazon Ember Display Heavy" panose="020F0803020204020204" pitchFamily="34" charset="0"/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7" name="テキスト プレースホルダー 15">
            <a:extLst>
              <a:ext uri="{FF2B5EF4-FFF2-40B4-BE49-F238E27FC236}">
                <a16:creationId xmlns:a16="http://schemas.microsoft.com/office/drawing/2014/main" id="{112926A4-A9B4-4BE4-B5FF-5D33CFD18B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87376" y="3829007"/>
            <a:ext cx="4237268" cy="4917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rgbClr val="2E3A48"/>
                </a:solidFill>
                <a:latin typeface="Amazon Ember Display Heavy" panose="020F0803020204020204" pitchFamily="34" charset="0"/>
                <a:cs typeface="Amazon Ember Display Heavy" panose="020F0803020204020204" pitchFamily="34" charset="0"/>
              </a:defRPr>
            </a:lvl1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416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4963" y="237457"/>
            <a:ext cx="11522075" cy="73598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kumimoji="1" lang="ja-JP" altLang="en-US"/>
              <a:t>タイトルを入力（</a:t>
            </a:r>
            <a:r>
              <a:rPr kumimoji="1" lang="en-US" altLang="ja-JP"/>
              <a:t>2</a:t>
            </a:r>
            <a:r>
              <a:rPr kumimoji="1" lang="ja-JP" altLang="en-US"/>
              <a:t>行まで）</a:t>
            </a:r>
          </a:p>
        </p:txBody>
      </p:sp>
      <p:sp>
        <p:nvSpPr>
          <p:cNvPr id="12" name="日付プレースホルダー 16">
            <a:extLst>
              <a:ext uri="{FF2B5EF4-FFF2-40B4-BE49-F238E27FC236}">
                <a16:creationId xmlns:a16="http://schemas.microsoft.com/office/drawing/2014/main" id="{5EF0E3F5-5645-CB48-93A3-1ECF1B12B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2570" y="6394007"/>
            <a:ext cx="1098959" cy="34308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0" i="0">
                <a:solidFill>
                  <a:schemeClr val="tx2"/>
                </a:solidFill>
                <a:latin typeface="Segoe UI Regular" panose="020B0502040204020203" pitchFamily="34" charset="0"/>
                <a:ea typeface="Segoe UI Regular" panose="020B0502040204020203" pitchFamily="34" charset="0"/>
                <a:cs typeface="Segoe UI Regular" panose="020B0502040204020203" pitchFamily="34" charset="0"/>
              </a:defRPr>
            </a:lvl1pPr>
          </a:lstStyle>
          <a:p>
            <a:fld id="{67598571-F9CE-6442-8D23-D6050606A188}" type="datetime1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4805DFEE-82AE-BE4D-B3B8-B49642FA4706}"/>
              </a:ext>
            </a:extLst>
          </p:cNvPr>
          <p:cNvSpPr txBox="1">
            <a:spLocks/>
          </p:cNvSpPr>
          <p:nvPr/>
        </p:nvSpPr>
        <p:spPr>
          <a:xfrm>
            <a:off x="11250706" y="6435378"/>
            <a:ext cx="630399" cy="276861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000" b="1" kern="1200" baseline="0">
                <a:solidFill>
                  <a:srgbClr val="2B323F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407364-41BC-E64E-91C4-8E4B99D96D50}" type="slidenum">
              <a:rPr lang="ja-JP" altLang="en-US" b="0" i="0" baseline="0" smtClean="0">
                <a:solidFill>
                  <a:schemeClr val="tx1"/>
                </a:solidFill>
                <a:latin typeface="Meiryo UI Bold"/>
                <a:ea typeface="AM-JP UD Shin Go NT Pr6N DB" panose="020B0400000000000000" pitchFamily="34" charset="-128"/>
              </a:rPr>
              <a:pPr/>
              <a:t>‹#›</a:t>
            </a:fld>
            <a:endParaRPr lang="ja-JP" altLang="en-US" b="0" i="0" baseline="0">
              <a:solidFill>
                <a:schemeClr val="tx1"/>
              </a:solidFill>
              <a:latin typeface="Meiryo UI Bold"/>
              <a:ea typeface="AM-JP UD Shin Go NT Pr6N DB" panose="020B0400000000000000" pitchFamily="34" charset="-128"/>
            </a:endParaRPr>
          </a:p>
        </p:txBody>
      </p:sp>
      <p:sp>
        <p:nvSpPr>
          <p:cNvPr id="10" name="テキスト プレースホルダー 13">
            <a:extLst>
              <a:ext uri="{FF2B5EF4-FFF2-40B4-BE49-F238E27FC236}">
                <a16:creationId xmlns:a16="http://schemas.microsoft.com/office/drawing/2014/main" id="{98BACFAA-9E00-444A-8DCB-34D55379A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6000" y="1530000"/>
            <a:ext cx="828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AM-JP UD Shin Go NT Pr6N R" panose="020B0400000000000000" pitchFamily="34" charset="-128"/>
              </a:rPr>
              <a:t>見出し</a:t>
            </a:r>
            <a:endParaRPr kumimoji="1" lang="en-US" altLang="ja-JP" sz="3000" b="1" i="0" u="none" strike="noStrike" kern="1200" cap="none" spc="0" normalizeH="0" baseline="0" noProof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AM-JP UD Shin Go NT Pr6N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585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</p:sldLayoutIdLst>
  <p:hf sldNum="0"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1600" b="1" i="0" kern="1200" spc="0" baseline="0">
          <a:solidFill>
            <a:schemeClr val="tx2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</p:titleStyle>
    <p:bodyStyle>
      <a:lvl1pPr marL="0" marR="0" indent="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400"/>
        </a:spcAft>
        <a:buClrTx/>
        <a:buSzTx/>
        <a:buFontTx/>
        <a:buNone/>
        <a:tabLst/>
        <a:defRPr kumimoji="1" sz="2000" b="0" i="0" kern="1200" baseline="0">
          <a:solidFill>
            <a:schemeClr val="tx2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  <a:lvl2pPr marL="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11">
          <p15:clr>
            <a:srgbClr val="F26B43"/>
          </p15:clr>
        </p15:guide>
        <p15:guide id="11" pos="7469">
          <p15:clr>
            <a:srgbClr val="F26B43"/>
          </p15:clr>
        </p15:guide>
        <p15:guide id="19" pos="3840">
          <p15:clr>
            <a:srgbClr val="F26B43"/>
          </p15:clr>
        </p15:guide>
        <p15:guide id="20" orient="horz" pos="142">
          <p15:clr>
            <a:srgbClr val="F26B43"/>
          </p15:clr>
        </p15:guide>
        <p15:guide id="21" orient="horz" pos="40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42BBF5B-E518-4FF2-9524-B46A07F56D0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9804" y="520296"/>
            <a:ext cx="4839963" cy="76918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363F80-DB19-4BCA-BD13-C75C75404A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22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16CE1-E737-B064-50E8-39E9C45C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8C02FA-1C48-B9BD-F215-B34745F9B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96886C-AE82-51E2-37FA-07EB236F6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20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166EF-F860-474B-B59D-AA72C5A7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CAF43-4DDD-45C6-AD5D-6D1B86151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008CB8-DACC-4D2D-80B6-93BFC6DD391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786669"/>
      </p:ext>
    </p:extLst>
  </p:cSld>
  <p:clrMapOvr>
    <a:masterClrMapping/>
  </p:clrMapOvr>
</p:sld>
</file>

<file path=ppt/theme/theme1.xml><?xml version="1.0" encoding="utf-8"?>
<a:theme xmlns:a="http://schemas.openxmlformats.org/drawingml/2006/main" name="8_本文">
  <a:themeElements>
    <a:clrScheme name="Amazon">
      <a:dk1>
        <a:srgbClr val="000000"/>
      </a:dk1>
      <a:lt1>
        <a:srgbClr val="FFFFFF"/>
      </a:lt1>
      <a:dk2>
        <a:srgbClr val="232F3D"/>
      </a:dk2>
      <a:lt2>
        <a:srgbClr val="FF9900"/>
      </a:lt2>
      <a:accent1>
        <a:srgbClr val="AAB7B8"/>
      </a:accent1>
      <a:accent2>
        <a:srgbClr val="36C1B3"/>
      </a:accent2>
      <a:accent3>
        <a:srgbClr val="98D22C"/>
      </a:accent3>
      <a:accent4>
        <a:srgbClr val="FF5252"/>
      </a:accent4>
      <a:accent5>
        <a:srgbClr val="FF7575"/>
      </a:accent5>
      <a:accent6>
        <a:srgbClr val="DDB371"/>
      </a:accent6>
      <a:hlink>
        <a:srgbClr val="AAB6B8"/>
      </a:hlink>
      <a:folHlink>
        <a:srgbClr val="FFC400"/>
      </a:folHlink>
    </a:clrScheme>
    <a:fontScheme name="yuichao">
      <a:majorFont>
        <a:latin typeface="Century Gothic"/>
        <a:ea typeface="Meiryo UI"/>
        <a:cs typeface=""/>
      </a:majorFont>
      <a:minorFont>
        <a:latin typeface="Century Gothic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38711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Amazon Ember Display</vt:lpstr>
      <vt:lpstr>Amazon Ember Display Heavy</vt:lpstr>
      <vt:lpstr>Meiryo UI</vt:lpstr>
      <vt:lpstr>Meiryo UI Bold</vt:lpstr>
      <vt:lpstr>Segoe UI Regular</vt:lpstr>
      <vt:lpstr>游ゴシック</vt:lpstr>
      <vt:lpstr>Arial</vt:lpstr>
      <vt:lpstr>8_本文</vt:lpstr>
      <vt:lpstr>PowerPoint プレゼンテーション</vt:lpstr>
      <vt:lpstr>PowerPoint プレゼンテーション</vt:lpstr>
      <vt:lpstr>PowerPoint プレゼンテーション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●●●●　MBR　〇月</dc:title>
  <dc:creator>Yuichi Aoki</dc:creator>
  <cp:lastModifiedBy>Yuichi Aoki</cp:lastModifiedBy>
  <cp:revision>2524</cp:revision>
  <dcterms:created xsi:type="dcterms:W3CDTF">2020-08-20T07:21:40Z</dcterms:created>
  <dcterms:modified xsi:type="dcterms:W3CDTF">2025-10-23T02:52:23Z</dcterms:modified>
</cp:coreProperties>
</file>