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51605-AB95-C141-9B1C-B9B6E4B75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BE9EB3-AB39-0840-A123-F915204F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06A54C-0EC9-5648-AE4B-2CA295DD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66FF6-8BA4-DB45-BDED-7307ACB5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4658E-47D8-CC4F-BA52-6B80E465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43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578D7-E580-C147-8969-53EB48B4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CF5946-0ED9-E847-9C44-A5FB124E8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AE29D-4EA1-AC4A-954F-4C8199B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6766B-36C1-A043-9362-5E14087E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939932-FB63-E44D-B204-B56D262C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27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A900C2-C83C-1D4A-9CE7-4680AF4AA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67EFFF-5820-4A4A-8E2E-D475659DB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36F8D7-1009-9340-B6D4-B3B57C29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A2E502-6560-1843-90EC-D6BDB10D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F6953-4685-AE46-847F-A1C9CA11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FF4C7-75BE-9444-B8F4-97C54D3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AA8C5-A84D-5747-BB12-12925E26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86CA9-8657-2441-B46A-89AD1D39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C3360-EE61-754C-9EAC-185415F9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5A444C-12B8-1541-83D0-21B5609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6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4ACBF-471B-6D40-94C4-632D3FC0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15506E-4934-1B4B-827B-DBF4D019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01DC16-F086-9C4E-87C7-06990BC7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7A0B2-6E49-6446-B3AD-5EB7EFF3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D5F36-8370-BB4B-8084-B4A9F874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2B67D-668E-9342-AF54-E9C2B5D2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C08D98-69BA-BB48-A8AB-CD286E046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931C66-5C91-A84A-BCC4-A106C6F5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75FCAB-90FB-894F-AC07-FB523D31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4E8057-4682-7F45-B395-D1173997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9F6268-14A0-F54D-94D9-897A2F72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1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C8744-3552-B342-9C55-6E4C19D7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D1596-6FAB-604F-A660-AEFF190E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646A7-458C-D948-B263-AD16899C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3257F4-D166-C844-BDB5-CF0A0A2CC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D5A47E-450D-D24D-AA60-2D92C9AB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AD186A-0C77-5F43-B14D-9C899F8D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B0E441-3D5D-524E-9032-E4C017EB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338CFB-E840-5E49-B9F9-41E3E444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0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4238CD-F843-BE4B-A1D4-4F29C664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47E2A-5AE1-3546-8844-2D5C0F46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EC9841-8FBE-6D43-AC6C-6379A07D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5D8EC6-8DD3-084F-A3D9-EB99AE57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4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B40DE0-7734-D04E-B5EE-3F358C9F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7E01EA5-318D-A146-85F8-3132F70E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28393D-D1DB-9147-8EA2-109BE1E0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71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733F5-8CA4-3948-8174-E2A36A19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2BF5F-19E7-2740-ABD0-81980777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9135C7-053A-E14B-929D-C14A2D49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1C90DD-522D-7049-8F72-018D31F6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A30E5-60B4-564E-869C-692F9FFE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BC1679-7C62-0840-B2C2-B2116DED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82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F8D439-2062-614F-8290-AF689399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3876C7-C582-9E47-BF0A-EC61B0A75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198893-7480-3B4E-8E3D-2E6E9288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DEF38C-CD80-A341-B027-58CDB442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778FBB-6C84-9948-A467-BE961230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932139-C2DE-1841-802B-CD0FA53C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2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F5CC339-05D4-CF4F-A9A2-07A26098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FA4344-8801-FF49-A558-322A4DB6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08818-C79D-F941-8FC8-5E48DE1D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3988-A13D-0D4F-9990-9C526F26D270}" type="datetimeFigureOut">
              <a:rPr kumimoji="1" lang="ja-JP" altLang="en-US" smtClean="0"/>
              <a:t>2021/6/1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BDCA7F-25D4-F945-BC90-BC21ED981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E6D74-25A7-2B4F-BC06-E116B674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4FA1-F9E0-854A-8A3A-46CC949F84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6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3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19162-09F5-0D43-9D72-2B2D477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infra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22C9C7-216D-514F-9244-D90B8854E519}"/>
              </a:ext>
            </a:extLst>
          </p:cNvPr>
          <p:cNvSpPr/>
          <p:nvPr/>
        </p:nvSpPr>
        <p:spPr>
          <a:xfrm>
            <a:off x="4988045" y="2123388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Jenkins</a:t>
            </a:r>
          </a:p>
          <a:p>
            <a:pPr algn="ctr"/>
            <a:r>
              <a:rPr lang="en-US" altLang="ja-JP" dirty="0"/>
              <a:t>as</a:t>
            </a:r>
          </a:p>
          <a:p>
            <a:pPr algn="ctr"/>
            <a:r>
              <a:rPr kumimoji="1" lang="en-US" altLang="ja-JP" dirty="0"/>
              <a:t>container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A965AF-7C4C-B647-9CAB-EF69D51E0206}"/>
              </a:ext>
            </a:extLst>
          </p:cNvPr>
          <p:cNvSpPr/>
          <p:nvPr/>
        </p:nvSpPr>
        <p:spPr>
          <a:xfrm>
            <a:off x="9362870" y="1007516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docker</a:t>
            </a:r>
          </a:p>
          <a:p>
            <a:pPr algn="ctr"/>
            <a:r>
              <a:rPr lang="en-US" altLang="ja-JP" dirty="0"/>
              <a:t>build</a:t>
            </a:r>
          </a:p>
          <a:p>
            <a:pPr algn="ctr"/>
            <a:r>
              <a:rPr kumimoji="1" lang="en-US" altLang="ja-JP" dirty="0"/>
              <a:t>host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419C8E-CDC2-A142-9172-8090FF0C8320}"/>
              </a:ext>
            </a:extLst>
          </p:cNvPr>
          <p:cNvSpPr/>
          <p:nvPr/>
        </p:nvSpPr>
        <p:spPr>
          <a:xfrm>
            <a:off x="9362870" y="402766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k8s</a:t>
            </a:r>
          </a:p>
          <a:p>
            <a:pPr algn="ctr"/>
            <a:r>
              <a:rPr kumimoji="1" lang="en-US" altLang="ja-JP" dirty="0"/>
              <a:t>cluster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B14063-4C5B-B04A-8099-ED3B0D0FCFA3}"/>
              </a:ext>
            </a:extLst>
          </p:cNvPr>
          <p:cNvCxnSpPr>
            <a:cxnSpLocks/>
          </p:cNvCxnSpPr>
          <p:nvPr/>
        </p:nvCxnSpPr>
        <p:spPr>
          <a:xfrm flipV="1">
            <a:off x="7136523" y="1744093"/>
            <a:ext cx="1576551" cy="75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AE7C726-E9D4-1B4C-855A-6B41695B4B4E}"/>
              </a:ext>
            </a:extLst>
          </p:cNvPr>
          <p:cNvCxnSpPr>
            <a:cxnSpLocks/>
          </p:cNvCxnSpPr>
          <p:nvPr/>
        </p:nvCxnSpPr>
        <p:spPr>
          <a:xfrm>
            <a:off x="7136523" y="3332911"/>
            <a:ext cx="1576551" cy="913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498A60-B917-1A42-A64F-18B57AC380D4}"/>
              </a:ext>
            </a:extLst>
          </p:cNvPr>
          <p:cNvSpPr/>
          <p:nvPr/>
        </p:nvSpPr>
        <p:spPr>
          <a:xfrm>
            <a:off x="1109692" y="2123388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github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7EFE39E-8771-2741-A8D2-CB89734A92CD}"/>
              </a:ext>
            </a:extLst>
          </p:cNvPr>
          <p:cNvCxnSpPr>
            <a:cxnSpLocks/>
          </p:cNvCxnSpPr>
          <p:nvPr/>
        </p:nvCxnSpPr>
        <p:spPr>
          <a:xfrm>
            <a:off x="2929758" y="2870972"/>
            <a:ext cx="16422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EA30277-3CF9-3A49-A2B2-588FB0C47A18}"/>
              </a:ext>
            </a:extLst>
          </p:cNvPr>
          <p:cNvCxnSpPr>
            <a:cxnSpLocks/>
          </p:cNvCxnSpPr>
          <p:nvPr/>
        </p:nvCxnSpPr>
        <p:spPr>
          <a:xfrm flipV="1">
            <a:off x="1875278" y="3893935"/>
            <a:ext cx="0" cy="940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DE3FBEF-F054-3748-81C0-74F9797D077C}"/>
              </a:ext>
            </a:extLst>
          </p:cNvPr>
          <p:cNvSpPr/>
          <p:nvPr/>
        </p:nvSpPr>
        <p:spPr>
          <a:xfrm>
            <a:off x="1109692" y="5055161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developer</a:t>
            </a:r>
          </a:p>
          <a:p>
            <a:pPr algn="ctr"/>
            <a:r>
              <a:rPr lang="en-US" altLang="ja-JP" dirty="0"/>
              <a:t>pc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8C42E7-A640-B24A-B4BD-55C9F7C904F5}"/>
              </a:ext>
            </a:extLst>
          </p:cNvPr>
          <p:cNvSpPr txBox="1"/>
          <p:nvPr/>
        </p:nvSpPr>
        <p:spPr>
          <a:xfrm>
            <a:off x="2004740" y="4179329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 git push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4102D0D-6AE0-BF47-8D6F-246372110607}"/>
              </a:ext>
            </a:extLst>
          </p:cNvPr>
          <p:cNvSpPr txBox="1"/>
          <p:nvPr/>
        </p:nvSpPr>
        <p:spPr>
          <a:xfrm>
            <a:off x="2838609" y="2261616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(2)kick </a:t>
            </a:r>
            <a:r>
              <a:rPr lang="en-US" altLang="ja-JP" dirty="0"/>
              <a:t>pipeline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2C45C56-E72B-C247-ADBD-6E63656C75C0}"/>
              </a:ext>
            </a:extLst>
          </p:cNvPr>
          <p:cNvSpPr txBox="1"/>
          <p:nvPr/>
        </p:nvSpPr>
        <p:spPr>
          <a:xfrm>
            <a:off x="6987922" y="1151405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(3)image build</a:t>
            </a:r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75B5270-08C2-5C46-A063-E9A600288C1A}"/>
              </a:ext>
            </a:extLst>
          </p:cNvPr>
          <p:cNvSpPr txBox="1"/>
          <p:nvPr/>
        </p:nvSpPr>
        <p:spPr>
          <a:xfrm>
            <a:off x="6779020" y="4548661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(4)</a:t>
            </a:r>
            <a:r>
              <a:rPr lang="en-US" altLang="ja-JP" dirty="0"/>
              <a:t>container</a:t>
            </a:r>
            <a:r>
              <a:rPr kumimoji="1" lang="en-US" altLang="ja-JP" dirty="0"/>
              <a:t> deploy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4CC5BB3-61F0-1D4A-9CF2-CB4D72C7D282}"/>
              </a:ext>
            </a:extLst>
          </p:cNvPr>
          <p:cNvSpPr txBox="1"/>
          <p:nvPr/>
        </p:nvSpPr>
        <p:spPr>
          <a:xfrm>
            <a:off x="4838211" y="373699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192.168.64.50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1C0E9B4-B8BF-B54D-9426-16537209F838}"/>
              </a:ext>
            </a:extLst>
          </p:cNvPr>
          <p:cNvSpPr txBox="1"/>
          <p:nvPr/>
        </p:nvSpPr>
        <p:spPr>
          <a:xfrm>
            <a:off x="9286284" y="264566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192.168.64.51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0521444-5C3B-A644-89C4-4DD82EBA0A3B}"/>
              </a:ext>
            </a:extLst>
          </p:cNvPr>
          <p:cNvSpPr txBox="1"/>
          <p:nvPr/>
        </p:nvSpPr>
        <p:spPr>
          <a:xfrm>
            <a:off x="9286284" y="5618079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192.168.64.52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8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19162-09F5-0D43-9D72-2B2D477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22C9C7-216D-514F-9244-D90B8854E519}"/>
              </a:ext>
            </a:extLst>
          </p:cNvPr>
          <p:cNvSpPr/>
          <p:nvPr/>
        </p:nvSpPr>
        <p:spPr>
          <a:xfrm>
            <a:off x="1254140" y="246808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front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1A965AF-7C4C-B647-9CAB-EF69D51E0206}"/>
              </a:ext>
            </a:extLst>
          </p:cNvPr>
          <p:cNvSpPr/>
          <p:nvPr/>
        </p:nvSpPr>
        <p:spPr>
          <a:xfrm>
            <a:off x="5127202" y="246808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back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1419C8E-CDC2-A142-9172-8090FF0C8320}"/>
              </a:ext>
            </a:extLst>
          </p:cNvPr>
          <p:cNvSpPr/>
          <p:nvPr/>
        </p:nvSpPr>
        <p:spPr>
          <a:xfrm>
            <a:off x="9000264" y="2468085"/>
            <a:ext cx="1495168" cy="1495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db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B14063-4C5B-B04A-8099-ED3B0D0FCFA3}"/>
              </a:ext>
            </a:extLst>
          </p:cNvPr>
          <p:cNvCxnSpPr>
            <a:cxnSpLocks/>
          </p:cNvCxnSpPr>
          <p:nvPr/>
        </p:nvCxnSpPr>
        <p:spPr>
          <a:xfrm>
            <a:off x="3111062" y="3215669"/>
            <a:ext cx="16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AE7C726-E9D4-1B4C-855A-6B41695B4B4E}"/>
              </a:ext>
            </a:extLst>
          </p:cNvPr>
          <p:cNvCxnSpPr>
            <a:cxnSpLocks/>
          </p:cNvCxnSpPr>
          <p:nvPr/>
        </p:nvCxnSpPr>
        <p:spPr>
          <a:xfrm>
            <a:off x="6952593" y="3215669"/>
            <a:ext cx="16816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28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39</Words>
  <Application>Microsoft Macintosh PowerPoint</Application>
  <PresentationFormat>ワイド画面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infra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Ito</dc:creator>
  <cp:lastModifiedBy>Yuichi Ito</cp:lastModifiedBy>
  <cp:revision>3</cp:revision>
  <dcterms:created xsi:type="dcterms:W3CDTF">2021-06-01T00:28:36Z</dcterms:created>
  <dcterms:modified xsi:type="dcterms:W3CDTF">2021-06-01T08:58:39Z</dcterms:modified>
</cp:coreProperties>
</file>