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405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575"/>
  </p:normalViewPr>
  <p:slideViewPr>
    <p:cSldViewPr snapToGrid="0" snapToObjects="1">
      <p:cViewPr varScale="1">
        <p:scale>
          <a:sx n="112" d="100"/>
          <a:sy n="11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87-00F0-EE47-BD63-3A58059D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A201-1996-5F46-A1C0-0A59D345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40D7-D0EA-5342-9541-A2B7770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15C8-C8DD-5D4E-BC70-EE22806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EA8B-DC0E-3F49-BB05-E352E55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153-D351-7C4E-AE2F-24728DDE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FFDD-255F-5448-A110-5EE1E484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3E13-969F-6044-B4B2-8349D7B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A02-4AA5-9B4E-89AB-209A494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BFB-A5E1-444C-AFA3-C6CD06CF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0471-A0E4-9F47-80B0-BA6818CD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5169-D21A-5C46-8262-E852A436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71E-2520-B14A-ACC1-232C3B8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414C-4DBA-3E40-B4B1-53FDC58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040-AB85-F843-A916-77E8B5A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A02-7AEB-D54F-A8D2-FB445C9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AA28-7918-F646-931E-6A78AA0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75D-60AB-DE43-B12F-B06F598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8B3C-5B98-A642-91D5-FE7E326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6813-7190-B042-84AF-BE7F49C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0249-60DF-EA49-B428-02146F9C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986-491A-9443-A12E-DAB433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AC74-26AD-7947-95C0-9A0CFEA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592B-4D41-774F-8724-9B89653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F99-9CDB-5049-BFE1-1D8E72D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FF1-0495-5A47-8FFD-F908E5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782-B63E-F047-9BF1-66E85EDE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B08A-076C-874D-B5E2-3A35E825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B11-F0E9-A24E-8BFF-BB53F20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CD1A-307E-8C48-9A5C-079C93D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198D-3CF7-634F-8F28-FA9D4CE6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7EF-CEBE-044F-88C3-32774D5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362-C776-5042-B542-60F3B55D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3FC1-17E8-3D48-891D-FF93B641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EDC1-0A95-8247-B10F-A13D61D3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1B3D-2D26-2B4C-99E5-E3786719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2E38-66E5-4C4B-9AE6-94F5CB2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137EB-515D-B94D-8245-918A3B5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D499-F7EF-E848-8706-A8F5576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8AD-9C45-9248-8DE4-30544C6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B2BF-FAF0-934A-B287-2641A59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4324-7D7A-CD4B-8527-826C3D5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C467-F691-374F-858C-F3D99F1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8738-F1EA-3B48-8EAD-2B9ADE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F596-1850-3F4B-92DD-B9B3AAC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28E8-BD22-314F-B8C1-0365A4B6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0A0-FD05-5C4C-96C9-B998AB6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9C12-8860-E449-8332-B6D2FA9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2E62-79F8-FD4C-A936-A94034A7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1D7A-0EBB-6A49-9BE6-B15F039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578A-879C-3942-A63A-72C3C5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FA5-63E5-6447-A260-2476634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5E4-A348-034A-8184-B0EC544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5C54-4A77-C04F-993D-DDADB105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42E1-8526-B54D-8FDA-C8AC4EB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745-056E-9940-B824-CE40AE3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969-7350-A441-B3F1-6F3C105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B615-5004-3E47-8360-F325DB3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89F2-5042-8C47-9C4E-7DF32D10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0754-5AA2-914F-8FA8-92040585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8D2B-C992-0D4D-A2FB-52801C73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6F56-58DE-FD43-94E5-3779BFC5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4774-A473-0341-B04E-4F6ECC4D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F90-C425-C947-890E-166D0049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lesson02 : Make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15B8-0169-024A-8B88-B8C3CD99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7206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Python3</a:t>
            </a:r>
            <a:r>
              <a:rPr lang="ja-JP" altLang="en-US" sz="2400"/>
              <a:t>のインストール</a:t>
            </a:r>
            <a:endParaRPr lang="en-US" altLang="ja-JP" sz="2400" dirty="0"/>
          </a:p>
          <a:p>
            <a:r>
              <a:rPr lang="ja-JP" altLang="en-US" sz="2400"/>
              <a:t>プログラム解説</a:t>
            </a:r>
            <a:endParaRPr lang="en-US" altLang="ja-JP" sz="2400" dirty="0"/>
          </a:p>
          <a:p>
            <a:pPr lvl="1"/>
            <a:r>
              <a:rPr lang="en-US" altLang="ja-JP" dirty="0"/>
              <a:t>import</a:t>
            </a:r>
            <a:r>
              <a:rPr lang="ja-JP" altLang="en-US"/>
              <a:t>でモジュールを読み込み</a:t>
            </a:r>
            <a:endParaRPr lang="en-US" altLang="ja-JP" dirty="0"/>
          </a:p>
          <a:p>
            <a:pPr lvl="1"/>
            <a:r>
              <a:rPr lang="en-US" altLang="ja-JP" dirty="0"/>
              <a:t>requests</a:t>
            </a:r>
            <a:r>
              <a:rPr lang="ja-JP" altLang="en-US"/>
              <a:t>のセッションを作成</a:t>
            </a:r>
            <a:endParaRPr lang="en-US" altLang="ja-JP" dirty="0"/>
          </a:p>
          <a:p>
            <a:pPr lvl="1"/>
            <a:r>
              <a:rPr lang="ja-JP" altLang="en-US"/>
              <a:t>クラスタ情報が取れるか否かで、セッションをチェック</a:t>
            </a:r>
            <a:endParaRPr lang="en-US" dirty="0"/>
          </a:p>
          <a:p>
            <a:r>
              <a:rPr lang="ja-JP" altLang="en-US" sz="2400"/>
              <a:t>課題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4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5156848"/>
            <a:ext cx="10515600" cy="151834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パスを通す</a:t>
            </a:r>
            <a:r>
              <a:rPr lang="en-US" altLang="ja-JP" sz="2400" dirty="0"/>
              <a:t>(Python</a:t>
            </a:r>
            <a:r>
              <a:rPr lang="ja-JP" altLang="en-US" sz="2400" dirty="0"/>
              <a:t>の実行ファイル場所を登録する</a:t>
            </a:r>
            <a:r>
              <a:rPr lang="en-US" altLang="ja-JP" sz="2400" dirty="0"/>
              <a:t>)</a:t>
            </a:r>
            <a:r>
              <a:rPr lang="ja-JP" altLang="en-US" sz="2400" dirty="0"/>
              <a:t>必要あり</a:t>
            </a:r>
            <a:endParaRPr lang="en-US" altLang="ja-JP" sz="2400" dirty="0"/>
          </a:p>
          <a:p>
            <a:r>
              <a:rPr lang="ja-JP" altLang="en-US" sz="2400" dirty="0"/>
              <a:t>インストール時にパス登録が可能</a:t>
            </a:r>
            <a:r>
              <a:rPr lang="en-US" altLang="ja-JP" sz="2400" dirty="0"/>
              <a:t>(</a:t>
            </a:r>
            <a:r>
              <a:rPr lang="ja-JP" altLang="en-US" sz="2400" dirty="0"/>
              <a:t>図の左下</a:t>
            </a:r>
            <a:r>
              <a:rPr lang="en-US" altLang="ja-JP" sz="2400" dirty="0"/>
              <a:t>)</a:t>
            </a:r>
            <a:r>
              <a:rPr lang="ja-JP" altLang="en-US" sz="2400" dirty="0"/>
              <a:t>。設定を忘れたら再インストール</a:t>
            </a:r>
            <a:endParaRPr lang="en-US" altLang="ja-JP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" y="1190545"/>
            <a:ext cx="5021699" cy="307805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44816" y="4002400"/>
            <a:ext cx="1520687" cy="2065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02" y="1605054"/>
            <a:ext cx="5606451" cy="2397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3049" y="44459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インストール画面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6951" y="410568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パスが通っていない場合のエラー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F6F339-3E40-4B42-9234-9D4FC9F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Windows</a:t>
            </a:r>
            <a:r>
              <a:rPr lang="ja-JP" altLang="en-US" sz="3200"/>
              <a:t>への</a:t>
            </a:r>
            <a:r>
              <a:rPr lang="en-US" altLang="ja-JP" sz="3200" dirty="0"/>
              <a:t>Python3</a:t>
            </a:r>
            <a:r>
              <a:rPr lang="ja-JP" altLang="en-US" sz="3200"/>
              <a:t>のインストール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29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769" y="197796"/>
            <a:ext cx="11011014" cy="652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python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 import requests</a:t>
            </a:r>
          </a:p>
          <a:p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(most recent call last):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  File "&lt;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&gt;", line 1, in &lt;module&gt;</a:t>
            </a:r>
          </a:p>
          <a:p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ModuleNotFoundError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No module named 'requests'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 exit()</a:t>
            </a:r>
          </a:p>
          <a:p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pip install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Collecting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  Using cached requests-2.13.0-py2.py3-none-any.whl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Installing collected packages: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Successfully installed requests-2.13.0</a:t>
            </a:r>
          </a:p>
          <a:p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python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Python 3.6.0 (v3.6.0:41df79263a11, Dec 22 2016, 17:23:13) 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[GCC 4.2.1 (Apple Inc. build 5666) (dot 3)] on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darwin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Type "help", "copyright", "credits" or "license" for more information.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 import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 </a:t>
            </a:r>
          </a:p>
        </p:txBody>
      </p:sp>
      <p:sp>
        <p:nvSpPr>
          <p:cNvPr id="3" name="Left Arrow 2"/>
          <p:cNvSpPr/>
          <p:nvPr/>
        </p:nvSpPr>
        <p:spPr>
          <a:xfrm>
            <a:off x="4112001" y="2549126"/>
            <a:ext cx="1996970" cy="37139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2001" y="522531"/>
            <a:ext cx="1996970" cy="37139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112001" y="5995960"/>
            <a:ext cx="1996970" cy="37139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93795" y="477397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Gothic" charset="-128"/>
                <a:ea typeface="Yu Gothic" charset="-128"/>
                <a:cs typeface="Yu Gothic" charset="-128"/>
              </a:rPr>
              <a:t>requests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モジュールの</a:t>
            </a:r>
            <a:r>
              <a:rPr lang="en-US" altLang="ja-JP" sz="2400" dirty="0">
                <a:latin typeface="Yu Gothic" charset="-128"/>
                <a:ea typeface="Yu Gothic" charset="-128"/>
                <a:cs typeface="Yu Gothic" charset="-128"/>
              </a:rPr>
              <a:t>import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に失敗</a:t>
            </a:r>
            <a:endParaRPr lang="en-US" sz="24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3795" y="2458860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Gothic" charset="-128"/>
                <a:ea typeface="Yu Gothic" charset="-128"/>
                <a:cs typeface="Yu Gothic" charset="-128"/>
              </a:rPr>
              <a:t>requests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モジュールをインストール</a:t>
            </a:r>
            <a:endParaRPr lang="en-US" sz="24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0295" y="5950826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Gothic" charset="-128"/>
                <a:ea typeface="Yu Gothic" charset="-128"/>
                <a:cs typeface="Yu Gothic" charset="-128"/>
              </a:rPr>
              <a:t>requests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モジュールの</a:t>
            </a:r>
            <a:r>
              <a:rPr lang="en-US" altLang="ja-JP" sz="2400" dirty="0">
                <a:latin typeface="Yu Gothic" charset="-128"/>
                <a:ea typeface="Yu Gothic" charset="-128"/>
                <a:cs typeface="Yu Gothic" charset="-128"/>
              </a:rPr>
              <a:t>import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に成功</a:t>
            </a:r>
            <a:endParaRPr lang="en-US" sz="2400" dirty="0"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75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モジュール読み込み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sz="2400" dirty="0"/>
              <a:t>requests</a:t>
            </a:r>
            <a:r>
              <a:rPr lang="ja-JP" altLang="en-US" sz="2400"/>
              <a:t>モジュールの関数を使うため、</a:t>
            </a:r>
            <a:r>
              <a:rPr lang="en-US" altLang="ja-JP" sz="2400" dirty="0"/>
              <a:t>import</a:t>
            </a:r>
          </a:p>
          <a:p>
            <a:r>
              <a:rPr lang="en-US" sz="2400" dirty="0"/>
              <a:t>urllib3</a:t>
            </a:r>
            <a:r>
              <a:rPr lang="ja-JP" altLang="en-US" sz="2400"/>
              <a:t>以下のコードは証明書のない</a:t>
            </a:r>
            <a:r>
              <a:rPr lang="en-US" altLang="ja-JP" sz="2400" dirty="0"/>
              <a:t>HTTPS</a:t>
            </a:r>
            <a:r>
              <a:rPr lang="ja-JP" altLang="en-US" sz="2400"/>
              <a:t>でエラー表示をしないための呪文。コピペで</a:t>
            </a:r>
            <a:r>
              <a:rPr lang="en-US" altLang="ja-JP" sz="2400" dirty="0"/>
              <a:t>OK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01517-6470-854B-A4D6-4F86F8CE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96" y="1619249"/>
            <a:ext cx="7821918" cy="13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セッション作成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IP</a:t>
            </a:r>
            <a:r>
              <a:rPr lang="ja-JP" altLang="en-US" sz="2400"/>
              <a:t>などのパラメーターは定数として宣言</a:t>
            </a:r>
            <a:endParaRPr lang="en-US" altLang="ja-JP" sz="2400" dirty="0"/>
          </a:p>
          <a:p>
            <a:r>
              <a:rPr lang="ja-JP" altLang="en-US" sz="2400"/>
              <a:t>セッションの作成はユーザー名とパスワード</a:t>
            </a:r>
            <a:endParaRPr lang="en-US" altLang="ja-JP" sz="2400" dirty="0"/>
          </a:p>
          <a:p>
            <a:r>
              <a:rPr lang="ja-JP" altLang="en-US" sz="2400"/>
              <a:t>セッションで送るヘッダーに文字コード</a:t>
            </a:r>
            <a:r>
              <a:rPr lang="en-US" altLang="ja-JP" sz="2400" dirty="0"/>
              <a:t>UTF-8</a:t>
            </a:r>
            <a:r>
              <a:rPr lang="ja-JP" altLang="en-US" sz="2400"/>
              <a:t>で「</a:t>
            </a:r>
            <a:r>
              <a:rPr lang="en-US" altLang="ja-JP" sz="2400" dirty="0" err="1"/>
              <a:t>json</a:t>
            </a:r>
            <a:r>
              <a:rPr lang="ja-JP" altLang="en-US" sz="2400"/>
              <a:t>」を使うと宣言</a:t>
            </a:r>
            <a:endParaRPr lang="en-US" altLang="ja-JP" sz="2400" dirty="0"/>
          </a:p>
          <a:p>
            <a:r>
              <a:rPr lang="ja-JP" altLang="en-US" sz="2400"/>
              <a:t>実際に通信されるまで、このセッションは使われない。なので間違いがないかセッション作成時にテストしてみる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1C9B6-0177-594F-AEA3-BDA81FCB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54" y="1280160"/>
            <a:ext cx="8349778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セッションのテスト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文字列のフォーマット関数で</a:t>
            </a:r>
            <a:r>
              <a:rPr lang="en-US" altLang="ja-JP" sz="2400" dirty="0"/>
              <a:t>URL</a:t>
            </a:r>
            <a:r>
              <a:rPr lang="ja-JP" altLang="en-US" sz="2400"/>
              <a:t>に</a:t>
            </a:r>
            <a:r>
              <a:rPr lang="en-US" altLang="ja-JP" sz="2400" dirty="0"/>
              <a:t>IP</a:t>
            </a:r>
            <a:r>
              <a:rPr lang="ja-JP" altLang="en-US" sz="2400"/>
              <a:t>を埋め込む。</a:t>
            </a:r>
            <a:r>
              <a:rPr lang="en-US" altLang="ja-JP" sz="2400" dirty="0"/>
              <a:t>+</a:t>
            </a:r>
            <a:r>
              <a:rPr lang="ja-JP" altLang="en-US" sz="2400"/>
              <a:t>での結合でも</a:t>
            </a:r>
            <a:r>
              <a:rPr lang="en-US" altLang="ja-JP" sz="2400" dirty="0"/>
              <a:t>OK</a:t>
            </a:r>
            <a:r>
              <a:rPr lang="ja-JP" altLang="en-US" sz="2400"/>
              <a:t>。作成する</a:t>
            </a:r>
            <a:r>
              <a:rPr lang="en-US" altLang="ja-JP" sz="2400" dirty="0"/>
              <a:t>URL</a:t>
            </a:r>
            <a:r>
              <a:rPr lang="ja-JP" altLang="en-US" sz="2400"/>
              <a:t>はなんでもよいが、最も基礎的なクラスタ情報取得の</a:t>
            </a:r>
            <a:r>
              <a:rPr lang="en-US" altLang="ja-JP" sz="2400" dirty="0"/>
              <a:t>URL</a:t>
            </a:r>
            <a:r>
              <a:rPr lang="ja-JP" altLang="en-US" sz="2400"/>
              <a:t>とした。</a:t>
            </a:r>
            <a:endParaRPr lang="en-US" altLang="ja-JP" sz="2400" dirty="0"/>
          </a:p>
          <a:p>
            <a:r>
              <a:rPr lang="ja-JP" altLang="en-US" sz="2400"/>
              <a:t>「</a:t>
            </a:r>
            <a:r>
              <a:rPr lang="en-US" altLang="ja-JP" sz="2400" dirty="0" err="1"/>
              <a:t>session.get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url</a:t>
            </a:r>
            <a:r>
              <a:rPr lang="en-US" altLang="ja-JP" sz="2400" dirty="0"/>
              <a:t>)</a:t>
            </a:r>
            <a:r>
              <a:rPr lang="ja-JP" altLang="en-US" sz="2400"/>
              <a:t>」で実際に通信をおこない、サーバーからのレスポンスを変数</a:t>
            </a:r>
            <a:r>
              <a:rPr lang="en-US" altLang="ja-JP" sz="2400" dirty="0"/>
              <a:t>response</a:t>
            </a:r>
            <a:r>
              <a:rPr lang="ja-JP" altLang="en-US" sz="2400"/>
              <a:t>に格納する。</a:t>
            </a:r>
            <a:endParaRPr lang="en-US" altLang="ja-JP" sz="2400" dirty="0"/>
          </a:p>
          <a:p>
            <a:r>
              <a:rPr lang="ja-JP" altLang="en-US" sz="2400"/>
              <a:t>レスポンスのステータスコードが</a:t>
            </a:r>
            <a:r>
              <a:rPr lang="en-US" altLang="ja-JP" sz="2400" dirty="0"/>
              <a:t>200</a:t>
            </a:r>
            <a:r>
              <a:rPr lang="ja-JP" altLang="en-US" sz="2400"/>
              <a:t>であるかをチェック。</a:t>
            </a:r>
            <a:r>
              <a:rPr lang="en-US" altLang="ja-JP" sz="2400" dirty="0"/>
              <a:t>4XX</a:t>
            </a:r>
            <a:r>
              <a:rPr lang="ja-JP" altLang="en-US" sz="2400"/>
              <a:t>などが帰ってきたら、</a:t>
            </a:r>
            <a:r>
              <a:rPr lang="en-US" altLang="ja-JP" sz="2400" dirty="0"/>
              <a:t>authentication</a:t>
            </a:r>
            <a:r>
              <a:rPr lang="ja-JP" altLang="en-US" sz="2400"/>
              <a:t>に</a:t>
            </a:r>
            <a:r>
              <a:rPr lang="en-US" altLang="ja-JP" sz="2400" dirty="0"/>
              <a:t>fail</a:t>
            </a:r>
            <a:r>
              <a:rPr lang="ja-JP" altLang="en-US" sz="2400"/>
              <a:t>している可能性がある。</a:t>
            </a:r>
            <a:endParaRPr lang="en-US" altLang="ja-JP" sz="2400" dirty="0"/>
          </a:p>
          <a:p>
            <a:r>
              <a:rPr lang="ja-JP" altLang="en-US" sz="2400"/>
              <a:t>レスポンスボディーも一応表示。エラーの際は理由が書かれているかも。</a:t>
            </a:r>
            <a:endParaRPr lang="en-US" altLang="ja-JP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9BB01-49D0-9C48-998A-A19648CE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005840"/>
            <a:ext cx="7277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課題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ユーザー名を正しくないものにして、エラーを発生させてみる</a:t>
            </a:r>
            <a:endParaRPr lang="en-US" altLang="ja-JP" sz="2400" dirty="0"/>
          </a:p>
          <a:p>
            <a:r>
              <a:rPr lang="en-US" altLang="ja-JP" sz="2400" dirty="0"/>
              <a:t>REST API Explorer</a:t>
            </a:r>
            <a:r>
              <a:rPr lang="ja-JP" altLang="en-US" sz="2400"/>
              <a:t>を確認し、</a:t>
            </a:r>
            <a:r>
              <a:rPr lang="en-US" altLang="ja-JP" sz="2400" dirty="0" err="1"/>
              <a:t>vm</a:t>
            </a:r>
            <a:r>
              <a:rPr lang="ja-JP" altLang="en-US" sz="2400"/>
              <a:t>一覧を得るための</a:t>
            </a:r>
            <a:r>
              <a:rPr lang="en-US" altLang="ja-JP" sz="2400" dirty="0"/>
              <a:t>URL</a:t>
            </a:r>
            <a:r>
              <a:rPr lang="ja-JP" altLang="en-US" sz="2400"/>
              <a:t>を確認する。それを使って、</a:t>
            </a:r>
            <a:r>
              <a:rPr lang="en-US" altLang="ja-JP" sz="2400" dirty="0"/>
              <a:t>JSON</a:t>
            </a:r>
            <a:r>
              <a:rPr lang="ja-JP" altLang="en-US" sz="2400"/>
              <a:t>をテキストで取得してみる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0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350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Consolas</vt:lpstr>
      <vt:lpstr>Office Theme</vt:lpstr>
      <vt:lpstr>lesson02 : Make Session</vt:lpstr>
      <vt:lpstr>Agenda</vt:lpstr>
      <vt:lpstr>WindowsへのPython3のインストール</vt:lpstr>
      <vt:lpstr>PowerPoint Presentation</vt:lpstr>
      <vt:lpstr>モジュール読み込み</vt:lpstr>
      <vt:lpstr>セッション作成</vt:lpstr>
      <vt:lpstr>セッションのテスト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lesson02</dc:title>
  <dc:creator>Yuichi Ito （伊藤 裕一 - いとう ゆういち）</dc:creator>
  <cp:lastModifiedBy>Yuichi Ito （伊藤 裕一 - いとう ゆういち）</cp:lastModifiedBy>
  <cp:revision>13</cp:revision>
  <dcterms:created xsi:type="dcterms:W3CDTF">2019-01-27T08:25:39Z</dcterms:created>
  <dcterms:modified xsi:type="dcterms:W3CDTF">2019-01-28T02:00:34Z</dcterms:modified>
</cp:coreProperties>
</file>