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887-00F0-EE47-BD63-3A58059D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A201-1996-5F46-A1C0-0A59D345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40D7-D0EA-5342-9541-A2B7770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15C8-C8DD-5D4E-BC70-EE22806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EA8B-DC0E-3F49-BB05-E352E55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153-D351-7C4E-AE2F-24728DDE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8FFDD-255F-5448-A110-5EE1E484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3E13-969F-6044-B4B2-8349D7B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A02-4AA5-9B4E-89AB-209A494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0BFB-A5E1-444C-AFA3-C6CD06CF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30471-A0E4-9F47-80B0-BA6818CD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5169-D21A-5C46-8262-E852A436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171E-2520-B14A-ACC1-232C3B8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414C-4DBA-3E40-B4B1-53FDC58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D040-AB85-F843-A916-77E8B5A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A02-7AEB-D54F-A8D2-FB445C91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AA28-7918-F646-931E-6A78AA06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75D-60AB-DE43-B12F-B06F5986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8B3C-5B98-A642-91D5-FE7E3262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6813-7190-B042-84AF-BE7F49C1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0249-60DF-EA49-B428-02146F9C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4986-491A-9443-A12E-DAB433A4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AC74-26AD-7947-95C0-9A0CFEA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592B-4D41-774F-8724-9B89653B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1F99-9CDB-5049-BFE1-1D8E72D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FF1-0495-5A47-8FFD-F908E51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4782-B63E-F047-9BF1-66E85EDE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B08A-076C-874D-B5E2-3A35E825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0B11-F0E9-A24E-8BFF-BB53F20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CD1A-307E-8C48-9A5C-079C93D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198D-3CF7-634F-8F28-FA9D4CE6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7EF-CEBE-044F-88C3-32774D55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5362-C776-5042-B542-60F3B55D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3FC1-17E8-3D48-891D-FF93B6412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7EDC1-0A95-8247-B10F-A13D61D3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1B3D-2D26-2B4C-99E5-E3786719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2E38-66E5-4C4B-9AE6-94F5CB2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137EB-515D-B94D-8245-918A3B5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8D499-F7EF-E848-8706-A8F55763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48AD-9C45-9248-8DE4-30544C6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3B2BF-FAF0-934A-B287-2641A599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4324-7D7A-CD4B-8527-826C3D56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7C467-F691-374F-858C-F3D99F1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8738-F1EA-3B48-8EAD-2B9ADE8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0F596-1850-3F4B-92DD-B9B3AAC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F28E8-BD22-314F-B8C1-0365A4B6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0A0-FD05-5C4C-96C9-B998AB68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9C12-8860-E449-8332-B6D2FA9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2E62-79F8-FD4C-A936-A94034A7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1D7A-0EBB-6A49-9BE6-B15F0390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578A-879C-3942-A63A-72C3C5B1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CFA5-63E5-6447-A260-2476634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75E4-A348-034A-8184-B0EC544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25C54-4A77-C04F-993D-DDADB105D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42E1-8526-B54D-8FDA-C8AC4EBA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0745-056E-9940-B824-CE40AE3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6969-7350-A441-B3F1-6F3C105B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FB615-5004-3E47-8360-F325DB3F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589F2-5042-8C47-9C4E-7DF32D10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0754-5AA2-914F-8FA8-92040585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8D2B-C992-0D4D-A2FB-52801C73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6F56-58DE-FD43-94E5-3779BFC5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4774-A473-0341-B04E-4F6ECC4D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F90-C425-C947-890E-166D00495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lesson04 : CRUD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E15B8-0169-024A-8B88-B8C3CD99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7206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プログラム解説</a:t>
            </a:r>
            <a:endParaRPr lang="en-US" altLang="ja-JP" sz="2400" dirty="0"/>
          </a:p>
          <a:p>
            <a:pPr lvl="1"/>
            <a:r>
              <a:rPr lang="ja-JP" altLang="en-US" sz="2000"/>
              <a:t>セッション作成まで</a:t>
            </a:r>
            <a:r>
              <a:rPr lang="en-US" altLang="ja-JP" sz="2000" dirty="0"/>
              <a:t>(</a:t>
            </a:r>
            <a:r>
              <a:rPr lang="ja-JP" altLang="en-US" sz="2000"/>
              <a:t>復習</a:t>
            </a:r>
            <a:r>
              <a:rPr lang="en-US" altLang="ja-JP" sz="2000" dirty="0"/>
              <a:t>)</a:t>
            </a:r>
          </a:p>
          <a:p>
            <a:pPr lvl="1"/>
            <a:r>
              <a:rPr lang="en-US" altLang="ja-JP" sz="2000" dirty="0"/>
              <a:t>Read</a:t>
            </a:r>
          </a:p>
          <a:p>
            <a:pPr lvl="1"/>
            <a:r>
              <a:rPr lang="en-US" altLang="ja-JP" sz="2000" dirty="0"/>
              <a:t>Create</a:t>
            </a:r>
          </a:p>
          <a:p>
            <a:pPr lvl="1"/>
            <a:r>
              <a:rPr lang="en-US" altLang="ja-JP" sz="2000" dirty="0"/>
              <a:t>Update</a:t>
            </a:r>
          </a:p>
          <a:p>
            <a:pPr lvl="1"/>
            <a:r>
              <a:rPr lang="en-US" altLang="ja-JP" sz="2000" dirty="0"/>
              <a:t>Delete</a:t>
            </a:r>
          </a:p>
          <a:p>
            <a:pPr lvl="1"/>
            <a:endParaRPr lang="en-US" altLang="ja-JP" sz="2000" dirty="0"/>
          </a:p>
          <a:p>
            <a:r>
              <a:rPr lang="ja-JP" altLang="en-US"/>
              <a:t>課題</a:t>
            </a:r>
            <a:endParaRPr lang="en-US" altLang="ja-JP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4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セッション作成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355B2-4616-6946-83E9-B960602B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19" y="1921163"/>
            <a:ext cx="9596162" cy="37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 Get :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セッションに</a:t>
            </a:r>
            <a:r>
              <a:rPr lang="en-US" altLang="ja-JP" sz="2400" dirty="0"/>
              <a:t>get</a:t>
            </a:r>
            <a:r>
              <a:rPr lang="ja-JP" altLang="en-US" sz="2400"/>
              <a:t>関数</a:t>
            </a:r>
            <a:r>
              <a:rPr lang="en-US" altLang="ja-JP" sz="2400" dirty="0"/>
              <a:t>(</a:t>
            </a:r>
            <a:r>
              <a:rPr lang="ja-JP" altLang="en-US" sz="2400"/>
              <a:t>引数は</a:t>
            </a:r>
            <a:r>
              <a:rPr lang="en-US" altLang="ja-JP" sz="2400" dirty="0"/>
              <a:t>URL)</a:t>
            </a:r>
            <a:r>
              <a:rPr lang="ja-JP" altLang="en-US" sz="2400"/>
              <a:t>で、レスポンスを得る</a:t>
            </a:r>
            <a:endParaRPr lang="en-US" altLang="ja-JP" sz="2400" dirty="0"/>
          </a:p>
          <a:p>
            <a:r>
              <a:rPr lang="ja-JP" altLang="en-US" sz="2400"/>
              <a:t>レスポンスコードが正常なら、</a:t>
            </a:r>
            <a:r>
              <a:rPr lang="en-US" altLang="ja-JP" sz="2400" dirty="0"/>
              <a:t>JSON</a:t>
            </a:r>
            <a:r>
              <a:rPr lang="ja-JP" altLang="en-US" sz="2400"/>
              <a:t>を解析して目的のデータ</a:t>
            </a:r>
            <a:r>
              <a:rPr lang="en-US" altLang="ja-JP" sz="2400" dirty="0"/>
              <a:t>(</a:t>
            </a:r>
            <a:r>
              <a:rPr lang="ja-JP" altLang="en-US" sz="2400"/>
              <a:t>今回はネットワーク名一覧</a:t>
            </a:r>
            <a:r>
              <a:rPr lang="en-US" altLang="ja-JP" sz="2400" dirty="0"/>
              <a:t>)</a:t>
            </a:r>
            <a:r>
              <a:rPr lang="ja-JP" altLang="en-US" sz="2400"/>
              <a:t>を取得する</a:t>
            </a:r>
            <a:endParaRPr lang="en-US" altLang="ja-JP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BC8A8-3E10-DF4A-B9D4-181EDDAA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5308"/>
            <a:ext cx="71628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5B3E53-121D-BE45-85B4-15FD61F7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736" y="3136900"/>
            <a:ext cx="4241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 Post :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127" y="365125"/>
            <a:ext cx="4073236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作成するネットワークのデータを辞書型で作成</a:t>
            </a:r>
            <a:endParaRPr lang="en-US" altLang="ja-JP" sz="2400" dirty="0"/>
          </a:p>
          <a:p>
            <a:r>
              <a:rPr lang="ja-JP" altLang="en-US" sz="2400"/>
              <a:t>辞書型をテキストに変換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Post</a:t>
            </a:r>
            <a:r>
              <a:rPr lang="ja-JP" altLang="en-US" sz="2400"/>
              <a:t>メソッドで</a:t>
            </a:r>
            <a:r>
              <a:rPr lang="en-US" altLang="ja-JP" sz="2400" dirty="0"/>
              <a:t>URL</a:t>
            </a:r>
            <a:r>
              <a:rPr lang="ja-JP" altLang="en-US" sz="2400"/>
              <a:t>とボディ</a:t>
            </a:r>
            <a:r>
              <a:rPr lang="en-US" altLang="ja-JP" sz="2400" dirty="0"/>
              <a:t>(JSON)</a:t>
            </a:r>
            <a:r>
              <a:rPr lang="ja-JP" altLang="en-US" sz="2400"/>
              <a:t>を指定</a:t>
            </a:r>
            <a:endParaRPr lang="en-US" altLang="ja-JP" sz="2400" dirty="0"/>
          </a:p>
          <a:p>
            <a:r>
              <a:rPr lang="ja-JP" altLang="en-US" sz="2400"/>
              <a:t>作成に成功したかをレスポンスから確認する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7B8B5-E11F-164F-9299-BDC47821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" y="1393190"/>
            <a:ext cx="7162800" cy="379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A3B8A-0D55-1440-BAF8-16914FF9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354" y="3622213"/>
            <a:ext cx="3425446" cy="31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 PUT 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127" y="365125"/>
            <a:ext cx="4073236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GET</a:t>
            </a:r>
            <a:r>
              <a:rPr lang="ja-JP" altLang="en-US" sz="2400"/>
              <a:t>を使ってネットワーク名から</a:t>
            </a:r>
            <a:r>
              <a:rPr lang="en-US" altLang="ja-JP" sz="2400" dirty="0"/>
              <a:t>UUID</a:t>
            </a:r>
            <a:r>
              <a:rPr lang="ja-JP" altLang="en-US" sz="2400"/>
              <a:t>を取得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UUID</a:t>
            </a:r>
            <a:r>
              <a:rPr lang="ja-JP" altLang="en-US" sz="2400"/>
              <a:t>を使って変更のための</a:t>
            </a:r>
            <a:r>
              <a:rPr lang="en-US" altLang="ja-JP" sz="2400" dirty="0"/>
              <a:t>URL</a:t>
            </a:r>
            <a:r>
              <a:rPr lang="ja-JP" altLang="en-US" sz="2400"/>
              <a:t>を作成</a:t>
            </a:r>
            <a:endParaRPr lang="en-US" altLang="ja-JP" sz="2400" dirty="0"/>
          </a:p>
          <a:p>
            <a:r>
              <a:rPr lang="en-US" altLang="ja-JP" sz="2400" dirty="0"/>
              <a:t>JSON</a:t>
            </a:r>
            <a:r>
              <a:rPr lang="ja-JP" altLang="en-US" sz="2400"/>
              <a:t>を作成</a:t>
            </a:r>
            <a:endParaRPr lang="en-US" altLang="ja-JP" sz="2400" dirty="0"/>
          </a:p>
          <a:p>
            <a:r>
              <a:rPr lang="en-US" altLang="ja-JP" sz="2400" dirty="0"/>
              <a:t>HTTP PUT</a:t>
            </a:r>
          </a:p>
          <a:p>
            <a:r>
              <a:rPr lang="ja-JP" altLang="en-US" sz="2400"/>
              <a:t>変更に成功したかを確認</a:t>
            </a:r>
            <a:endParaRPr lang="en-US" altLang="ja-JP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31E9-7C9C-1C4C-B688-C724E4FF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" y="1080654"/>
            <a:ext cx="6523240" cy="5474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E7A8FA-3E22-0443-B017-0B4CE1B7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75" y="3817792"/>
            <a:ext cx="3230519" cy="29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2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 PUT 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3433908"/>
            <a:ext cx="7121236" cy="3058968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GET</a:t>
            </a:r>
            <a:r>
              <a:rPr lang="ja-JP" altLang="en-US" sz="2400"/>
              <a:t>を使ってネットワーク名から</a:t>
            </a:r>
            <a:r>
              <a:rPr lang="en-US" altLang="ja-JP" sz="2400" dirty="0"/>
              <a:t>UUID</a:t>
            </a:r>
            <a:r>
              <a:rPr lang="ja-JP" altLang="en-US" sz="2400"/>
              <a:t>を取得</a:t>
            </a:r>
            <a:r>
              <a:rPr lang="en-US" altLang="ja-JP" sz="2400" dirty="0"/>
              <a:t>(</a:t>
            </a:r>
            <a:r>
              <a:rPr lang="ja-JP" altLang="en-US" sz="2400"/>
              <a:t>先の</a:t>
            </a:r>
            <a:r>
              <a:rPr lang="en-US" altLang="ja-JP" sz="2400" dirty="0"/>
              <a:t>PUT</a:t>
            </a:r>
            <a:r>
              <a:rPr lang="ja-JP" altLang="en-US" sz="2400"/>
              <a:t>のものを再利用</a:t>
            </a:r>
            <a:r>
              <a:rPr lang="en-US" altLang="ja-JP" sz="2400" dirty="0"/>
              <a:t>)</a:t>
            </a:r>
          </a:p>
          <a:p>
            <a:endParaRPr lang="en-US" altLang="ja-JP" sz="2400" dirty="0"/>
          </a:p>
          <a:p>
            <a:r>
              <a:rPr lang="en-US" altLang="ja-JP" sz="2400" dirty="0"/>
              <a:t>UUID</a:t>
            </a:r>
            <a:r>
              <a:rPr lang="ja-JP" altLang="en-US" sz="2400"/>
              <a:t>を使って削除のための</a:t>
            </a:r>
            <a:r>
              <a:rPr lang="en-US" altLang="ja-JP" sz="2400" dirty="0"/>
              <a:t>URL</a:t>
            </a:r>
            <a:r>
              <a:rPr lang="ja-JP" altLang="en-US" sz="2400"/>
              <a:t>を作成</a:t>
            </a:r>
            <a:endParaRPr lang="en-US" altLang="ja-JP" sz="2400" dirty="0"/>
          </a:p>
          <a:p>
            <a:r>
              <a:rPr lang="en-US" altLang="ja-JP" sz="2400" dirty="0"/>
              <a:t>HTTP DELETE</a:t>
            </a:r>
          </a:p>
          <a:p>
            <a:r>
              <a:rPr lang="ja-JP" altLang="en-US" sz="2400"/>
              <a:t>変更に成功したかを確認。レスポンスコードが</a:t>
            </a:r>
            <a:r>
              <a:rPr lang="en-US" altLang="ja-JP" sz="2400" dirty="0"/>
              <a:t>204</a:t>
            </a:r>
            <a:r>
              <a:rPr lang="ja-JP" altLang="en-US" sz="2400"/>
              <a:t>なので注意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27639-1A56-D949-BEE6-E76324C9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05" y="1508673"/>
            <a:ext cx="76835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C27ED-7820-6241-9977-A193FE56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75" y="3414292"/>
            <a:ext cx="3667652" cy="30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課題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r>
              <a:rPr lang="ja-JP" altLang="en-US" sz="2400"/>
              <a:t>ネットワーク一覧を取得し、名前と</a:t>
            </a:r>
            <a:r>
              <a:rPr lang="en-US" altLang="ja-JP" sz="2400" dirty="0"/>
              <a:t>VLAN</a:t>
            </a:r>
            <a:r>
              <a:rPr lang="ja-JP" altLang="en-US" sz="2400"/>
              <a:t>番号を表示する</a:t>
            </a:r>
            <a:endParaRPr lang="en-US" altLang="ja-JP" sz="2400" dirty="0"/>
          </a:p>
          <a:p>
            <a:r>
              <a:rPr lang="ja-JP" altLang="en-US" sz="2400"/>
              <a:t>自分の名前を持つネットワークを作成する。たとえば「</a:t>
            </a:r>
            <a:r>
              <a:rPr lang="en-US" altLang="ja-JP" sz="2400" dirty="0"/>
              <a:t>net-</a:t>
            </a:r>
            <a:r>
              <a:rPr lang="en-US" altLang="ja-JP" sz="2400" dirty="0" err="1"/>
              <a:t>yuichi</a:t>
            </a:r>
            <a:r>
              <a:rPr lang="ja-JP" altLang="en-US" sz="2400"/>
              <a:t>」など。</a:t>
            </a:r>
            <a:r>
              <a:rPr lang="en-US" altLang="ja-JP" sz="2400" dirty="0"/>
              <a:t>VLAN</a:t>
            </a:r>
            <a:r>
              <a:rPr lang="ja-JP" altLang="en-US" sz="2400"/>
              <a:t>番号は</a:t>
            </a:r>
            <a:r>
              <a:rPr lang="en-US" altLang="ja-JP" sz="2400" dirty="0"/>
              <a:t>123</a:t>
            </a:r>
            <a:r>
              <a:rPr lang="ja-JP" altLang="en-US" sz="2400"/>
              <a:t>とする。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0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215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lesson04 : CRUD</vt:lpstr>
      <vt:lpstr>Agenda</vt:lpstr>
      <vt:lpstr>セッション作成</vt:lpstr>
      <vt:lpstr>HTTP Get : Read</vt:lpstr>
      <vt:lpstr>HTTP Post : Create</vt:lpstr>
      <vt:lpstr>HTTP PUT : Update</vt:lpstr>
      <vt:lpstr>HTTP PUT : Delete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lesson02</dc:title>
  <dc:creator>Yuichi Ito （伊藤 裕一 - いとう ゆういち）</dc:creator>
  <cp:lastModifiedBy>Yuichi Ito （伊藤 裕一 - いとう ゆういち）</cp:lastModifiedBy>
  <cp:revision>13</cp:revision>
  <dcterms:created xsi:type="dcterms:W3CDTF">2019-01-27T08:25:39Z</dcterms:created>
  <dcterms:modified xsi:type="dcterms:W3CDTF">2019-01-28T00:03:47Z</dcterms:modified>
</cp:coreProperties>
</file>