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/>
    <p:restoredTop sz="94648"/>
  </p:normalViewPr>
  <p:slideViewPr>
    <p:cSldViewPr snapToGrid="0" snapToObjects="1">
      <p:cViewPr varScale="1">
        <p:scale>
          <a:sx n="92" d="100"/>
          <a:sy n="92" d="100"/>
        </p:scale>
        <p:origin x="17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1887-00F0-EE47-BD63-3A58059D2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EA201-1996-5F46-A1C0-0A59D3455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040D7-D0EA-5342-9541-A2B77708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915C8-C8DD-5D4E-BC70-EE228066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EA8B-DC0E-3F49-BB05-E352E553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8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F153-D351-7C4E-AE2F-24728DDE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8FFDD-255F-5448-A110-5EE1E4849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03E13-969F-6044-B4B2-8349D7B0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2BA02-4AA5-9B4E-89AB-209A494A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F0BFB-A5E1-444C-AFA3-C6CD06CF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2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D30471-A0E4-9F47-80B0-BA6818CD2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45169-D21A-5C46-8262-E852A4360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3171E-2520-B14A-ACC1-232C3B8F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7414C-4DBA-3E40-B4B1-53FDC58D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5D040-AB85-F843-A916-77E8B5A7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8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EA02-7AEB-D54F-A8D2-FB445C91E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2AA28-7918-F646-931E-6A78AA064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7875D-60AB-DE43-B12F-B06F5986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B8B3C-5B98-A642-91D5-FE7E3262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16813-7190-B042-84AF-BE7F49C1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1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0249-60DF-EA49-B428-02146F9C3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74986-491A-9443-A12E-DAB433A4A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BAC74-26AD-7947-95C0-9A0CFEA2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9592B-4D41-774F-8724-9B89653B6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A1F99-9CDB-5049-BFE1-1D8E72D93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9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1FF1-0495-5A47-8FFD-F908E515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4782-B63E-F047-9BF1-66E85EDE9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FB08A-076C-874D-B5E2-3A35E825D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D0B11-F0E9-A24E-8BFF-BB53F20C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4CD1A-307E-8C48-9A5C-079C93D0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C198D-3CF7-634F-8F28-FA9D4CE6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8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27EF-CEBE-044F-88C3-32774D55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85362-C776-5042-B542-60F3B55D6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33FC1-17E8-3D48-891D-FF93B6412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7EDC1-0A95-8247-B10F-A13D61D37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41B3D-2D26-2B4C-99E5-E37867190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282E38-66E5-4C4B-9AE6-94F5CB2E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137EB-515D-B94D-8245-918A3B5C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D8D499-F7EF-E848-8706-A8F55763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4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48AD-9C45-9248-8DE4-30544C67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3B2BF-FAF0-934A-B287-2641A599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E4324-7D7A-CD4B-8527-826C3D56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7C467-F691-374F-858C-F3D99F1F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1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C8738-F1EA-3B48-8EAD-2B9ADE86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40F596-1850-3F4B-92DD-B9B3AAC6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F28E8-BD22-314F-B8C1-0365A4B6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2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10A0-FD05-5C4C-96C9-B998AB68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39C12-8860-E449-8332-B6D2FA9F1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E2E62-79F8-FD4C-A936-A94034A7D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A1D7A-0EBB-6A49-9BE6-B15F03904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0578A-879C-3942-A63A-72C3C5B1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BCFA5-63E5-6447-A260-2476634F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3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75E4-A348-034A-8184-B0EC5441E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25C54-4A77-C04F-993D-DDADB105D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242E1-8526-B54D-8FDA-C8AC4EBA3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20745-056E-9940-B824-CE40AE3B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16969-7350-A441-B3F1-6F3C105B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FB615-5004-3E47-8360-F325DB3F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6589F2-5042-8C47-9C4E-7DF32D10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60754-5AA2-914F-8FA8-92040585B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68D2B-C992-0D4D-A2FB-52801C738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E6F56-58DE-FD43-94E5-3779BFC51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F4774-A473-0341-B04E-4F6ECC4DC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8F90-C425-C947-890E-166D00495E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lesson05 : Make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E15B8-0169-024A-8B88-B8C3CD9965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Nutanix Japan</a:t>
            </a:r>
          </a:p>
        </p:txBody>
      </p:sp>
    </p:spTree>
    <p:extLst>
      <p:ext uri="{BB962C8B-B14F-4D97-AF65-F5344CB8AC3E}">
        <p14:creationId xmlns:p14="http://schemas.microsoft.com/office/powerpoint/2010/main" val="27206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ja-JP" altLang="en-US" sz="2400"/>
              <a:t>プログラム解説</a:t>
            </a:r>
            <a:endParaRPr lang="en-US" altLang="ja-JP" sz="2400" dirty="0"/>
          </a:p>
          <a:p>
            <a:pPr lvl="1"/>
            <a:r>
              <a:rPr lang="ja-JP" altLang="en-US" sz="2000"/>
              <a:t>定数の宣言</a:t>
            </a:r>
            <a:endParaRPr lang="en-US" altLang="ja-JP" sz="2000" dirty="0"/>
          </a:p>
          <a:p>
            <a:pPr lvl="1"/>
            <a:r>
              <a:rPr lang="en-US" altLang="ja-JP" sz="2000" dirty="0"/>
              <a:t>NFS</a:t>
            </a:r>
            <a:r>
              <a:rPr lang="ja-JP" altLang="en-US" sz="2000"/>
              <a:t>サーバーに接続できるか確認</a:t>
            </a:r>
            <a:r>
              <a:rPr lang="en-US" altLang="ja-JP" sz="2000" dirty="0"/>
              <a:t>(</a:t>
            </a:r>
            <a:r>
              <a:rPr lang="ja-JP" altLang="en-US" sz="2000"/>
              <a:t>オプション</a:t>
            </a:r>
            <a:r>
              <a:rPr lang="en-US" altLang="ja-JP" sz="2000" dirty="0"/>
              <a:t>)</a:t>
            </a:r>
          </a:p>
          <a:p>
            <a:pPr lvl="1"/>
            <a:r>
              <a:rPr lang="ja-JP" altLang="en-US" sz="2000"/>
              <a:t>コンテナの</a:t>
            </a:r>
            <a:r>
              <a:rPr lang="en-US" altLang="ja-JP" sz="2000" dirty="0"/>
              <a:t>UUID</a:t>
            </a:r>
            <a:r>
              <a:rPr lang="ja-JP" altLang="en-US" sz="2000"/>
              <a:t>の取得</a:t>
            </a:r>
            <a:endParaRPr lang="en-US" altLang="ja-JP" sz="2000" dirty="0"/>
          </a:p>
          <a:p>
            <a:pPr lvl="1"/>
            <a:r>
              <a:rPr lang="ja-JP" altLang="en-US" sz="2000"/>
              <a:t>イメージの作成と、タスク</a:t>
            </a:r>
            <a:r>
              <a:rPr lang="en-US" altLang="ja-JP" sz="2000" dirty="0"/>
              <a:t>UUID</a:t>
            </a:r>
            <a:r>
              <a:rPr lang="ja-JP" altLang="en-US" sz="2000"/>
              <a:t>の取得</a:t>
            </a:r>
            <a:endParaRPr lang="en-US" altLang="ja-JP" sz="2000" dirty="0"/>
          </a:p>
          <a:p>
            <a:pPr lvl="1"/>
            <a:r>
              <a:rPr lang="ja-JP" altLang="en-US" sz="2000"/>
              <a:t>タスク</a:t>
            </a:r>
            <a:r>
              <a:rPr lang="en-US" altLang="ja-JP" sz="2000" dirty="0"/>
              <a:t>UUID</a:t>
            </a:r>
            <a:r>
              <a:rPr lang="ja-JP" altLang="en-US" sz="2000"/>
              <a:t>を使ってタスクが終了するまでステータス監視</a:t>
            </a:r>
            <a:endParaRPr lang="en-US" altLang="ja-JP" sz="2000" dirty="0"/>
          </a:p>
          <a:p>
            <a:r>
              <a:rPr lang="ja-JP" altLang="en-US"/>
              <a:t>課題</a:t>
            </a:r>
            <a:endParaRPr lang="en-US" altLang="ja-JP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944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ja-JP" altLang="en-US" sz="3200"/>
              <a:t>定数の宣言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r>
              <a:rPr lang="ja-JP" altLang="en-US" sz="2400"/>
              <a:t>取得元のイメージ置き場</a:t>
            </a:r>
            <a:r>
              <a:rPr lang="en-US" altLang="ja-JP" sz="2400" dirty="0"/>
              <a:t>(NFS)</a:t>
            </a:r>
            <a:r>
              <a:rPr lang="ja-JP" altLang="en-US" sz="2400"/>
              <a:t>を</a:t>
            </a:r>
            <a:r>
              <a:rPr lang="en-US" altLang="ja-JP" sz="2400" dirty="0"/>
              <a:t>URL</a:t>
            </a:r>
            <a:r>
              <a:rPr lang="ja-JP" altLang="en-US" sz="2400"/>
              <a:t>で指定</a:t>
            </a:r>
            <a:endParaRPr lang="en-US" altLang="ja-JP" sz="2400" dirty="0"/>
          </a:p>
          <a:p>
            <a:r>
              <a:rPr lang="ja-JP" altLang="en-US" sz="2400"/>
              <a:t>作成するイメージ名を定義</a:t>
            </a:r>
            <a:endParaRPr lang="en-US" altLang="ja-JP" sz="2400" dirty="0"/>
          </a:p>
          <a:p>
            <a:r>
              <a:rPr lang="ja-JP" altLang="en-US" sz="2400"/>
              <a:t>イメージを置くコンテナ名を定義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41B92D-FDD7-F145-A9BC-89D58B2B1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440" y="1280160"/>
            <a:ext cx="7830705" cy="276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1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NFS</a:t>
            </a:r>
            <a:r>
              <a:rPr lang="ja-JP" altLang="en-US" sz="3200"/>
              <a:t>サーバーへの接続確認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r>
              <a:rPr lang="en-US" altLang="ja-JP" sz="2400" dirty="0"/>
              <a:t>REST API</a:t>
            </a:r>
            <a:r>
              <a:rPr lang="ja-JP" altLang="en-US" sz="2400"/>
              <a:t>には関係がない</a:t>
            </a:r>
            <a:endParaRPr lang="en-US" altLang="ja-JP" sz="2400" dirty="0"/>
          </a:p>
          <a:p>
            <a:r>
              <a:rPr lang="ja-JP" altLang="en-US" sz="2400"/>
              <a:t>ただし、連携先が動いていないとエラーが後で発生するので事前チェックしている</a:t>
            </a:r>
            <a:endParaRPr lang="en-US" altLang="ja-JP" sz="2400" dirty="0"/>
          </a:p>
          <a:p>
            <a:r>
              <a:rPr lang="ja-JP" altLang="en-US" sz="2400"/>
              <a:t>確認には</a:t>
            </a:r>
            <a:r>
              <a:rPr lang="en-US" altLang="ja-JP" sz="2400" dirty="0"/>
              <a:t>socket</a:t>
            </a:r>
            <a:r>
              <a:rPr lang="ja-JP" altLang="en-US" sz="2400"/>
              <a:t>を使っている</a:t>
            </a:r>
            <a:endParaRPr lang="en-US" altLang="ja-JP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E7C85B-BAD9-0B4A-BDD2-DAF584350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005840"/>
            <a:ext cx="82296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2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ja-JP" altLang="en-US" sz="3200"/>
              <a:t>コンテナの</a:t>
            </a:r>
            <a:r>
              <a:rPr lang="en-US" altLang="ja-JP" sz="3200" dirty="0"/>
              <a:t>UUID</a:t>
            </a:r>
            <a:r>
              <a:rPr lang="ja-JP" altLang="en-US" sz="3200"/>
              <a:t>を取得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r>
              <a:rPr lang="en-US" altLang="ja-JP" sz="2400" dirty="0"/>
              <a:t>get</a:t>
            </a:r>
            <a:r>
              <a:rPr lang="ja-JP" altLang="en-US" sz="2400"/>
              <a:t>を使ってコンテナ一覧を取得</a:t>
            </a:r>
            <a:endParaRPr lang="en-US" altLang="ja-JP" sz="2400" dirty="0"/>
          </a:p>
          <a:p>
            <a:r>
              <a:rPr lang="ja-JP" altLang="en-US" sz="2400"/>
              <a:t>指定したコンテナ名と同じ名前を持つエントリをループで探し、あればその</a:t>
            </a:r>
            <a:r>
              <a:rPr lang="en-US" altLang="ja-JP" sz="2400" dirty="0"/>
              <a:t>UUID</a:t>
            </a:r>
            <a:r>
              <a:rPr lang="ja-JP" altLang="en-US" sz="2400"/>
              <a:t>を取得する。なければエラー終了</a:t>
            </a:r>
            <a:endParaRPr lang="en-US" altLang="ja-JP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1778B-2CED-2341-A443-3E7465CBA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957" y="1005840"/>
            <a:ext cx="7546573" cy="360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42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ja-JP" altLang="en-US" sz="3200"/>
              <a:t>イメージの作成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8764" y="1280160"/>
            <a:ext cx="3235036" cy="5212715"/>
          </a:xfrm>
        </p:spPr>
        <p:txBody>
          <a:bodyPr>
            <a:normAutofit/>
          </a:bodyPr>
          <a:lstStyle/>
          <a:p>
            <a:r>
              <a:rPr lang="en-US" altLang="ja-JP" sz="2400" dirty="0" err="1"/>
              <a:t>iso</a:t>
            </a:r>
            <a:r>
              <a:rPr lang="ja-JP" altLang="en-US" sz="2400"/>
              <a:t>かイメージかを</a:t>
            </a:r>
            <a:r>
              <a:rPr lang="en-US" altLang="ja-JP" sz="2400" dirty="0"/>
              <a:t>URL</a:t>
            </a:r>
            <a:r>
              <a:rPr lang="ja-JP" altLang="en-US" sz="2400"/>
              <a:t>で判定</a:t>
            </a:r>
            <a:endParaRPr lang="en-US" altLang="ja-JP" sz="2400" dirty="0"/>
          </a:p>
          <a:p>
            <a:r>
              <a:rPr lang="ja-JP" altLang="en-US" sz="2400"/>
              <a:t>イメージ作成のための</a:t>
            </a:r>
            <a:r>
              <a:rPr lang="en-US" altLang="ja-JP" sz="2400" dirty="0"/>
              <a:t>JSON</a:t>
            </a:r>
            <a:r>
              <a:rPr lang="ja-JP" altLang="en-US" sz="2400"/>
              <a:t>を作る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JSON</a:t>
            </a:r>
            <a:r>
              <a:rPr lang="ja-JP" altLang="en-US" sz="2400"/>
              <a:t>をボディとして</a:t>
            </a:r>
            <a:r>
              <a:rPr lang="en-US" altLang="ja-JP" sz="2400" dirty="0"/>
              <a:t>Post</a:t>
            </a:r>
            <a:r>
              <a:rPr lang="ja-JP" altLang="en-US" sz="2400"/>
              <a:t>でイメージ作成</a:t>
            </a:r>
            <a:endParaRPr lang="en-US" altLang="ja-JP" sz="2400" dirty="0"/>
          </a:p>
          <a:p>
            <a:r>
              <a:rPr lang="ja-JP" altLang="en-US" sz="2400"/>
              <a:t>サーバーからのレスポンスボディを調べ、タスクの</a:t>
            </a:r>
            <a:r>
              <a:rPr lang="en-US" altLang="ja-JP" sz="2400" dirty="0"/>
              <a:t>UUID</a:t>
            </a:r>
            <a:r>
              <a:rPr lang="ja-JP" altLang="en-US" sz="2400"/>
              <a:t>を得る</a:t>
            </a:r>
            <a:endParaRPr lang="en-US" altLang="ja-JP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969D65-AB50-934E-894A-567EE5E1F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87" y="1573069"/>
            <a:ext cx="73533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308380-7177-6A43-9583-04482056E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r>
              <a:rPr lang="ja-JP" altLang="en-US" sz="2400"/>
              <a:t>タスク取得のための</a:t>
            </a:r>
            <a:r>
              <a:rPr lang="en-US" altLang="ja-JP" sz="2400" dirty="0"/>
              <a:t>URL</a:t>
            </a:r>
            <a:r>
              <a:rPr lang="ja-JP" altLang="en-US" sz="2400"/>
              <a:t>を作成</a:t>
            </a:r>
            <a:endParaRPr lang="en-US" altLang="ja-JP" sz="2400" dirty="0"/>
          </a:p>
          <a:p>
            <a:r>
              <a:rPr lang="ja-JP" altLang="en-US" sz="2400"/>
              <a:t>無限ループ内でタスクの状態を取得。</a:t>
            </a:r>
            <a:r>
              <a:rPr lang="en-US" altLang="ja-JP" sz="2400" dirty="0"/>
              <a:t>100%</a:t>
            </a:r>
            <a:r>
              <a:rPr lang="ja-JP" altLang="en-US" sz="2400"/>
              <a:t>になるまで定期的に状況を</a:t>
            </a:r>
            <a:r>
              <a:rPr lang="en-US" altLang="ja-JP" sz="2400" dirty="0"/>
              <a:t>print</a:t>
            </a:r>
            <a:r>
              <a:rPr lang="ja-JP" altLang="en-US" sz="2400"/>
              <a:t>出力する</a:t>
            </a:r>
            <a:endParaRPr lang="en-US" altLang="ja-JP" sz="2400" dirty="0"/>
          </a:p>
          <a:p>
            <a:r>
              <a:rPr lang="en-US" altLang="ja-JP" sz="2400" dirty="0"/>
              <a:t>100%</a:t>
            </a:r>
            <a:r>
              <a:rPr lang="ja-JP" altLang="en-US" sz="2400"/>
              <a:t>で終了になればループを抜ける</a:t>
            </a:r>
            <a:endParaRPr lang="en-US" altLang="ja-JP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ja-JP" altLang="en-US" sz="3200"/>
              <a:t>タスクの取得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1CF14B-90FC-3B40-88A1-393175189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418" y="985058"/>
            <a:ext cx="82931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11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ja-JP" altLang="en-US" sz="3200"/>
              <a:t>タスクの取得</a:t>
            </a: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E92FBA-A1D4-A84B-B07E-64316B834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401" y="1634201"/>
            <a:ext cx="8077777" cy="10945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69CC64-C9AC-E341-A1D1-CBA713202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401" y="3040435"/>
            <a:ext cx="6060880" cy="7746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E15115-2379-814B-92DE-4DC94CE46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9401" y="4126859"/>
            <a:ext cx="5873784" cy="5325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55C005-AFAC-5040-812F-A6CDD270EE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9401" y="5039649"/>
            <a:ext cx="6628650" cy="93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17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ja-JP" altLang="en-US" sz="3200"/>
              <a:t>課題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ja-JP" altLang="en-US" sz="2400"/>
              <a:t>文頭にある定数のコメントを変更して、</a:t>
            </a:r>
            <a:r>
              <a:rPr lang="en-US" altLang="ja-JP" sz="2400" dirty="0"/>
              <a:t>ISO</a:t>
            </a:r>
            <a:r>
              <a:rPr lang="ja-JP" altLang="en-US" sz="2400"/>
              <a:t>をダウンロードするようにする</a:t>
            </a:r>
            <a:endParaRPr lang="en-US" altLang="ja-JP" sz="2400" dirty="0"/>
          </a:p>
          <a:p>
            <a:r>
              <a:rPr lang="en-US" altLang="ja-JP" sz="2400" dirty="0"/>
              <a:t>ISO</a:t>
            </a:r>
            <a:r>
              <a:rPr lang="ja-JP" altLang="en-US" sz="2400"/>
              <a:t>のファイル名を自分の名前にする。「</a:t>
            </a:r>
            <a:r>
              <a:rPr lang="en-US" altLang="ja-JP" sz="2400" dirty="0" err="1"/>
              <a:t>iso-yuichi</a:t>
            </a:r>
            <a:r>
              <a:rPr lang="ja-JP" altLang="en-US" sz="2400"/>
              <a:t>」など</a:t>
            </a:r>
            <a:endParaRPr lang="en-US" altLang="ja-JP" sz="2400" dirty="0"/>
          </a:p>
          <a:p>
            <a:r>
              <a:rPr lang="en-US" altLang="ja-JP" sz="2400" dirty="0"/>
              <a:t>rest-</a:t>
            </a:r>
            <a:r>
              <a:rPr lang="en-US" altLang="ja-JP" sz="2400" dirty="0" err="1"/>
              <a:t>api</a:t>
            </a:r>
            <a:r>
              <a:rPr lang="en-US" altLang="ja-JP" sz="2400" dirty="0"/>
              <a:t>-explorer</a:t>
            </a:r>
            <a:r>
              <a:rPr lang="ja-JP" altLang="en-US" sz="2400"/>
              <a:t>でイメージ一覧を得る方法を確認し、</a:t>
            </a:r>
            <a:r>
              <a:rPr lang="en-US" altLang="ja-JP" sz="2400" dirty="0"/>
              <a:t>lesson03</a:t>
            </a:r>
            <a:r>
              <a:rPr lang="ja-JP" altLang="en-US" sz="2400"/>
              <a:t>を参考に綺麗にインデントをして</a:t>
            </a:r>
            <a:r>
              <a:rPr lang="en-US" altLang="ja-JP" sz="2400" dirty="0"/>
              <a:t>JSON</a:t>
            </a:r>
            <a:r>
              <a:rPr lang="ja-JP" altLang="en-US" sz="2400"/>
              <a:t>を出力する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94086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287</Words>
  <Application>Microsoft Macintosh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lesson05 : Make image</vt:lpstr>
      <vt:lpstr>Agenda</vt:lpstr>
      <vt:lpstr>定数の宣言</vt:lpstr>
      <vt:lpstr>NFSサーバーへの接続確認</vt:lpstr>
      <vt:lpstr>コンテナのUUIDを取得</vt:lpstr>
      <vt:lpstr>イメージの作成</vt:lpstr>
      <vt:lpstr>タスクの取得</vt:lpstr>
      <vt:lpstr>タスクの取得</vt:lpstr>
      <vt:lpstr>課題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lesson02</dc:title>
  <dc:creator>Yuichi Ito （伊藤 裕一 - いとう ゆういち）</dc:creator>
  <cp:lastModifiedBy>Yuichi Ito （伊藤 裕一 - いとう ゆういち）</cp:lastModifiedBy>
  <cp:revision>15</cp:revision>
  <dcterms:created xsi:type="dcterms:W3CDTF">2019-01-27T08:25:39Z</dcterms:created>
  <dcterms:modified xsi:type="dcterms:W3CDTF">2019-01-28T00:28:10Z</dcterms:modified>
</cp:coreProperties>
</file>