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48"/>
  </p:normalViewPr>
  <p:slideViewPr>
    <p:cSldViewPr snapToGrid="0" snapToObjects="1">
      <p:cViewPr varScale="1">
        <p:scale>
          <a:sx n="92" d="100"/>
          <a:sy n="92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1887-00F0-EE47-BD63-3A58059D2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A201-1996-5F46-A1C0-0A59D3455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40D7-D0EA-5342-9541-A2B77708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15C8-C8DD-5D4E-BC70-EE228066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EA8B-DC0E-3F49-BB05-E352E55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F153-D351-7C4E-AE2F-24728DDE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8FFDD-255F-5448-A110-5EE1E4849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3E13-969F-6044-B4B2-8349D7B0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BA02-4AA5-9B4E-89AB-209A494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0BFB-A5E1-444C-AFA3-C6CD06CF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30471-A0E4-9F47-80B0-BA6818CD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45169-D21A-5C46-8262-E852A436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171E-2520-B14A-ACC1-232C3B8F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414C-4DBA-3E40-B4B1-53FDC58D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D040-AB85-F843-A916-77E8B5A7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EA02-7AEB-D54F-A8D2-FB445C91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AA28-7918-F646-931E-6A78AA06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75D-60AB-DE43-B12F-B06F5986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8B3C-5B98-A642-91D5-FE7E3262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6813-7190-B042-84AF-BE7F49C1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0249-60DF-EA49-B428-02146F9C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4986-491A-9443-A12E-DAB433A4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AC74-26AD-7947-95C0-9A0CFEA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592B-4D41-774F-8724-9B89653B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1F99-9CDB-5049-BFE1-1D8E72D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1FF1-0495-5A47-8FFD-F908E515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4782-B63E-F047-9BF1-66E85EDE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B08A-076C-874D-B5E2-3A35E825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D0B11-F0E9-A24E-8BFF-BB53F20C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CD1A-307E-8C48-9A5C-079C93D0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198D-3CF7-634F-8F28-FA9D4CE6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27EF-CEBE-044F-88C3-32774D55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85362-C776-5042-B542-60F3B55D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33FC1-17E8-3D48-891D-FF93B6412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7EDC1-0A95-8247-B10F-A13D61D37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1B3D-2D26-2B4C-99E5-E3786719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82E38-66E5-4C4B-9AE6-94F5CB2E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137EB-515D-B94D-8245-918A3B5C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8D499-F7EF-E848-8706-A8F55763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48AD-9C45-9248-8DE4-30544C6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3B2BF-FAF0-934A-B287-2641A599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E4324-7D7A-CD4B-8527-826C3D56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7C467-F691-374F-858C-F3D99F1F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8738-F1EA-3B48-8EAD-2B9ADE86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0F596-1850-3F4B-92DD-B9B3AAC6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F28E8-BD22-314F-B8C1-0365A4B6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0A0-FD05-5C4C-96C9-B998AB68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9C12-8860-E449-8332-B6D2FA9F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2E62-79F8-FD4C-A936-A94034A7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1D7A-0EBB-6A49-9BE6-B15F0390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578A-879C-3942-A63A-72C3C5B1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BCFA5-63E5-6447-A260-2476634F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75E4-A348-034A-8184-B0EC5441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25C54-4A77-C04F-993D-DDADB105D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242E1-8526-B54D-8FDA-C8AC4EBA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20745-056E-9940-B824-CE40AE3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6969-7350-A441-B3F1-6F3C105B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FB615-5004-3E47-8360-F325DB3F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589F2-5042-8C47-9C4E-7DF32D10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60754-5AA2-914F-8FA8-92040585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8D2B-C992-0D4D-A2FB-52801C73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6F56-58DE-FD43-94E5-3779BFC51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4774-A473-0341-B04E-4F6ECC4DC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8F90-C425-C947-890E-166D00495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lesson06 : Make 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E15B8-0169-024A-8B88-B8C3CD996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Nutanix Japan</a:t>
            </a:r>
          </a:p>
        </p:txBody>
      </p:sp>
    </p:spTree>
    <p:extLst>
      <p:ext uri="{BB962C8B-B14F-4D97-AF65-F5344CB8AC3E}">
        <p14:creationId xmlns:p14="http://schemas.microsoft.com/office/powerpoint/2010/main" val="27206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プログラム解説</a:t>
            </a:r>
            <a:endParaRPr lang="en-US" altLang="ja-JP" sz="2400" dirty="0"/>
          </a:p>
          <a:p>
            <a:pPr lvl="1"/>
            <a:r>
              <a:rPr lang="ja-JP" altLang="en-US" sz="2400"/>
              <a:t>定数の宣言</a:t>
            </a:r>
            <a:endParaRPr lang="en-US" altLang="ja-JP" sz="2400" dirty="0"/>
          </a:p>
          <a:p>
            <a:pPr lvl="1"/>
            <a:r>
              <a:rPr lang="ja-JP" altLang="en-US"/>
              <a:t>ネットワークの</a:t>
            </a:r>
            <a:r>
              <a:rPr lang="en-US" altLang="ja-JP" dirty="0"/>
              <a:t>UUID</a:t>
            </a:r>
            <a:r>
              <a:rPr lang="ja-JP" altLang="en-US"/>
              <a:t>の取得</a:t>
            </a:r>
            <a:endParaRPr lang="en-US" altLang="ja-JP" dirty="0"/>
          </a:p>
          <a:p>
            <a:pPr lvl="1"/>
            <a:r>
              <a:rPr lang="ja-JP" altLang="en-US"/>
              <a:t>イメージの</a:t>
            </a:r>
            <a:r>
              <a:rPr lang="en-US" altLang="ja-JP" dirty="0"/>
              <a:t>UUID</a:t>
            </a:r>
            <a:r>
              <a:rPr lang="ja-JP" altLang="en-US"/>
              <a:t>とサイズを取得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/>
              <a:t>作成のための</a:t>
            </a:r>
            <a:r>
              <a:rPr lang="en-US" altLang="ja-JP" dirty="0"/>
              <a:t>JSON</a:t>
            </a:r>
            <a:r>
              <a:rPr lang="ja-JP" altLang="en-US"/>
              <a:t>を作る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/>
              <a:t>を作成</a:t>
            </a:r>
            <a:endParaRPr lang="en-US" altLang="ja-JP" dirty="0"/>
          </a:p>
          <a:p>
            <a:r>
              <a:rPr lang="ja-JP" altLang="en-US"/>
              <a:t>課題</a:t>
            </a:r>
            <a:endParaRPr lang="en-US" altLang="ja-JP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44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定数の宣言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/>
              <a:t>クラスタの</a:t>
            </a:r>
            <a:r>
              <a:rPr lang="en-US" altLang="ja-JP" sz="2400" dirty="0"/>
              <a:t>IP</a:t>
            </a:r>
            <a:r>
              <a:rPr lang="ja-JP" altLang="en-US" sz="2400"/>
              <a:t>など</a:t>
            </a:r>
            <a:endParaRPr lang="en-US" altLang="ja-JP" sz="2400" dirty="0"/>
          </a:p>
          <a:p>
            <a:r>
              <a:rPr lang="ja-JP" altLang="en-US" sz="2400"/>
              <a:t>ゲスト</a:t>
            </a:r>
            <a:r>
              <a:rPr lang="en-US" altLang="ja-JP" sz="2400" dirty="0"/>
              <a:t>VM</a:t>
            </a:r>
            <a:r>
              <a:rPr lang="ja-JP" altLang="en-US" sz="2400"/>
              <a:t>作成に使う情報</a:t>
            </a:r>
            <a:endParaRPr lang="en-US" altLang="ja-JP" sz="2400" dirty="0"/>
          </a:p>
          <a:p>
            <a:r>
              <a:rPr lang="ja-JP" altLang="en-US" sz="2400"/>
              <a:t>ゲスト</a:t>
            </a:r>
            <a:r>
              <a:rPr lang="en-US" altLang="ja-JP" sz="2400" dirty="0"/>
              <a:t>VM</a:t>
            </a:r>
            <a:r>
              <a:rPr lang="ja-JP" altLang="en-US" sz="2400"/>
              <a:t>名</a:t>
            </a:r>
            <a:endParaRPr lang="en-US" altLang="ja-JP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CF88B-8DB8-5C42-AA3E-AC6CB8C7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95" y="1383722"/>
            <a:ext cx="3920260" cy="255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1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ネットワークの</a:t>
            </a:r>
            <a:r>
              <a:rPr lang="en-US" altLang="ja-JP" sz="3200" dirty="0"/>
              <a:t>UUID</a:t>
            </a:r>
            <a:r>
              <a:rPr lang="ja-JP" altLang="en-US" sz="3200"/>
              <a:t>を取得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/>
              <a:t>ネットワークの一覧を取得</a:t>
            </a:r>
            <a:endParaRPr lang="en-US" altLang="ja-JP" sz="2400" dirty="0"/>
          </a:p>
          <a:p>
            <a:r>
              <a:rPr lang="ja-JP" altLang="en-US" sz="2400"/>
              <a:t>指定したネットワーク名を持つ要素を見つけ、</a:t>
            </a:r>
            <a:r>
              <a:rPr lang="en-US" altLang="ja-JP" sz="2400" dirty="0"/>
              <a:t>UUID</a:t>
            </a:r>
            <a:r>
              <a:rPr lang="ja-JP" altLang="en-US" sz="2400"/>
              <a:t>を取得</a:t>
            </a:r>
            <a:endParaRPr lang="en-US" altLang="ja-JP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CBED5-9636-944A-A038-6BD73D3A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005840"/>
            <a:ext cx="7277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2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イメージの</a:t>
            </a:r>
            <a:r>
              <a:rPr lang="en-US" altLang="ja-JP" sz="3200" dirty="0"/>
              <a:t>UUID</a:t>
            </a:r>
            <a:r>
              <a:rPr lang="ja-JP" altLang="en-US" sz="3200"/>
              <a:t>を取得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/>
              <a:t>イメージの一覧を取得</a:t>
            </a:r>
            <a:endParaRPr lang="en-US" altLang="ja-JP" sz="2400" dirty="0"/>
          </a:p>
          <a:p>
            <a:r>
              <a:rPr lang="ja-JP" altLang="en-US" sz="2400"/>
              <a:t>指定したイメージ名を持つ要素を見つけ、</a:t>
            </a:r>
            <a:r>
              <a:rPr lang="en-US" altLang="ja-JP" sz="2400" dirty="0"/>
              <a:t>UUID</a:t>
            </a:r>
            <a:r>
              <a:rPr lang="ja-JP" altLang="en-US" sz="2400"/>
              <a:t>とサイズを取得</a:t>
            </a:r>
            <a:endParaRPr lang="en-US" altLang="ja-JP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4D6EC2-A7B1-014D-B666-6AF72F0A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1005840"/>
            <a:ext cx="6959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2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08257"/>
          </a:xfrm>
        </p:spPr>
        <p:txBody>
          <a:bodyPr>
            <a:normAutofit/>
          </a:bodyPr>
          <a:lstStyle/>
          <a:p>
            <a:r>
              <a:rPr lang="ja-JP" altLang="en-US" sz="3200"/>
              <a:t>ゲスト</a:t>
            </a:r>
            <a:r>
              <a:rPr lang="en-US" altLang="ja-JP" sz="3200" dirty="0"/>
              <a:t>VM</a:t>
            </a:r>
            <a:r>
              <a:rPr lang="ja-JP" altLang="en-US" sz="3200"/>
              <a:t>作成のための</a:t>
            </a:r>
            <a:br>
              <a:rPr lang="en-US" altLang="ja-JP" sz="3200" dirty="0"/>
            </a:br>
            <a:r>
              <a:rPr lang="en-US" altLang="ja-JP" sz="3200" dirty="0"/>
              <a:t>JSON</a:t>
            </a:r>
            <a:r>
              <a:rPr lang="ja-JP" altLang="en-US" sz="3200"/>
              <a:t>を作る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C92E99-1A53-0E47-BD25-1F6989D1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09" y="0"/>
            <a:ext cx="5944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6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VM</a:t>
            </a:r>
            <a:r>
              <a:rPr lang="ja-JP" altLang="en-US" sz="3200"/>
              <a:t>の作成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JSON</a:t>
            </a:r>
            <a:r>
              <a:rPr lang="ja-JP" altLang="en-US" sz="2400"/>
              <a:t>付きで</a:t>
            </a:r>
            <a:r>
              <a:rPr lang="en-US" altLang="ja-JP" sz="2400" dirty="0"/>
              <a:t>POST</a:t>
            </a:r>
            <a:r>
              <a:rPr lang="ja-JP" altLang="en-US" sz="2400"/>
              <a:t>をして、仮想マシンを作成</a:t>
            </a:r>
            <a:endParaRPr lang="en-US" altLang="ja-JP" sz="2400" dirty="0"/>
          </a:p>
          <a:p>
            <a:r>
              <a:rPr lang="ja-JP" altLang="en-US" sz="2400"/>
              <a:t>結果を取得し、タスクの</a:t>
            </a:r>
            <a:r>
              <a:rPr lang="en-US" altLang="ja-JP" sz="2400" dirty="0"/>
              <a:t>UUID</a:t>
            </a:r>
            <a:r>
              <a:rPr lang="ja-JP" altLang="en-US" sz="2400"/>
              <a:t>を表示</a:t>
            </a:r>
            <a:endParaRPr lang="en-US" altLang="ja-JP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C6030-0199-A94E-8D11-AF66A1DE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56" y="1280160"/>
            <a:ext cx="7324436" cy="25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4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課題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自分が作成したネットワークでイメージを作る</a:t>
            </a:r>
            <a:endParaRPr lang="en-US" altLang="ja-JP" sz="2400" dirty="0"/>
          </a:p>
          <a:p>
            <a:r>
              <a:rPr lang="ja-JP" altLang="en-US" sz="2400"/>
              <a:t>仮想マシン名の自分の名前をつける。たとえば「</a:t>
            </a:r>
            <a:r>
              <a:rPr lang="en-US" altLang="ja-JP" sz="2400" dirty="0"/>
              <a:t>VM-YUICHI</a:t>
            </a:r>
            <a:r>
              <a:rPr lang="ja-JP" altLang="en-US" sz="2400"/>
              <a:t>」など</a:t>
            </a:r>
            <a:endParaRPr lang="en-US" altLang="ja-JP" sz="2400" dirty="0"/>
          </a:p>
          <a:p>
            <a:r>
              <a:rPr lang="ja-JP" altLang="en-US" sz="2400"/>
              <a:t>同じ構成で仮想マシンを</a:t>
            </a:r>
            <a:r>
              <a:rPr lang="en-US" altLang="ja-JP" sz="2400" dirty="0"/>
              <a:t>10</a:t>
            </a:r>
            <a:r>
              <a:rPr lang="ja-JP" altLang="en-US" sz="2400"/>
              <a:t>台作成する。</a:t>
            </a:r>
            <a:r>
              <a:rPr lang="en-US" altLang="ja-JP" sz="2400" dirty="0"/>
              <a:t>VM-YUICHI-1, VM-YUICHI-2, ..., VM-YUICHI-10</a:t>
            </a:r>
          </a:p>
        </p:txBody>
      </p:sp>
    </p:spTree>
    <p:extLst>
      <p:ext uri="{BB962C8B-B14F-4D97-AF65-F5344CB8AC3E}">
        <p14:creationId xmlns:p14="http://schemas.microsoft.com/office/powerpoint/2010/main" val="1940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169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lesson06 : Make VM</vt:lpstr>
      <vt:lpstr>Agenda</vt:lpstr>
      <vt:lpstr>定数の宣言</vt:lpstr>
      <vt:lpstr>ネットワークのUUIDを取得</vt:lpstr>
      <vt:lpstr>イメージのUUIDを取得</vt:lpstr>
      <vt:lpstr>ゲストVM作成のための JSONを作る</vt:lpstr>
      <vt:lpstr>VMの作成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lesson02</dc:title>
  <dc:creator>Yuichi Ito （伊藤 裕一 - いとう ゆういち）</dc:creator>
  <cp:lastModifiedBy>Yuichi Ito （伊藤 裕一 - いとう ゆういち）</cp:lastModifiedBy>
  <cp:revision>16</cp:revision>
  <dcterms:created xsi:type="dcterms:W3CDTF">2019-01-27T08:25:39Z</dcterms:created>
  <dcterms:modified xsi:type="dcterms:W3CDTF">2019-01-28T00:44:33Z</dcterms:modified>
</cp:coreProperties>
</file>