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1"/>
    <p:restoredTop sz="94629"/>
  </p:normalViewPr>
  <p:slideViewPr>
    <p:cSldViewPr snapToGrid="0" snapToObjects="1">
      <p:cViewPr varScale="1">
        <p:scale>
          <a:sx n="145" d="100"/>
          <a:sy n="14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6/29/18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35970" y="3463774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769646" y="943265"/>
            <a:ext cx="3171118" cy="539977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12949FD-7B61-0447-99F0-A0770E982292}"/>
              </a:ext>
            </a:extLst>
          </p:cNvPr>
          <p:cNvSpPr/>
          <p:nvPr/>
        </p:nvSpPr>
        <p:spPr>
          <a:xfrm>
            <a:off x="4232419" y="943265"/>
            <a:ext cx="3877774" cy="5399774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7382D5B-9FF6-BA4D-8094-F53218AA6315}"/>
              </a:ext>
            </a:extLst>
          </p:cNvPr>
          <p:cNvSpPr/>
          <p:nvPr/>
        </p:nvSpPr>
        <p:spPr>
          <a:xfrm>
            <a:off x="8397516" y="943265"/>
            <a:ext cx="3071672" cy="539977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C7132C-9E8F-2C4A-9E3A-74A8F38B477F}"/>
              </a:ext>
            </a:extLst>
          </p:cNvPr>
          <p:cNvSpPr/>
          <p:nvPr/>
        </p:nvSpPr>
        <p:spPr>
          <a:xfrm>
            <a:off x="3681492" y="3022333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B4246-BA05-A54E-8806-D3422FCA359D}"/>
              </a:ext>
            </a:extLst>
          </p:cNvPr>
          <p:cNvSpPr/>
          <p:nvPr/>
        </p:nvSpPr>
        <p:spPr>
          <a:xfrm>
            <a:off x="7903565" y="2994539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1892340" y="3712998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25" y="4355297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89" y="2896305"/>
            <a:ext cx="1210903" cy="121090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1469837" y="3747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05" y="2877313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63" y="2972217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801" y="2972397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3009974" y="352662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29596" y="353886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31109" y="353886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773" y="2896305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055578" y="3711877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63" y="4354176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39838" y="3706594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23" y="4348893"/>
            <a:ext cx="1318030" cy="13180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33765" y="360304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001596" y="5438598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1001596" y="201889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429596" y="201191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5314395" y="1208580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5068130" y="538725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8681890" y="538725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10.0.3.103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0000.0003.0103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A7B446-E480-7343-8185-E33B953CE706}"/>
              </a:ext>
            </a:extLst>
          </p:cNvPr>
          <p:cNvSpPr txBox="1"/>
          <p:nvPr/>
        </p:nvSpPr>
        <p:spPr>
          <a:xfrm>
            <a:off x="5275984" y="37930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7644EC6-6A4E-BC4D-BA7A-5977314BF691}"/>
              </a:ext>
            </a:extLst>
          </p:cNvPr>
          <p:cNvSpPr txBox="1"/>
          <p:nvPr/>
        </p:nvSpPr>
        <p:spPr>
          <a:xfrm>
            <a:off x="9015029" y="3747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10.0.3.0/24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620691" y="2018892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10.0.3.1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0000.0003.0001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E1446C-776B-B845-B6D0-F43FE33C031D}"/>
              </a:ext>
            </a:extLst>
          </p:cNvPr>
          <p:cNvSpPr txBox="1"/>
          <p:nvPr/>
        </p:nvSpPr>
        <p:spPr>
          <a:xfrm>
            <a:off x="1898841" y="439046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EC7D7-8589-6240-B41C-108E48A73ABB}"/>
              </a:ext>
            </a:extLst>
          </p:cNvPr>
          <p:cNvSpPr txBox="1"/>
          <p:nvPr/>
        </p:nvSpPr>
        <p:spPr>
          <a:xfrm>
            <a:off x="6042756" y="436571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2123C-0378-904D-95C3-82C0BD28F813}"/>
              </a:ext>
            </a:extLst>
          </p:cNvPr>
          <p:cNvSpPr txBox="1"/>
          <p:nvPr/>
        </p:nvSpPr>
        <p:spPr>
          <a:xfrm>
            <a:off x="10354224" y="434889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775175-F669-724D-933B-80DE9C18D279}"/>
              </a:ext>
            </a:extLst>
          </p:cNvPr>
          <p:cNvCxnSpPr>
            <a:cxnSpLocks/>
          </p:cNvCxnSpPr>
          <p:nvPr/>
        </p:nvCxnSpPr>
        <p:spPr>
          <a:xfrm>
            <a:off x="3098744" y="2713310"/>
            <a:ext cx="480486" cy="46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902040-3570-2F46-A619-AF372F424601}"/>
              </a:ext>
            </a:extLst>
          </p:cNvPr>
          <p:cNvCxnSpPr>
            <a:cxnSpLocks/>
          </p:cNvCxnSpPr>
          <p:nvPr/>
        </p:nvCxnSpPr>
        <p:spPr>
          <a:xfrm flipH="1">
            <a:off x="4464354" y="2754715"/>
            <a:ext cx="469689" cy="39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57042C-14B2-4644-AA7F-9C53996F076F}"/>
              </a:ext>
            </a:extLst>
          </p:cNvPr>
          <p:cNvCxnSpPr>
            <a:cxnSpLocks/>
          </p:cNvCxnSpPr>
          <p:nvPr/>
        </p:nvCxnSpPr>
        <p:spPr>
          <a:xfrm>
            <a:off x="7263392" y="1920406"/>
            <a:ext cx="560998" cy="1219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4ACDF4-6405-804A-B2E4-356B1D6C9F4C}"/>
              </a:ext>
            </a:extLst>
          </p:cNvPr>
          <p:cNvCxnSpPr>
            <a:cxnSpLocks/>
          </p:cNvCxnSpPr>
          <p:nvPr/>
        </p:nvCxnSpPr>
        <p:spPr>
          <a:xfrm flipH="1">
            <a:off x="8621449" y="2734702"/>
            <a:ext cx="367992" cy="423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3809F3-B751-594C-9FF6-986751F560F7}"/>
              </a:ext>
            </a:extLst>
          </p:cNvPr>
          <p:cNvSpPr txBox="1"/>
          <p:nvPr/>
        </p:nvSpPr>
        <p:spPr>
          <a:xfrm>
            <a:off x="1611498" y="481745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04F8E-53F3-1C4F-85A9-2F846FDA39F3}"/>
              </a:ext>
            </a:extLst>
          </p:cNvPr>
          <p:cNvSpPr txBox="1"/>
          <p:nvPr/>
        </p:nvSpPr>
        <p:spPr>
          <a:xfrm>
            <a:off x="5781135" y="481745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9CA2B-0540-EC41-AA0C-14162822111E}"/>
              </a:ext>
            </a:extLst>
          </p:cNvPr>
          <p:cNvSpPr txBox="1"/>
          <p:nvPr/>
        </p:nvSpPr>
        <p:spPr>
          <a:xfrm>
            <a:off x="10032709" y="480924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5B31D-4A56-E149-BF96-6233030792C5}"/>
              </a:ext>
            </a:extLst>
          </p:cNvPr>
          <p:cNvSpPr txBox="1"/>
          <p:nvPr/>
        </p:nvSpPr>
        <p:spPr>
          <a:xfrm>
            <a:off x="3832264" y="350736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7E842-E93A-164A-B931-AAC0BD6D4C5C}"/>
              </a:ext>
            </a:extLst>
          </p:cNvPr>
          <p:cNvSpPr txBox="1"/>
          <p:nvPr/>
        </p:nvSpPr>
        <p:spPr>
          <a:xfrm>
            <a:off x="7990257" y="351404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141691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7EF255-3415-CA4A-A9E6-CCEA84DC5E0C}"/>
              </a:ext>
            </a:extLst>
          </p:cNvPr>
          <p:cNvSpPr/>
          <p:nvPr/>
        </p:nvSpPr>
        <p:spPr>
          <a:xfrm>
            <a:off x="336884" y="423511"/>
            <a:ext cx="10265920" cy="2618071"/>
          </a:xfrm>
          <a:prstGeom prst="round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556548" y="1180031"/>
            <a:ext cx="4458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ネットワークの設定</a:t>
            </a:r>
            <a:endParaRPr lang="en-US" sz="20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Mask: 255.255.255.0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デフォルトゲートウェイ</a:t>
            </a:r>
            <a:r>
              <a:rPr lang="en-US" altLang="ja-JP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: 10.0.1.1</a:t>
            </a:r>
            <a:endParaRPr lang="en-US" sz="20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247382-616B-A840-B222-0EEEB3D7590F}"/>
              </a:ext>
            </a:extLst>
          </p:cNvPr>
          <p:cNvSpPr txBox="1"/>
          <p:nvPr/>
        </p:nvSpPr>
        <p:spPr>
          <a:xfrm>
            <a:off x="5520472" y="593846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C925676-1F17-8249-B943-7686011718A1}"/>
              </a:ext>
            </a:extLst>
          </p:cNvPr>
          <p:cNvSpPr txBox="1"/>
          <p:nvPr/>
        </p:nvSpPr>
        <p:spPr>
          <a:xfrm>
            <a:off x="7887058" y="613322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83" name="Down Arrow 82">
            <a:extLst>
              <a:ext uri="{FF2B5EF4-FFF2-40B4-BE49-F238E27FC236}">
                <a16:creationId xmlns:a16="http://schemas.microsoft.com/office/drawing/2014/main" id="{21F52D69-62E9-8045-B2D2-D1B402D2CBE5}"/>
              </a:ext>
            </a:extLst>
          </p:cNvPr>
          <p:cNvSpPr/>
          <p:nvPr/>
        </p:nvSpPr>
        <p:spPr>
          <a:xfrm>
            <a:off x="8586639" y="1087663"/>
            <a:ext cx="699888" cy="292607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E80BC9C8-FDA1-3C48-A939-2E9EED07E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664" y="3957074"/>
            <a:ext cx="879591" cy="879591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8BB43C-DEB0-C647-B8A0-704C21949651}"/>
              </a:ext>
            </a:extLst>
          </p:cNvPr>
          <p:cNvSpPr txBox="1"/>
          <p:nvPr/>
        </p:nvSpPr>
        <p:spPr>
          <a:xfrm>
            <a:off x="6738765" y="2442363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YES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3952DE-5074-B64F-A5D8-7F4BDF9DE25A}"/>
              </a:ext>
            </a:extLst>
          </p:cNvPr>
          <p:cNvSpPr txBox="1"/>
          <p:nvPr/>
        </p:nvSpPr>
        <p:spPr>
          <a:xfrm>
            <a:off x="9200970" y="2442597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F61B1-E56A-9444-8FB2-FD6DFE6C07AE}"/>
              </a:ext>
            </a:extLst>
          </p:cNvPr>
          <p:cNvSpPr txBox="1"/>
          <p:nvPr/>
        </p:nvSpPr>
        <p:spPr>
          <a:xfrm>
            <a:off x="4715248" y="4196814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09316C-5FE9-4F4E-94A5-EB78F9C11BC2}"/>
              </a:ext>
            </a:extLst>
          </p:cNvPr>
          <p:cNvSpPr txBox="1"/>
          <p:nvPr/>
        </p:nvSpPr>
        <p:spPr>
          <a:xfrm>
            <a:off x="9464351" y="4196814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</a:t>
            </a:r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2C7FA0BC-D2B2-EA4B-9FB7-8CDF4DCA3FD8}"/>
              </a:ext>
            </a:extLst>
          </p:cNvPr>
          <p:cNvSpPr/>
          <p:nvPr/>
        </p:nvSpPr>
        <p:spPr>
          <a:xfrm>
            <a:off x="6210270" y="1087663"/>
            <a:ext cx="699888" cy="292607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6AEDFD7-4DD9-4D4F-842B-DCF4246F940F}"/>
              </a:ext>
            </a:extLst>
          </p:cNvPr>
          <p:cNvSpPr/>
          <p:nvPr/>
        </p:nvSpPr>
        <p:spPr>
          <a:xfrm>
            <a:off x="5534534" y="1342627"/>
            <a:ext cx="4812633" cy="9956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A4D0F-DC04-914F-985D-2F35DDF5D063}"/>
              </a:ext>
            </a:extLst>
          </p:cNvPr>
          <p:cNvSpPr txBox="1"/>
          <p:nvPr/>
        </p:nvSpPr>
        <p:spPr>
          <a:xfrm rot="16200000">
            <a:off x="6071894" y="2965323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0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C3BE2D2-C6BD-484B-BC7A-F4B38DC6A901}"/>
              </a:ext>
            </a:extLst>
          </p:cNvPr>
          <p:cNvSpPr txBox="1"/>
          <p:nvPr/>
        </p:nvSpPr>
        <p:spPr>
          <a:xfrm rot="16200000">
            <a:off x="8462759" y="3024100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sz="20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endParaRPr lang="en-US" sz="2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5264F-8D00-A24E-BF78-5EDF95A9EB43}"/>
              </a:ext>
            </a:extLst>
          </p:cNvPr>
          <p:cNvSpPr txBox="1"/>
          <p:nvPr/>
        </p:nvSpPr>
        <p:spPr>
          <a:xfrm>
            <a:off x="7503747" y="1503586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bg1"/>
                </a:solidFill>
                <a:latin typeface="+mn-ea"/>
              </a:rPr>
              <a:t>宛先</a:t>
            </a:r>
            <a:r>
              <a:rPr lang="en-US" altLang="ja-JP" sz="2000" b="1" dirty="0">
                <a:solidFill>
                  <a:schemeClr val="bg1"/>
                </a:solidFill>
                <a:latin typeface="+mn-ea"/>
              </a:rPr>
              <a:t>IP</a:t>
            </a:r>
            <a:r>
              <a:rPr lang="ja-JP" altLang="en-US" sz="2000" b="1">
                <a:solidFill>
                  <a:schemeClr val="bg1"/>
                </a:solidFill>
                <a:latin typeface="+mn-ea"/>
              </a:rPr>
              <a:t>は自分が属する</a:t>
            </a:r>
            <a:endParaRPr lang="en-US" altLang="ja-JP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ja-JP" altLang="en-US" sz="2000" b="1">
                <a:solidFill>
                  <a:schemeClr val="bg1"/>
                </a:solidFill>
                <a:latin typeface="+mn-ea"/>
              </a:rPr>
              <a:t>ネットワーク内か</a:t>
            </a:r>
            <a:r>
              <a:rPr lang="en-US" altLang="ja-JP" sz="2000" b="1" dirty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1B75CB-CA6D-2344-A528-82D5765D2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15" y="2382567"/>
            <a:ext cx="1318030" cy="1318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910A7-441D-0443-9285-F05ED11B2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998" y="4008892"/>
            <a:ext cx="915091" cy="91509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B798D0-3B79-164B-BA8B-490D1226584B}"/>
              </a:ext>
            </a:extLst>
          </p:cNvPr>
          <p:cNvSpPr/>
          <p:nvPr/>
        </p:nvSpPr>
        <p:spPr>
          <a:xfrm>
            <a:off x="5744122" y="1605292"/>
            <a:ext cx="1651353" cy="455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D73A3-7328-2347-B38C-436A6072CCAC}"/>
              </a:ext>
            </a:extLst>
          </p:cNvPr>
          <p:cNvSpPr txBox="1"/>
          <p:nvPr/>
        </p:nvSpPr>
        <p:spPr>
          <a:xfrm>
            <a:off x="5797371" y="1657474"/>
            <a:ext cx="1561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BBEA1C9-0D92-1B4A-89AF-EF97BCF8E2F2}"/>
              </a:ext>
            </a:extLst>
          </p:cNvPr>
          <p:cNvSpPr/>
          <p:nvPr/>
        </p:nvSpPr>
        <p:spPr>
          <a:xfrm>
            <a:off x="3716887" y="1574511"/>
            <a:ext cx="193294" cy="49556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2CA5A4-556A-6249-9D6F-15A65460BA83}"/>
              </a:ext>
            </a:extLst>
          </p:cNvPr>
          <p:cNvCxnSpPr/>
          <p:nvPr/>
        </p:nvCxnSpPr>
        <p:spPr>
          <a:xfrm>
            <a:off x="4067641" y="1841750"/>
            <a:ext cx="12952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CF32A1B4-D3B5-FA47-BD11-A3B96198C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13" y="5752157"/>
            <a:ext cx="915091" cy="9150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E90C6D-4784-F045-8B9E-7231A175C06D}"/>
              </a:ext>
            </a:extLst>
          </p:cNvPr>
          <p:cNvSpPr txBox="1"/>
          <p:nvPr/>
        </p:nvSpPr>
        <p:spPr>
          <a:xfrm>
            <a:off x="9395183" y="6009647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EC7FDA-CF59-5B49-993F-22A316ACB408}"/>
              </a:ext>
            </a:extLst>
          </p:cNvPr>
          <p:cNvCxnSpPr>
            <a:cxnSpLocks/>
          </p:cNvCxnSpPr>
          <p:nvPr/>
        </p:nvCxnSpPr>
        <p:spPr>
          <a:xfrm>
            <a:off x="8955670" y="4746975"/>
            <a:ext cx="0" cy="1047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>
            <a:extLst>
              <a:ext uri="{FF2B5EF4-FFF2-40B4-BE49-F238E27FC236}">
                <a16:creationId xmlns:a16="http://schemas.microsoft.com/office/drawing/2014/main" id="{9BE48278-95C1-9746-84DF-481D6B5F310A}"/>
              </a:ext>
            </a:extLst>
          </p:cNvPr>
          <p:cNvSpPr/>
          <p:nvPr/>
        </p:nvSpPr>
        <p:spPr>
          <a:xfrm>
            <a:off x="8490164" y="4885482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F3378-8DC5-E04C-B87D-A8B5DB812F06}"/>
              </a:ext>
            </a:extLst>
          </p:cNvPr>
          <p:cNvSpPr txBox="1"/>
          <p:nvPr/>
        </p:nvSpPr>
        <p:spPr>
          <a:xfrm>
            <a:off x="2086529" y="2844432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送信元ホスト</a:t>
            </a:r>
            <a:endParaRPr lang="en-US" sz="20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D0C8F-A512-2548-BFEB-A5D73C6C07C9}"/>
              </a:ext>
            </a:extLst>
          </p:cNvPr>
          <p:cNvSpPr txBox="1"/>
          <p:nvPr/>
        </p:nvSpPr>
        <p:spPr>
          <a:xfrm>
            <a:off x="983683" y="5431973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デフォルトゲートウェイの設定がされていないと、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ゲートウェイへ中継させられないため、自分が</a:t>
            </a:r>
            <a:endParaRPr lang="en-US" altLang="ja-JP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属するネットワークの宛先</a:t>
            </a:r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以外は送信できない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1F3253-5866-6A4A-AB7E-0D2545557F29}"/>
              </a:ext>
            </a:extLst>
          </p:cNvPr>
          <p:cNvSpPr txBox="1"/>
          <p:nvPr/>
        </p:nvSpPr>
        <p:spPr>
          <a:xfrm>
            <a:off x="480877" y="5694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2B125-E4F0-EF4A-BC94-0132F28EA2E8}"/>
              </a:ext>
            </a:extLst>
          </p:cNvPr>
          <p:cNvSpPr txBox="1"/>
          <p:nvPr/>
        </p:nvSpPr>
        <p:spPr>
          <a:xfrm>
            <a:off x="6895662" y="3246793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+mn-ea"/>
              </a:rPr>
              <a:t>IP</a:t>
            </a:r>
            <a:r>
              <a:rPr lang="ja-JP" altLang="en-US" b="1">
                <a:latin typeface="+mn-ea"/>
              </a:rPr>
              <a:t>の宛先へ</a:t>
            </a:r>
            <a:endParaRPr lang="en-US" altLang="ja-JP" b="1" dirty="0">
              <a:latin typeface="+mn-ea"/>
            </a:endParaRPr>
          </a:p>
          <a:p>
            <a:r>
              <a:rPr lang="ja-JP" altLang="en-US" b="1">
                <a:latin typeface="+mn-ea"/>
              </a:rPr>
              <a:t>直接</a:t>
            </a:r>
            <a:r>
              <a:rPr lang="en-US" altLang="ja-JP" b="1" dirty="0">
                <a:latin typeface="+mn-ea"/>
              </a:rPr>
              <a:t>L2</a:t>
            </a:r>
            <a:r>
              <a:rPr lang="ja-JP" altLang="en-US" b="1">
                <a:latin typeface="+mn-ea"/>
              </a:rPr>
              <a:t>転送</a:t>
            </a:r>
            <a:endParaRPr lang="en-US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9A9545-07C1-EF4C-B94D-4E49E606B61A}"/>
              </a:ext>
            </a:extLst>
          </p:cNvPr>
          <p:cNvSpPr txBox="1"/>
          <p:nvPr/>
        </p:nvSpPr>
        <p:spPr>
          <a:xfrm>
            <a:off x="9363870" y="32929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ゲートウェイへ</a:t>
            </a:r>
            <a:endParaRPr lang="en-US" altLang="ja-JP" b="1" dirty="0"/>
          </a:p>
          <a:p>
            <a:r>
              <a:rPr lang="en-US" altLang="ja-JP" b="1" dirty="0"/>
              <a:t>L2</a:t>
            </a:r>
            <a:r>
              <a:rPr lang="ja-JP" altLang="en-US" b="1"/>
              <a:t>転送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2D5BE-6088-F843-A07F-D07D5C074674}"/>
              </a:ext>
            </a:extLst>
          </p:cNvPr>
          <p:cNvSpPr txBox="1"/>
          <p:nvPr/>
        </p:nvSpPr>
        <p:spPr>
          <a:xfrm>
            <a:off x="9473234" y="4746975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</a:rPr>
              <a:t>ゲートウェイより先の</a:t>
            </a:r>
            <a:endParaRPr lang="en-US" altLang="ja-JP" b="1" dirty="0">
              <a:latin typeface="+mn-ea"/>
            </a:endParaRPr>
          </a:p>
          <a:p>
            <a:r>
              <a:rPr lang="ja-JP" altLang="en-US" b="1">
                <a:latin typeface="+mn-ea"/>
              </a:rPr>
              <a:t>通信は送信元ホストは</a:t>
            </a:r>
            <a:endParaRPr lang="en-US" altLang="ja-JP" b="1" dirty="0">
              <a:latin typeface="+mn-ea"/>
            </a:endParaRPr>
          </a:p>
          <a:p>
            <a:r>
              <a:rPr lang="ja-JP" altLang="en-US" b="1">
                <a:latin typeface="+mn-ea"/>
              </a:rPr>
              <a:t>関与しない</a:t>
            </a:r>
            <a:endParaRPr 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571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42">
            <a:extLst>
              <a:ext uri="{FF2B5EF4-FFF2-40B4-BE49-F238E27FC236}">
                <a16:creationId xmlns:a16="http://schemas.microsoft.com/office/drawing/2014/main" id="{0146FC5E-FB24-5142-88FE-85F580A629D1}"/>
              </a:ext>
            </a:extLst>
          </p:cNvPr>
          <p:cNvSpPr/>
          <p:nvPr/>
        </p:nvSpPr>
        <p:spPr>
          <a:xfrm rot="16200000">
            <a:off x="5503069" y="1338384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D291B-01B1-7047-9D67-EEE6FA35D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66" y="3870747"/>
            <a:ext cx="1111746" cy="11117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A5752-F5CE-B94D-BF18-FBD95C1C27FA}"/>
              </a:ext>
            </a:extLst>
          </p:cNvPr>
          <p:cNvCxnSpPr>
            <a:cxnSpLocks/>
          </p:cNvCxnSpPr>
          <p:nvPr/>
        </p:nvCxnSpPr>
        <p:spPr>
          <a:xfrm flipH="1">
            <a:off x="1753570" y="2474504"/>
            <a:ext cx="9691508" cy="33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9B540A-C080-5B45-B5D2-7AED7CFDEBAA}"/>
              </a:ext>
            </a:extLst>
          </p:cNvPr>
          <p:cNvCxnSpPr>
            <a:cxnSpLocks/>
          </p:cNvCxnSpPr>
          <p:nvPr/>
        </p:nvCxnSpPr>
        <p:spPr>
          <a:xfrm flipV="1">
            <a:off x="4991692" y="2474504"/>
            <a:ext cx="0" cy="19521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F5716-AA24-074D-BFC8-44F76761B6DC}"/>
              </a:ext>
            </a:extLst>
          </p:cNvPr>
          <p:cNvCxnSpPr>
            <a:cxnSpLocks/>
          </p:cNvCxnSpPr>
          <p:nvPr/>
        </p:nvCxnSpPr>
        <p:spPr>
          <a:xfrm>
            <a:off x="4991692" y="4430197"/>
            <a:ext cx="30617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683F17-3B76-9641-946D-D342973FEB84}"/>
              </a:ext>
            </a:extLst>
          </p:cNvPr>
          <p:cNvSpPr txBox="1"/>
          <p:nvPr/>
        </p:nvSpPr>
        <p:spPr>
          <a:xfrm>
            <a:off x="6599324" y="2674330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Router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40278-0CF4-BD4C-823B-7D760636A692}"/>
              </a:ext>
            </a:extLst>
          </p:cNvPr>
          <p:cNvSpPr txBox="1"/>
          <p:nvPr/>
        </p:nvSpPr>
        <p:spPr>
          <a:xfrm>
            <a:off x="828061" y="2886408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FFD70-082D-0E4F-95D9-99EF39D007F0}"/>
              </a:ext>
            </a:extLst>
          </p:cNvPr>
          <p:cNvSpPr txBox="1"/>
          <p:nvPr/>
        </p:nvSpPr>
        <p:spPr>
          <a:xfrm>
            <a:off x="8646315" y="3984000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10.0.1.100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F1005-F4BB-E548-BA79-D1FE77268F10}"/>
              </a:ext>
            </a:extLst>
          </p:cNvPr>
          <p:cNvSpPr/>
          <p:nvPr/>
        </p:nvSpPr>
        <p:spPr>
          <a:xfrm>
            <a:off x="6495045" y="512757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9E911-D771-E548-8718-BD2B3F312546}"/>
              </a:ext>
            </a:extLst>
          </p:cNvPr>
          <p:cNvSpPr txBox="1"/>
          <p:nvPr/>
        </p:nvSpPr>
        <p:spPr>
          <a:xfrm>
            <a:off x="6910193" y="535420"/>
            <a:ext cx="11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A3FC6-3996-EA4D-8349-31A7DC7FEBE6}"/>
              </a:ext>
            </a:extLst>
          </p:cNvPr>
          <p:cNvSpPr txBox="1"/>
          <p:nvPr/>
        </p:nvSpPr>
        <p:spPr>
          <a:xfrm>
            <a:off x="6535412" y="85692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0000.0001.0001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56599-E2BD-314A-9288-B35A58B98870}"/>
              </a:ext>
            </a:extLst>
          </p:cNvPr>
          <p:cNvSpPr/>
          <p:nvPr/>
        </p:nvSpPr>
        <p:spPr>
          <a:xfrm>
            <a:off x="4566610" y="512757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2E455-03E8-774C-B370-8DAC5FA668F1}"/>
              </a:ext>
            </a:extLst>
          </p:cNvPr>
          <p:cNvSpPr txBox="1"/>
          <p:nvPr/>
        </p:nvSpPr>
        <p:spPr>
          <a:xfrm>
            <a:off x="4867884" y="539670"/>
            <a:ext cx="13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D7BC-7C19-CD45-9391-9508683B5C8D}"/>
              </a:ext>
            </a:extLst>
          </p:cNvPr>
          <p:cNvSpPr txBox="1"/>
          <p:nvPr/>
        </p:nvSpPr>
        <p:spPr>
          <a:xfrm>
            <a:off x="4616602" y="85692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B30991F7-70BA-9A4F-AAA5-379B75894084}"/>
              </a:ext>
            </a:extLst>
          </p:cNvPr>
          <p:cNvSpPr/>
          <p:nvPr/>
        </p:nvSpPr>
        <p:spPr>
          <a:xfrm>
            <a:off x="9391905" y="2200829"/>
            <a:ext cx="892440" cy="54958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58D87-9240-494F-A36E-AC3C67D09EBF}"/>
              </a:ext>
            </a:extLst>
          </p:cNvPr>
          <p:cNvSpPr/>
          <p:nvPr/>
        </p:nvSpPr>
        <p:spPr>
          <a:xfrm>
            <a:off x="3154698" y="512757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341A1-0859-3E46-96AC-2C09DF9BB4E6}"/>
              </a:ext>
            </a:extLst>
          </p:cNvPr>
          <p:cNvSpPr txBox="1"/>
          <p:nvPr/>
        </p:nvSpPr>
        <p:spPr>
          <a:xfrm>
            <a:off x="3446511" y="5580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6780B-6177-644B-B26F-09F498C985E6}"/>
              </a:ext>
            </a:extLst>
          </p:cNvPr>
          <p:cNvSpPr txBox="1"/>
          <p:nvPr/>
        </p:nvSpPr>
        <p:spPr>
          <a:xfrm>
            <a:off x="3229725" y="85692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2B96A-BFE0-C34C-85C8-E818D024A956}"/>
              </a:ext>
            </a:extLst>
          </p:cNvPr>
          <p:cNvSpPr/>
          <p:nvPr/>
        </p:nvSpPr>
        <p:spPr>
          <a:xfrm>
            <a:off x="1745557" y="512650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48B7C7-76E3-3849-AAC0-B9BBFA425F83}"/>
              </a:ext>
            </a:extLst>
          </p:cNvPr>
          <p:cNvSpPr txBox="1"/>
          <p:nvPr/>
        </p:nvSpPr>
        <p:spPr>
          <a:xfrm>
            <a:off x="1960370" y="55793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B3F528-C527-2343-8196-8D029826AF46}"/>
              </a:ext>
            </a:extLst>
          </p:cNvPr>
          <p:cNvSpPr txBox="1"/>
          <p:nvPr/>
        </p:nvSpPr>
        <p:spPr>
          <a:xfrm>
            <a:off x="1801334" y="856816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7C768-B977-EA4B-98B2-6276000860BC}"/>
              </a:ext>
            </a:extLst>
          </p:cNvPr>
          <p:cNvSpPr/>
          <p:nvPr/>
        </p:nvSpPr>
        <p:spPr>
          <a:xfrm>
            <a:off x="654095" y="511474"/>
            <a:ext cx="1099475" cy="690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70840B-CF56-8844-9966-5D96DF5AD0A9}"/>
              </a:ext>
            </a:extLst>
          </p:cNvPr>
          <p:cNvSpPr txBox="1"/>
          <p:nvPr/>
        </p:nvSpPr>
        <p:spPr>
          <a:xfrm>
            <a:off x="813347" y="67215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C7EB2-5DF7-BA48-AD25-A8308BCA442E}"/>
              </a:ext>
            </a:extLst>
          </p:cNvPr>
          <p:cNvSpPr/>
          <p:nvPr/>
        </p:nvSpPr>
        <p:spPr>
          <a:xfrm>
            <a:off x="4157862" y="1483619"/>
            <a:ext cx="1631483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9F497D-1FFE-6349-82E0-4FDE9A1D9D79}"/>
              </a:ext>
            </a:extLst>
          </p:cNvPr>
          <p:cNvSpPr txBox="1"/>
          <p:nvPr/>
        </p:nvSpPr>
        <p:spPr>
          <a:xfrm>
            <a:off x="4518441" y="1517595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3A23EB-AE1C-324D-8285-EC8450C19138}"/>
              </a:ext>
            </a:extLst>
          </p:cNvPr>
          <p:cNvSpPr/>
          <p:nvPr/>
        </p:nvSpPr>
        <p:spPr>
          <a:xfrm>
            <a:off x="6495045" y="5579279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53ECFE-2B39-464D-8279-A633BBD87F85}"/>
              </a:ext>
            </a:extLst>
          </p:cNvPr>
          <p:cNvSpPr txBox="1"/>
          <p:nvPr/>
        </p:nvSpPr>
        <p:spPr>
          <a:xfrm>
            <a:off x="6910193" y="5606398"/>
            <a:ext cx="11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4EF74D-00CE-4E43-8A90-1DF184C734DD}"/>
              </a:ext>
            </a:extLst>
          </p:cNvPr>
          <p:cNvSpPr txBox="1"/>
          <p:nvPr/>
        </p:nvSpPr>
        <p:spPr>
          <a:xfrm>
            <a:off x="6535412" y="592344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A24CE0-FF9E-984D-9F3B-06ABF68016AA}"/>
              </a:ext>
            </a:extLst>
          </p:cNvPr>
          <p:cNvSpPr/>
          <p:nvPr/>
        </p:nvSpPr>
        <p:spPr>
          <a:xfrm>
            <a:off x="4566610" y="5579279"/>
            <a:ext cx="1940288" cy="69068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BCD74B-7C92-2E48-8C49-480F4119BE63}"/>
              </a:ext>
            </a:extLst>
          </p:cNvPr>
          <p:cNvSpPr txBox="1"/>
          <p:nvPr/>
        </p:nvSpPr>
        <p:spPr>
          <a:xfrm>
            <a:off x="4867884" y="5606192"/>
            <a:ext cx="13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MAC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762C8B-7DA5-7B45-AF46-B02F6546FDC4}"/>
              </a:ext>
            </a:extLst>
          </p:cNvPr>
          <p:cNvSpPr txBox="1"/>
          <p:nvPr/>
        </p:nvSpPr>
        <p:spPr>
          <a:xfrm>
            <a:off x="4616602" y="592344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E917FF-BC2D-624A-B4D0-F53C1C26DC60}"/>
              </a:ext>
            </a:extLst>
          </p:cNvPr>
          <p:cNvSpPr/>
          <p:nvPr/>
        </p:nvSpPr>
        <p:spPr>
          <a:xfrm>
            <a:off x="3154698" y="5579279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850468-748D-EC44-A937-F457AD055F56}"/>
              </a:ext>
            </a:extLst>
          </p:cNvPr>
          <p:cNvSpPr txBox="1"/>
          <p:nvPr/>
        </p:nvSpPr>
        <p:spPr>
          <a:xfrm>
            <a:off x="3446511" y="562456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宛先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7ACC2B-4B30-5840-AB5B-7160252FC71E}"/>
              </a:ext>
            </a:extLst>
          </p:cNvPr>
          <p:cNvSpPr txBox="1"/>
          <p:nvPr/>
        </p:nvSpPr>
        <p:spPr>
          <a:xfrm>
            <a:off x="3229725" y="59234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319272-FD22-3E45-BA17-3C1850EF7BE8}"/>
              </a:ext>
            </a:extLst>
          </p:cNvPr>
          <p:cNvSpPr/>
          <p:nvPr/>
        </p:nvSpPr>
        <p:spPr>
          <a:xfrm>
            <a:off x="1745557" y="5579172"/>
            <a:ext cx="1411912" cy="69068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38497F-3814-4B43-962C-95188A96312D}"/>
              </a:ext>
            </a:extLst>
          </p:cNvPr>
          <p:cNvSpPr txBox="1"/>
          <p:nvPr/>
        </p:nvSpPr>
        <p:spPr>
          <a:xfrm>
            <a:off x="1960370" y="562445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送信元</a:t>
            </a:r>
            <a:r>
              <a:rPr lang="en-US" altLang="ja-JP" b="1" dirty="0">
                <a:solidFill>
                  <a:schemeClr val="bg1"/>
                </a:solidFill>
              </a:rPr>
              <a:t>IP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4CF47B-1143-1742-8030-B636E7B73FDB}"/>
              </a:ext>
            </a:extLst>
          </p:cNvPr>
          <p:cNvSpPr txBox="1"/>
          <p:nvPr/>
        </p:nvSpPr>
        <p:spPr>
          <a:xfrm>
            <a:off x="1801334" y="592333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F95ECD-C311-1447-8846-BCF654469422}"/>
              </a:ext>
            </a:extLst>
          </p:cNvPr>
          <p:cNvSpPr/>
          <p:nvPr/>
        </p:nvSpPr>
        <p:spPr>
          <a:xfrm>
            <a:off x="654095" y="5577996"/>
            <a:ext cx="1099475" cy="6906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0E79E0-E269-CB4D-A79D-8931A17B1286}"/>
              </a:ext>
            </a:extLst>
          </p:cNvPr>
          <p:cNvSpPr txBox="1"/>
          <p:nvPr/>
        </p:nvSpPr>
        <p:spPr>
          <a:xfrm>
            <a:off x="813347" y="573867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7F068B-0465-4649-B264-24FDDA137EDA}"/>
              </a:ext>
            </a:extLst>
          </p:cNvPr>
          <p:cNvSpPr/>
          <p:nvPr/>
        </p:nvSpPr>
        <p:spPr>
          <a:xfrm>
            <a:off x="4616602" y="2158672"/>
            <a:ext cx="794122" cy="530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8D0F91-FEBB-164E-98EB-BE29D279E10F}"/>
              </a:ext>
            </a:extLst>
          </p:cNvPr>
          <p:cNvSpPr/>
          <p:nvPr/>
        </p:nvSpPr>
        <p:spPr>
          <a:xfrm>
            <a:off x="7626420" y="1843487"/>
            <a:ext cx="843811" cy="876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27C201F-9B26-2245-8D0C-766C98FAB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80" y="1993387"/>
            <a:ext cx="1097708" cy="1097708"/>
          </a:xfrm>
          <a:prstGeom prst="rect">
            <a:avLst/>
          </a:prstGeom>
          <a:noFill/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574C93E-7DDA-3C44-B35E-88911429ED43}"/>
              </a:ext>
            </a:extLst>
          </p:cNvPr>
          <p:cNvSpPr txBox="1"/>
          <p:nvPr/>
        </p:nvSpPr>
        <p:spPr>
          <a:xfrm>
            <a:off x="7764648" y="2555709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GW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8484EFE-2A79-874A-8843-EE159ABEF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41" y="1889495"/>
            <a:ext cx="1210903" cy="121090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FEA8F17-DCE3-504F-A418-88D0C25DF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0" y="1835932"/>
            <a:ext cx="1318030" cy="131803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B291998-8CA5-744A-9CC9-A93DAF390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205" y="1970961"/>
            <a:ext cx="1111746" cy="1111746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F80A57-03F1-B94D-A844-2CB5B012F605}"/>
              </a:ext>
            </a:extLst>
          </p:cNvPr>
          <p:cNvCxnSpPr>
            <a:cxnSpLocks/>
          </p:cNvCxnSpPr>
          <p:nvPr/>
        </p:nvCxnSpPr>
        <p:spPr>
          <a:xfrm flipH="1" flipV="1">
            <a:off x="766636" y="1247443"/>
            <a:ext cx="3285601" cy="260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31F1D9-9174-C44E-BDC1-F36DDEC86B7A}"/>
              </a:ext>
            </a:extLst>
          </p:cNvPr>
          <p:cNvCxnSpPr>
            <a:cxnSpLocks/>
          </p:cNvCxnSpPr>
          <p:nvPr/>
        </p:nvCxnSpPr>
        <p:spPr>
          <a:xfrm flipV="1">
            <a:off x="5789345" y="1238549"/>
            <a:ext cx="2547896" cy="26976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5E8C52-2D60-104C-9D71-12C1C5166706}"/>
              </a:ext>
            </a:extLst>
          </p:cNvPr>
          <p:cNvCxnSpPr>
            <a:cxnSpLocks/>
          </p:cNvCxnSpPr>
          <p:nvPr/>
        </p:nvCxnSpPr>
        <p:spPr>
          <a:xfrm flipV="1">
            <a:off x="712882" y="5178054"/>
            <a:ext cx="3423718" cy="3771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68E9158-C7DA-C94C-926A-D5A049F07121}"/>
              </a:ext>
            </a:extLst>
          </p:cNvPr>
          <p:cNvCxnSpPr>
            <a:cxnSpLocks/>
          </p:cNvCxnSpPr>
          <p:nvPr/>
        </p:nvCxnSpPr>
        <p:spPr>
          <a:xfrm flipH="1" flipV="1">
            <a:off x="5793375" y="5171943"/>
            <a:ext cx="2543866" cy="38969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3AD5DF9-3B76-604A-B2FA-FE56E9E8A1B9}"/>
              </a:ext>
            </a:extLst>
          </p:cNvPr>
          <p:cNvSpPr txBox="1"/>
          <p:nvPr/>
        </p:nvSpPr>
        <p:spPr>
          <a:xfrm>
            <a:off x="4194037" y="175899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 -&gt; Server1</a:t>
            </a:r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64464137-F975-F644-9622-8CF9FDDD066F}"/>
              </a:ext>
            </a:extLst>
          </p:cNvPr>
          <p:cNvSpPr/>
          <p:nvPr/>
        </p:nvSpPr>
        <p:spPr>
          <a:xfrm rot="16200000">
            <a:off x="5503068" y="445014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F9EFA5-4693-5747-83E6-33B761DF323B}"/>
              </a:ext>
            </a:extLst>
          </p:cNvPr>
          <p:cNvSpPr/>
          <p:nvPr/>
        </p:nvSpPr>
        <p:spPr>
          <a:xfrm>
            <a:off x="4157861" y="4595382"/>
            <a:ext cx="1631483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6C69B8-012B-7C46-843B-C9668E7C4030}"/>
              </a:ext>
            </a:extLst>
          </p:cNvPr>
          <p:cNvSpPr txBox="1"/>
          <p:nvPr/>
        </p:nvSpPr>
        <p:spPr>
          <a:xfrm>
            <a:off x="4518440" y="462935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EB0597-2990-7642-9EAE-9B57CBD3A5DF}"/>
              </a:ext>
            </a:extLst>
          </p:cNvPr>
          <p:cNvSpPr txBox="1"/>
          <p:nvPr/>
        </p:nvSpPr>
        <p:spPr>
          <a:xfrm>
            <a:off x="4194036" y="4870753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 -&gt; Server2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4D43E2-A7C0-E742-BE94-8CA566F8DD08}"/>
              </a:ext>
            </a:extLst>
          </p:cNvPr>
          <p:cNvSpPr txBox="1"/>
          <p:nvPr/>
        </p:nvSpPr>
        <p:spPr>
          <a:xfrm>
            <a:off x="9391905" y="1105146"/>
            <a:ext cx="2589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E8A70A-FC68-D143-8D5A-294A62C282C5}"/>
              </a:ext>
            </a:extLst>
          </p:cNvPr>
          <p:cNvSpPr txBox="1"/>
          <p:nvPr/>
        </p:nvSpPr>
        <p:spPr>
          <a:xfrm>
            <a:off x="6688729" y="171549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Router(GW)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8DE04B-32AC-CE4E-971F-1A39034BB451}"/>
              </a:ext>
            </a:extLst>
          </p:cNvPr>
          <p:cNvSpPr txBox="1"/>
          <p:nvPr/>
        </p:nvSpPr>
        <p:spPr>
          <a:xfrm>
            <a:off x="5254530" y="16950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C894F0-72D1-7B48-99E9-9FF9761A8D29}"/>
              </a:ext>
            </a:extLst>
          </p:cNvPr>
          <p:cNvSpPr txBox="1"/>
          <p:nvPr/>
        </p:nvSpPr>
        <p:spPr>
          <a:xfrm>
            <a:off x="3339300" y="14984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ECB8433-0F89-BB40-A336-4481E5A8A88B}"/>
              </a:ext>
            </a:extLst>
          </p:cNvPr>
          <p:cNvSpPr txBox="1"/>
          <p:nvPr/>
        </p:nvSpPr>
        <p:spPr>
          <a:xfrm>
            <a:off x="2211758" y="16819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40EC63-8004-774A-9BD7-D51F2348D3CA}"/>
              </a:ext>
            </a:extLst>
          </p:cNvPr>
          <p:cNvSpPr txBox="1"/>
          <p:nvPr/>
        </p:nvSpPr>
        <p:spPr>
          <a:xfrm>
            <a:off x="7044927" y="626507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1A90BB-61A0-C54F-87FE-4549CD37630B}"/>
              </a:ext>
            </a:extLst>
          </p:cNvPr>
          <p:cNvSpPr txBox="1"/>
          <p:nvPr/>
        </p:nvSpPr>
        <p:spPr>
          <a:xfrm>
            <a:off x="5294224" y="6260654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AFEE55C-2021-CA4C-A0FE-C05606A2B2C8}"/>
              </a:ext>
            </a:extLst>
          </p:cNvPr>
          <p:cNvSpPr txBox="1"/>
          <p:nvPr/>
        </p:nvSpPr>
        <p:spPr>
          <a:xfrm>
            <a:off x="3378994" y="624098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Server2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04B38C-4120-4E40-BCEE-C81563D62F5F}"/>
              </a:ext>
            </a:extLst>
          </p:cNvPr>
          <p:cNvSpPr txBox="1"/>
          <p:nvPr/>
        </p:nvSpPr>
        <p:spPr>
          <a:xfrm>
            <a:off x="2251452" y="625934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30346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E461BF36-7C64-3143-8767-B89AA65C7875}"/>
              </a:ext>
            </a:extLst>
          </p:cNvPr>
          <p:cNvSpPr/>
          <p:nvPr/>
        </p:nvSpPr>
        <p:spPr>
          <a:xfrm>
            <a:off x="4643497" y="125128"/>
            <a:ext cx="2782228" cy="1632919"/>
          </a:xfrm>
          <a:prstGeom prst="wedgeRoundRectCallout">
            <a:avLst>
              <a:gd name="adj1" fmla="val 7792"/>
              <a:gd name="adj2" fmla="val 67574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033C39-9BB8-5A40-B45B-1E60CEAE2220}"/>
              </a:ext>
            </a:extLst>
          </p:cNvPr>
          <p:cNvSpPr/>
          <p:nvPr/>
        </p:nvSpPr>
        <p:spPr>
          <a:xfrm>
            <a:off x="4797571" y="1319721"/>
            <a:ext cx="2450252" cy="36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0146FC5E-FB24-5142-88FE-85F580A629D1}"/>
              </a:ext>
            </a:extLst>
          </p:cNvPr>
          <p:cNvSpPr/>
          <p:nvPr/>
        </p:nvSpPr>
        <p:spPr>
          <a:xfrm rot="16200000">
            <a:off x="3635396" y="2602234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7A5752-F5CE-B94D-BF18-FBD95C1C27FA}"/>
              </a:ext>
            </a:extLst>
          </p:cNvPr>
          <p:cNvCxnSpPr>
            <a:cxnSpLocks/>
          </p:cNvCxnSpPr>
          <p:nvPr/>
        </p:nvCxnSpPr>
        <p:spPr>
          <a:xfrm flipH="1">
            <a:off x="1753570" y="2474504"/>
            <a:ext cx="9691508" cy="33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683F17-3B76-9641-946D-D342973FEB84}"/>
              </a:ext>
            </a:extLst>
          </p:cNvPr>
          <p:cNvSpPr txBox="1"/>
          <p:nvPr/>
        </p:nvSpPr>
        <p:spPr>
          <a:xfrm>
            <a:off x="1548634" y="58815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40278-0CF4-BD4C-823B-7D760636A692}"/>
              </a:ext>
            </a:extLst>
          </p:cNvPr>
          <p:cNvSpPr txBox="1"/>
          <p:nvPr/>
        </p:nvSpPr>
        <p:spPr>
          <a:xfrm>
            <a:off x="216101" y="1489283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10.0.1.101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0000.0001.0101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F1005-F4BB-E548-BA79-D1FE77268F10}"/>
              </a:ext>
            </a:extLst>
          </p:cNvPr>
          <p:cNvSpPr/>
          <p:nvPr/>
        </p:nvSpPr>
        <p:spPr>
          <a:xfrm>
            <a:off x="5042872" y="3810186"/>
            <a:ext cx="1744680" cy="5889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9E911-D771-E548-8718-BD2B3F312546}"/>
              </a:ext>
            </a:extLst>
          </p:cNvPr>
          <p:cNvSpPr txBox="1"/>
          <p:nvPr/>
        </p:nvSpPr>
        <p:spPr>
          <a:xfrm>
            <a:off x="5409894" y="3813598"/>
            <a:ext cx="100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A3FC6-3996-EA4D-8349-31A7DC7FEBE6}"/>
              </a:ext>
            </a:extLst>
          </p:cNvPr>
          <p:cNvSpPr txBox="1"/>
          <p:nvPr/>
        </p:nvSpPr>
        <p:spPr>
          <a:xfrm>
            <a:off x="5083239" y="4079840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0000.0001.0001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856599-E2BD-314A-9288-B35A58B98870}"/>
              </a:ext>
            </a:extLst>
          </p:cNvPr>
          <p:cNvSpPr/>
          <p:nvPr/>
        </p:nvSpPr>
        <p:spPr>
          <a:xfrm>
            <a:off x="3347563" y="3810186"/>
            <a:ext cx="1707161" cy="5920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2E455-03E8-774C-B370-8DAC5FA668F1}"/>
              </a:ext>
            </a:extLst>
          </p:cNvPr>
          <p:cNvSpPr txBox="1"/>
          <p:nvPr/>
        </p:nvSpPr>
        <p:spPr>
          <a:xfrm>
            <a:off x="3590501" y="3818647"/>
            <a:ext cx="1211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D7BC-7C19-CD45-9391-9508683B5C8D}"/>
              </a:ext>
            </a:extLst>
          </p:cNvPr>
          <p:cNvSpPr txBox="1"/>
          <p:nvPr/>
        </p:nvSpPr>
        <p:spPr>
          <a:xfrm>
            <a:off x="3367440" y="409821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0000.0001.0101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158D87-9240-494F-A36E-AC3C67D09EBF}"/>
              </a:ext>
            </a:extLst>
          </p:cNvPr>
          <p:cNvSpPr/>
          <p:nvPr/>
        </p:nvSpPr>
        <p:spPr>
          <a:xfrm>
            <a:off x="2172735" y="3810186"/>
            <a:ext cx="1201584" cy="58898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8341A1-0859-3E46-96AC-2C09DF9BB4E6}"/>
              </a:ext>
            </a:extLst>
          </p:cNvPr>
          <p:cNvSpPr txBox="1"/>
          <p:nvPr/>
        </p:nvSpPr>
        <p:spPr>
          <a:xfrm>
            <a:off x="2429030" y="381864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6780B-6177-644B-B26F-09F498C985E6}"/>
              </a:ext>
            </a:extLst>
          </p:cNvPr>
          <p:cNvSpPr txBox="1"/>
          <p:nvPr/>
        </p:nvSpPr>
        <p:spPr>
          <a:xfrm>
            <a:off x="2180576" y="4096388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D2B96A-BFE0-C34C-85C8-E818D024A956}"/>
              </a:ext>
            </a:extLst>
          </p:cNvPr>
          <p:cNvSpPr/>
          <p:nvPr/>
        </p:nvSpPr>
        <p:spPr>
          <a:xfrm>
            <a:off x="1007407" y="3819554"/>
            <a:ext cx="1199697" cy="5744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48B7C7-76E3-3849-AAC0-B9BBFA425F83}"/>
              </a:ext>
            </a:extLst>
          </p:cNvPr>
          <p:cNvSpPr txBox="1"/>
          <p:nvPr/>
        </p:nvSpPr>
        <p:spPr>
          <a:xfrm>
            <a:off x="1145985" y="3826342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B3F528-C527-2343-8196-8D029826AF46}"/>
              </a:ext>
            </a:extLst>
          </p:cNvPr>
          <p:cNvSpPr txBox="1"/>
          <p:nvPr/>
        </p:nvSpPr>
        <p:spPr>
          <a:xfrm>
            <a:off x="1040334" y="407896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7C768-B977-EA4B-98B2-6276000860BC}"/>
              </a:ext>
            </a:extLst>
          </p:cNvPr>
          <p:cNvSpPr/>
          <p:nvPr/>
        </p:nvSpPr>
        <p:spPr>
          <a:xfrm>
            <a:off x="178499" y="3817239"/>
            <a:ext cx="844806" cy="5768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70840B-CF56-8844-9966-5D96DF5AD0A9}"/>
              </a:ext>
            </a:extLst>
          </p:cNvPr>
          <p:cNvSpPr txBox="1"/>
          <p:nvPr/>
        </p:nvSpPr>
        <p:spPr>
          <a:xfrm>
            <a:off x="225849" y="398287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4C7EB2-5DF7-BA48-AD25-A8308BCA442E}"/>
              </a:ext>
            </a:extLst>
          </p:cNvPr>
          <p:cNvSpPr/>
          <p:nvPr/>
        </p:nvSpPr>
        <p:spPr>
          <a:xfrm>
            <a:off x="2429105" y="2747469"/>
            <a:ext cx="1492567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9F497D-1FFE-6349-82E0-4FDE9A1D9D79}"/>
              </a:ext>
            </a:extLst>
          </p:cNvPr>
          <p:cNvSpPr txBox="1"/>
          <p:nvPr/>
        </p:nvSpPr>
        <p:spPr>
          <a:xfrm>
            <a:off x="2754490" y="2790383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D8D0F91-FEBB-164E-98EB-BE29D279E10F}"/>
              </a:ext>
            </a:extLst>
          </p:cNvPr>
          <p:cNvSpPr/>
          <p:nvPr/>
        </p:nvSpPr>
        <p:spPr>
          <a:xfrm>
            <a:off x="5691876" y="2092479"/>
            <a:ext cx="843811" cy="590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27C201F-9B26-2245-8D0C-766C98FA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36" y="1955845"/>
            <a:ext cx="1097708" cy="1097708"/>
          </a:xfrm>
          <a:prstGeom prst="rect">
            <a:avLst/>
          </a:prstGeom>
          <a:noFill/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574C93E-7DDA-3C44-B35E-88911429ED43}"/>
              </a:ext>
            </a:extLst>
          </p:cNvPr>
          <p:cNvSpPr txBox="1"/>
          <p:nvPr/>
        </p:nvSpPr>
        <p:spPr>
          <a:xfrm>
            <a:off x="5876522" y="253870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FEA8F17-DCE3-504F-A418-88D0C25DF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0" y="1835932"/>
            <a:ext cx="1318030" cy="131803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F80A57-03F1-B94D-A844-2CB5B012F605}"/>
              </a:ext>
            </a:extLst>
          </p:cNvPr>
          <p:cNvCxnSpPr>
            <a:cxnSpLocks/>
          </p:cNvCxnSpPr>
          <p:nvPr/>
        </p:nvCxnSpPr>
        <p:spPr>
          <a:xfrm flipH="1">
            <a:off x="225850" y="3361173"/>
            <a:ext cx="2203180" cy="37342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631F1D9-9174-C44E-BDC1-F36DDEC86B7A}"/>
              </a:ext>
            </a:extLst>
          </p:cNvPr>
          <p:cNvCxnSpPr>
            <a:cxnSpLocks/>
          </p:cNvCxnSpPr>
          <p:nvPr/>
        </p:nvCxnSpPr>
        <p:spPr>
          <a:xfrm>
            <a:off x="3921672" y="3336815"/>
            <a:ext cx="2786027" cy="4533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3AD5DF9-3B76-604A-B2FA-FE56E9E8A1B9}"/>
              </a:ext>
            </a:extLst>
          </p:cNvPr>
          <p:cNvSpPr txBox="1"/>
          <p:nvPr/>
        </p:nvSpPr>
        <p:spPr>
          <a:xfrm>
            <a:off x="2514040" y="3031029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4D43E2-A7C0-E742-BE94-8CA566F8DD08}"/>
              </a:ext>
            </a:extLst>
          </p:cNvPr>
          <p:cNvSpPr txBox="1"/>
          <p:nvPr/>
        </p:nvSpPr>
        <p:spPr>
          <a:xfrm>
            <a:off x="9443531" y="148980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10.0.2.102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0000.0002.0102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E8A70A-FC68-D143-8D5A-294A62C282C5}"/>
              </a:ext>
            </a:extLst>
          </p:cNvPr>
          <p:cNvSpPr txBox="1"/>
          <p:nvPr/>
        </p:nvSpPr>
        <p:spPr>
          <a:xfrm>
            <a:off x="5349749" y="445109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R1:g0/1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8DE04B-32AC-CE4E-971F-1A39034BB451}"/>
              </a:ext>
            </a:extLst>
          </p:cNvPr>
          <p:cNvSpPr txBox="1"/>
          <p:nvPr/>
        </p:nvSpPr>
        <p:spPr>
          <a:xfrm>
            <a:off x="3942403" y="445539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C894F0-72D1-7B48-99E9-9FF9761A8D29}"/>
              </a:ext>
            </a:extLst>
          </p:cNvPr>
          <p:cNvSpPr txBox="1"/>
          <p:nvPr/>
        </p:nvSpPr>
        <p:spPr>
          <a:xfrm>
            <a:off x="2432634" y="445642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ECB8433-0F89-BB40-A336-4481E5A8A88B}"/>
              </a:ext>
            </a:extLst>
          </p:cNvPr>
          <p:cNvSpPr txBox="1"/>
          <p:nvPr/>
        </p:nvSpPr>
        <p:spPr>
          <a:xfrm>
            <a:off x="1323848" y="445539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54575EA2-6845-C246-AC6F-96A51FFFA5E4}"/>
              </a:ext>
            </a:extLst>
          </p:cNvPr>
          <p:cNvSpPr/>
          <p:nvPr/>
        </p:nvSpPr>
        <p:spPr>
          <a:xfrm rot="16200000">
            <a:off x="9332742" y="260233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83B6FA2-7873-A649-BC66-65CDAC02CED1}"/>
              </a:ext>
            </a:extLst>
          </p:cNvPr>
          <p:cNvSpPr/>
          <p:nvPr/>
        </p:nvSpPr>
        <p:spPr>
          <a:xfrm>
            <a:off x="8171848" y="2747572"/>
            <a:ext cx="1447170" cy="596285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967793-B978-7149-AB83-19BFE2503AF7}"/>
              </a:ext>
            </a:extLst>
          </p:cNvPr>
          <p:cNvSpPr txBox="1"/>
          <p:nvPr/>
        </p:nvSpPr>
        <p:spPr>
          <a:xfrm>
            <a:off x="8451836" y="2790486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6FC43E-C2F1-E243-9C61-325A442DB086}"/>
              </a:ext>
            </a:extLst>
          </p:cNvPr>
          <p:cNvSpPr txBox="1"/>
          <p:nvPr/>
        </p:nvSpPr>
        <p:spPr>
          <a:xfrm>
            <a:off x="8211386" y="3031132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PC2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665D495-96EE-9649-A63E-65B19BCDF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388" y="1835932"/>
            <a:ext cx="1318030" cy="131803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3B46B305-9313-AB41-8E12-DC0492E582C4}"/>
              </a:ext>
            </a:extLst>
          </p:cNvPr>
          <p:cNvSpPr/>
          <p:nvPr/>
        </p:nvSpPr>
        <p:spPr>
          <a:xfrm>
            <a:off x="10288021" y="5701726"/>
            <a:ext cx="1744680" cy="5889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90B087-AD05-FC40-8D04-6C4A9F401C5C}"/>
              </a:ext>
            </a:extLst>
          </p:cNvPr>
          <p:cNvSpPr txBox="1"/>
          <p:nvPr/>
        </p:nvSpPr>
        <p:spPr>
          <a:xfrm>
            <a:off x="10655043" y="5705138"/>
            <a:ext cx="1006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6F0DE3-4ACD-EF48-A099-65C89654CA4B}"/>
              </a:ext>
            </a:extLst>
          </p:cNvPr>
          <p:cNvSpPr txBox="1"/>
          <p:nvPr/>
        </p:nvSpPr>
        <p:spPr>
          <a:xfrm>
            <a:off x="10328388" y="5971380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0000.0002.0102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9097FB0-DF18-1B42-87AB-CA14FCED98BE}"/>
              </a:ext>
            </a:extLst>
          </p:cNvPr>
          <p:cNvSpPr/>
          <p:nvPr/>
        </p:nvSpPr>
        <p:spPr>
          <a:xfrm>
            <a:off x="8592712" y="5701726"/>
            <a:ext cx="1707161" cy="59208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6D644FB-2CB5-C645-934C-8485442CAA22}"/>
              </a:ext>
            </a:extLst>
          </p:cNvPr>
          <p:cNvSpPr txBox="1"/>
          <p:nvPr/>
        </p:nvSpPr>
        <p:spPr>
          <a:xfrm>
            <a:off x="8835650" y="5710187"/>
            <a:ext cx="1211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MAC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A437F8-4361-6642-ACFD-4273F0114774}"/>
              </a:ext>
            </a:extLst>
          </p:cNvPr>
          <p:cNvSpPr txBox="1"/>
          <p:nvPr/>
        </p:nvSpPr>
        <p:spPr>
          <a:xfrm>
            <a:off x="8612589" y="5989755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0000.0002.0001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99C86C8-CD4A-0C48-AE89-0C7C4193B8D5}"/>
              </a:ext>
            </a:extLst>
          </p:cNvPr>
          <p:cNvSpPr/>
          <p:nvPr/>
        </p:nvSpPr>
        <p:spPr>
          <a:xfrm>
            <a:off x="7417884" y="5701726"/>
            <a:ext cx="1201584" cy="58898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B7077E-0197-8544-B68D-6C50F3AA9ED4}"/>
              </a:ext>
            </a:extLst>
          </p:cNvPr>
          <p:cNvSpPr txBox="1"/>
          <p:nvPr/>
        </p:nvSpPr>
        <p:spPr>
          <a:xfrm>
            <a:off x="7674179" y="5710187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宛先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53CDC1F-3045-B349-91D6-335A446143FE}"/>
              </a:ext>
            </a:extLst>
          </p:cNvPr>
          <p:cNvSpPr txBox="1"/>
          <p:nvPr/>
        </p:nvSpPr>
        <p:spPr>
          <a:xfrm>
            <a:off x="7425725" y="5987928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BDA7B6C-AD62-DC47-8353-6AFF8415A608}"/>
              </a:ext>
            </a:extLst>
          </p:cNvPr>
          <p:cNvSpPr/>
          <p:nvPr/>
        </p:nvSpPr>
        <p:spPr>
          <a:xfrm>
            <a:off x="6252556" y="5711094"/>
            <a:ext cx="1199697" cy="57448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E01583-8F50-4D47-B6A9-52F74C71B5D9}"/>
              </a:ext>
            </a:extLst>
          </p:cNvPr>
          <p:cNvSpPr txBox="1"/>
          <p:nvPr/>
        </p:nvSpPr>
        <p:spPr>
          <a:xfrm>
            <a:off x="6391134" y="5717882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</a:rPr>
              <a:t>送信元</a:t>
            </a:r>
            <a:r>
              <a:rPr lang="en-US" altLang="ja-JP" sz="1600" b="1" dirty="0">
                <a:solidFill>
                  <a:schemeClr val="bg1"/>
                </a:solidFill>
              </a:rPr>
              <a:t>IP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9C25AE-3A1F-BE40-8306-6FE089726BC7}"/>
              </a:ext>
            </a:extLst>
          </p:cNvPr>
          <p:cNvSpPr txBox="1"/>
          <p:nvPr/>
        </p:nvSpPr>
        <p:spPr>
          <a:xfrm>
            <a:off x="6285483" y="5970509"/>
            <a:ext cx="117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2A1884-7949-4344-8D63-BD40FE13E5CF}"/>
              </a:ext>
            </a:extLst>
          </p:cNvPr>
          <p:cNvSpPr/>
          <p:nvPr/>
        </p:nvSpPr>
        <p:spPr>
          <a:xfrm>
            <a:off x="5423648" y="5708779"/>
            <a:ext cx="844806" cy="5768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D38358-2435-0A44-8D82-E69692E4C69C}"/>
              </a:ext>
            </a:extLst>
          </p:cNvPr>
          <p:cNvSpPr txBox="1"/>
          <p:nvPr/>
        </p:nvSpPr>
        <p:spPr>
          <a:xfrm>
            <a:off x="5470998" y="5874415"/>
            <a:ext cx="76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A829ACE-D009-F942-A771-D280D30F9DA7}"/>
              </a:ext>
            </a:extLst>
          </p:cNvPr>
          <p:cNvSpPr txBox="1"/>
          <p:nvPr/>
        </p:nvSpPr>
        <p:spPr>
          <a:xfrm>
            <a:off x="10836566" y="635418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723745A-F3C4-DA4A-9546-E5F4B12787F4}"/>
              </a:ext>
            </a:extLst>
          </p:cNvPr>
          <p:cNvSpPr txBox="1"/>
          <p:nvPr/>
        </p:nvSpPr>
        <p:spPr>
          <a:xfrm>
            <a:off x="8980689" y="634693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R1:g0/2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32E32B-CDBB-9E4A-8F2B-D3F96072B9A7}"/>
              </a:ext>
            </a:extLst>
          </p:cNvPr>
          <p:cNvSpPr txBox="1"/>
          <p:nvPr/>
        </p:nvSpPr>
        <p:spPr>
          <a:xfrm>
            <a:off x="7677783" y="634796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34E596-E3B7-DF48-9DFF-CD04A7BF7E1B}"/>
              </a:ext>
            </a:extLst>
          </p:cNvPr>
          <p:cNvSpPr txBox="1"/>
          <p:nvPr/>
        </p:nvSpPr>
        <p:spPr>
          <a:xfrm>
            <a:off x="6568997" y="634693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FFE966F-BA90-B249-B38A-86BCC0D04BDD}"/>
              </a:ext>
            </a:extLst>
          </p:cNvPr>
          <p:cNvCxnSpPr>
            <a:cxnSpLocks/>
          </p:cNvCxnSpPr>
          <p:nvPr/>
        </p:nvCxnSpPr>
        <p:spPr>
          <a:xfrm flipV="1">
            <a:off x="5512026" y="3385674"/>
            <a:ext cx="2659822" cy="227180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A260B18-A027-0C42-A61E-48A877309707}"/>
              </a:ext>
            </a:extLst>
          </p:cNvPr>
          <p:cNvCxnSpPr>
            <a:cxnSpLocks/>
          </p:cNvCxnSpPr>
          <p:nvPr/>
        </p:nvCxnSpPr>
        <p:spPr>
          <a:xfrm>
            <a:off x="9654385" y="3353482"/>
            <a:ext cx="2326690" cy="230399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C1DB411-1874-CA41-9FAB-00DE03D57435}"/>
              </a:ext>
            </a:extLst>
          </p:cNvPr>
          <p:cNvSpPr txBox="1"/>
          <p:nvPr/>
        </p:nvSpPr>
        <p:spPr>
          <a:xfrm>
            <a:off x="8065873" y="55148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IP: 10.0.2.1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0000.0002.0001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3FCF97-58F9-DF45-A92C-A62EEF47444F}"/>
              </a:ext>
            </a:extLst>
          </p:cNvPr>
          <p:cNvSpPr txBox="1"/>
          <p:nvPr/>
        </p:nvSpPr>
        <p:spPr>
          <a:xfrm>
            <a:off x="4946357" y="208510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B545CC-E6BD-F746-9053-C4E166CA043C}"/>
              </a:ext>
            </a:extLst>
          </p:cNvPr>
          <p:cNvSpPr txBox="1"/>
          <p:nvPr/>
        </p:nvSpPr>
        <p:spPr>
          <a:xfrm>
            <a:off x="6564211" y="20901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28E5FC-F8E9-DF4F-94D0-4ABD4EB1F8F7}"/>
              </a:ext>
            </a:extLst>
          </p:cNvPr>
          <p:cNvSpPr txBox="1"/>
          <p:nvPr/>
        </p:nvSpPr>
        <p:spPr>
          <a:xfrm>
            <a:off x="10707501" y="229677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5A17F-FC6F-8340-B71D-F5427BFC5A60}"/>
              </a:ext>
            </a:extLst>
          </p:cNvPr>
          <p:cNvSpPr txBox="1"/>
          <p:nvPr/>
        </p:nvSpPr>
        <p:spPr>
          <a:xfrm>
            <a:off x="1325029" y="230640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16256F-0CEB-474C-B4F6-1690BB551D22}"/>
              </a:ext>
            </a:extLst>
          </p:cNvPr>
          <p:cNvCxnSpPr>
            <a:cxnSpLocks/>
          </p:cNvCxnSpPr>
          <p:nvPr/>
        </p:nvCxnSpPr>
        <p:spPr>
          <a:xfrm>
            <a:off x="3263430" y="1310069"/>
            <a:ext cx="1678794" cy="905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F2B6DC-30DB-BA44-8681-615A1111B261}"/>
              </a:ext>
            </a:extLst>
          </p:cNvPr>
          <p:cNvCxnSpPr>
            <a:cxnSpLocks/>
          </p:cNvCxnSpPr>
          <p:nvPr/>
        </p:nvCxnSpPr>
        <p:spPr>
          <a:xfrm flipH="1">
            <a:off x="7267493" y="1244317"/>
            <a:ext cx="1846851" cy="983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EE6750-D32F-DA44-AA26-A45556417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88627"/>
              </p:ext>
            </p:extLst>
          </p:nvPr>
        </p:nvGraphicFramePr>
        <p:xfrm>
          <a:off x="4801858" y="558598"/>
          <a:ext cx="2454230" cy="1112520"/>
        </p:xfrm>
        <a:graphic>
          <a:graphicData uri="http://schemas.openxmlformats.org/drawingml/2006/table">
            <a:tbl>
              <a:tblPr firstRow="1" bandRow="1"/>
              <a:tblGrid>
                <a:gridCol w="1609455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844775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D32509-6AB0-F945-8F64-B7E9C753B0DD}"/>
              </a:ext>
            </a:extLst>
          </p:cNvPr>
          <p:cNvSpPr txBox="1"/>
          <p:nvPr/>
        </p:nvSpPr>
        <p:spPr>
          <a:xfrm>
            <a:off x="4803996" y="16362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E7C33-883B-D049-A9A9-83633189A11D}"/>
              </a:ext>
            </a:extLst>
          </p:cNvPr>
          <p:cNvSpPr txBox="1"/>
          <p:nvPr/>
        </p:nvSpPr>
        <p:spPr>
          <a:xfrm>
            <a:off x="4611015" y="2842063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宛先</a:t>
            </a:r>
            <a: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</a:t>
            </a:r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をチェックし</a:t>
            </a:r>
            <a: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L3</a:t>
            </a:r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転送</a:t>
            </a:r>
            <a:b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altLang="ja-JP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L2</a:t>
            </a:r>
            <a:r>
              <a:rPr lang="ja-JP" altLang="en-US" b="1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ヘッダを変更</a:t>
            </a:r>
            <a:endParaRPr lang="en-US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14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E7A2ECF-8B18-EC48-B461-1E4D54B10789}"/>
              </a:ext>
            </a:extLst>
          </p:cNvPr>
          <p:cNvSpPr/>
          <p:nvPr/>
        </p:nvSpPr>
        <p:spPr>
          <a:xfrm>
            <a:off x="769646" y="3693176"/>
            <a:ext cx="3171118" cy="2457367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29F745-C76C-4348-89A7-95DE294125D9}"/>
              </a:ext>
            </a:extLst>
          </p:cNvPr>
          <p:cNvSpPr/>
          <p:nvPr/>
        </p:nvSpPr>
        <p:spPr>
          <a:xfrm>
            <a:off x="4232419" y="3658510"/>
            <a:ext cx="3877774" cy="249203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11F8484-6E22-FF48-BFDC-263581AEC620}"/>
              </a:ext>
            </a:extLst>
          </p:cNvPr>
          <p:cNvSpPr/>
          <p:nvPr/>
        </p:nvSpPr>
        <p:spPr>
          <a:xfrm>
            <a:off x="8397516" y="3636368"/>
            <a:ext cx="3071672" cy="2514175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07095" y="4127926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FC7132C-9E8F-2C4A-9E3A-74A8F38B477F}"/>
              </a:ext>
            </a:extLst>
          </p:cNvPr>
          <p:cNvSpPr/>
          <p:nvPr/>
        </p:nvSpPr>
        <p:spPr>
          <a:xfrm>
            <a:off x="3652617" y="3686485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B4246-BA05-A54E-8806-D3422FCA359D}"/>
              </a:ext>
            </a:extLst>
          </p:cNvPr>
          <p:cNvSpPr/>
          <p:nvPr/>
        </p:nvSpPr>
        <p:spPr>
          <a:xfrm>
            <a:off x="7874690" y="3658691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1863465" y="4377150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50" y="4586310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14" y="3560457"/>
            <a:ext cx="1210903" cy="1210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30" y="3541465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88" y="3636369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26" y="3636549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2981099" y="419077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48846" y="42030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02234" y="42030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898" y="3560457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026703" y="4376029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88" y="4585189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10963" y="4370746"/>
            <a:ext cx="0" cy="1108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48" y="4579906"/>
            <a:ext cx="1318030" cy="13180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04890" y="426719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172515" y="562344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2724457" y="448367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294881" y="449468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6837682" y="449468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5377347" y="561826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9651948" y="561826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493011" y="452186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E1446C-776B-B845-B6D0-F43FE33C031D}"/>
              </a:ext>
            </a:extLst>
          </p:cNvPr>
          <p:cNvSpPr txBox="1"/>
          <p:nvPr/>
        </p:nvSpPr>
        <p:spPr>
          <a:xfrm>
            <a:off x="1869966" y="462148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EC7D7-8589-6240-B41C-108E48A73ABB}"/>
              </a:ext>
            </a:extLst>
          </p:cNvPr>
          <p:cNvSpPr txBox="1"/>
          <p:nvPr/>
        </p:nvSpPr>
        <p:spPr>
          <a:xfrm>
            <a:off x="6013881" y="459672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2123C-0378-904D-95C3-82C0BD28F813}"/>
              </a:ext>
            </a:extLst>
          </p:cNvPr>
          <p:cNvSpPr txBox="1"/>
          <p:nvPr/>
        </p:nvSpPr>
        <p:spPr>
          <a:xfrm>
            <a:off x="10325349" y="457990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809F3-B751-594C-9FF6-986751F560F7}"/>
              </a:ext>
            </a:extLst>
          </p:cNvPr>
          <p:cNvSpPr txBox="1"/>
          <p:nvPr/>
        </p:nvSpPr>
        <p:spPr>
          <a:xfrm>
            <a:off x="1582623" y="50484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04F8E-53F3-1C4F-85A9-2F846FDA39F3}"/>
              </a:ext>
            </a:extLst>
          </p:cNvPr>
          <p:cNvSpPr txBox="1"/>
          <p:nvPr/>
        </p:nvSpPr>
        <p:spPr>
          <a:xfrm>
            <a:off x="5752260" y="50484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9CA2B-0540-EC41-AA0C-14162822111E}"/>
              </a:ext>
            </a:extLst>
          </p:cNvPr>
          <p:cNvSpPr txBox="1"/>
          <p:nvPr/>
        </p:nvSpPr>
        <p:spPr>
          <a:xfrm>
            <a:off x="10003834" y="504026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5B31D-4A56-E149-BF96-6233030792C5}"/>
              </a:ext>
            </a:extLst>
          </p:cNvPr>
          <p:cNvSpPr txBox="1"/>
          <p:nvPr/>
        </p:nvSpPr>
        <p:spPr>
          <a:xfrm>
            <a:off x="3803389" y="417151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7E842-E93A-164A-B931-AAC0BD6D4C5C}"/>
              </a:ext>
            </a:extLst>
          </p:cNvPr>
          <p:cNvSpPr txBox="1"/>
          <p:nvPr/>
        </p:nvSpPr>
        <p:spPr>
          <a:xfrm>
            <a:off x="7961382" y="41781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0E459A-E698-B04F-8B64-FEBA1FB2D68F}"/>
              </a:ext>
            </a:extLst>
          </p:cNvPr>
          <p:cNvSpPr txBox="1"/>
          <p:nvPr/>
        </p:nvSpPr>
        <p:spPr>
          <a:xfrm>
            <a:off x="1473159" y="623449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E0CBAE-36F9-534A-BBD1-4B21908909EB}"/>
              </a:ext>
            </a:extLst>
          </p:cNvPr>
          <p:cNvSpPr txBox="1"/>
          <p:nvPr/>
        </p:nvSpPr>
        <p:spPr>
          <a:xfrm>
            <a:off x="5279306" y="623905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FA7C9F-CE31-5042-863E-43C8B9AD8DCB}"/>
              </a:ext>
            </a:extLst>
          </p:cNvPr>
          <p:cNvSpPr txBox="1"/>
          <p:nvPr/>
        </p:nvSpPr>
        <p:spPr>
          <a:xfrm>
            <a:off x="9018351" y="623449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10.0.3.0/24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id="{DB6748B0-EC90-674E-A5F6-A79E981D7EB2}"/>
              </a:ext>
            </a:extLst>
          </p:cNvPr>
          <p:cNvSpPr/>
          <p:nvPr/>
        </p:nvSpPr>
        <p:spPr>
          <a:xfrm>
            <a:off x="2248067" y="436761"/>
            <a:ext cx="3627389" cy="2189313"/>
          </a:xfrm>
          <a:prstGeom prst="wedgeRoundRectCallout">
            <a:avLst>
              <a:gd name="adj1" fmla="val 3881"/>
              <a:gd name="adj2" fmla="val 9483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B6D4D950-8C2F-0B44-8088-14237C45E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01568"/>
              </p:ext>
            </p:extLst>
          </p:nvPr>
        </p:nvGraphicFramePr>
        <p:xfrm>
          <a:off x="2827218" y="892952"/>
          <a:ext cx="2897879" cy="1483360"/>
        </p:xfrm>
        <a:graphic>
          <a:graphicData uri="http://schemas.openxmlformats.org/drawingml/2006/table">
            <a:tbl>
              <a:tblPr firstRow="1" bandRow="1"/>
              <a:tblGrid>
                <a:gridCol w="1675472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222407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10.0.3.0/24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FAB556C5-E83D-E947-BCEC-6F69CAD08410}"/>
              </a:ext>
            </a:extLst>
          </p:cNvPr>
          <p:cNvSpPr txBox="1"/>
          <p:nvPr/>
        </p:nvSpPr>
        <p:spPr>
          <a:xfrm>
            <a:off x="2899887" y="47526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id="{AF518E95-B7DC-4F4F-A7E5-2EB09817A9C0}"/>
              </a:ext>
            </a:extLst>
          </p:cNvPr>
          <p:cNvSpPr/>
          <p:nvPr/>
        </p:nvSpPr>
        <p:spPr>
          <a:xfrm>
            <a:off x="6187854" y="434460"/>
            <a:ext cx="3547056" cy="2189313"/>
          </a:xfrm>
          <a:prstGeom prst="wedgeRoundRectCallout">
            <a:avLst>
              <a:gd name="adj1" fmla="val 7566"/>
              <a:gd name="adj2" fmla="val 9659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232C543A-D2EF-954B-99A9-AEA29BD37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5160"/>
              </p:ext>
            </p:extLst>
          </p:nvPr>
        </p:nvGraphicFramePr>
        <p:xfrm>
          <a:off x="6350805" y="890651"/>
          <a:ext cx="2897879" cy="1483360"/>
        </p:xfrm>
        <a:graphic>
          <a:graphicData uri="http://schemas.openxmlformats.org/drawingml/2006/table">
            <a:tbl>
              <a:tblPr firstRow="1" bandRow="1"/>
              <a:tblGrid>
                <a:gridCol w="1675472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222407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10.0.1.0/24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10.0.2.0/24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10.0.3.0/24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03D56B8A-C208-2A46-BE63-F28E1192A0C9}"/>
              </a:ext>
            </a:extLst>
          </p:cNvPr>
          <p:cNvSpPr txBox="1"/>
          <p:nvPr/>
        </p:nvSpPr>
        <p:spPr>
          <a:xfrm>
            <a:off x="6615981" y="4729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DB1C25-44FC-5A44-A9BC-BE946E54072B}"/>
              </a:ext>
            </a:extLst>
          </p:cNvPr>
          <p:cNvCxnSpPr>
            <a:cxnSpLocks/>
          </p:cNvCxnSpPr>
          <p:nvPr/>
        </p:nvCxnSpPr>
        <p:spPr>
          <a:xfrm flipH="1">
            <a:off x="9373116" y="1459836"/>
            <a:ext cx="8543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035DF5E-A412-3741-AA1F-96E49A27F94D}"/>
              </a:ext>
            </a:extLst>
          </p:cNvPr>
          <p:cNvCxnSpPr>
            <a:cxnSpLocks/>
          </p:cNvCxnSpPr>
          <p:nvPr/>
        </p:nvCxnSpPr>
        <p:spPr>
          <a:xfrm>
            <a:off x="1728303" y="2199377"/>
            <a:ext cx="9112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82FC43-09A8-C542-816B-4C873010DB58}"/>
              </a:ext>
            </a:extLst>
          </p:cNvPr>
          <p:cNvSpPr txBox="1"/>
          <p:nvPr/>
        </p:nvSpPr>
        <p:spPr>
          <a:xfrm>
            <a:off x="10265220" y="12655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手動で追加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6976B4B-6494-8E41-9E55-7BF8238C6D35}"/>
              </a:ext>
            </a:extLst>
          </p:cNvPr>
          <p:cNvSpPr txBox="1"/>
          <p:nvPr/>
        </p:nvSpPr>
        <p:spPr>
          <a:xfrm>
            <a:off x="288493" y="199572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/>
              <a:t>手動で追加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0435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Down Arrow 114">
            <a:extLst>
              <a:ext uri="{FF2B5EF4-FFF2-40B4-BE49-F238E27FC236}">
                <a16:creationId xmlns:a16="http://schemas.microsoft.com/office/drawing/2014/main" id="{F9D1D872-7864-A54F-914E-584212419655}"/>
              </a:ext>
            </a:extLst>
          </p:cNvPr>
          <p:cNvSpPr/>
          <p:nvPr/>
        </p:nvSpPr>
        <p:spPr>
          <a:xfrm rot="16200000">
            <a:off x="2726986" y="2136037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E7A2ECF-8B18-EC48-B461-1E4D54B10789}"/>
              </a:ext>
            </a:extLst>
          </p:cNvPr>
          <p:cNvSpPr/>
          <p:nvPr/>
        </p:nvSpPr>
        <p:spPr>
          <a:xfrm>
            <a:off x="769646" y="3287989"/>
            <a:ext cx="3171118" cy="2448680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29F745-C76C-4348-89A7-95DE294125D9}"/>
              </a:ext>
            </a:extLst>
          </p:cNvPr>
          <p:cNvSpPr/>
          <p:nvPr/>
        </p:nvSpPr>
        <p:spPr>
          <a:xfrm>
            <a:off x="4232419" y="3272610"/>
            <a:ext cx="3877774" cy="2464058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11F8484-6E22-FF48-BFDC-263581AEC620}"/>
              </a:ext>
            </a:extLst>
          </p:cNvPr>
          <p:cNvSpPr/>
          <p:nvPr/>
        </p:nvSpPr>
        <p:spPr>
          <a:xfrm>
            <a:off x="8397516" y="3229075"/>
            <a:ext cx="3071672" cy="250759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 flipV="1">
            <a:off x="2107095" y="3714051"/>
            <a:ext cx="8036997" cy="40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FC7132C-9E8F-2C4A-9E3A-74A8F38B477F}"/>
              </a:ext>
            </a:extLst>
          </p:cNvPr>
          <p:cNvSpPr/>
          <p:nvPr/>
        </p:nvSpPr>
        <p:spPr>
          <a:xfrm>
            <a:off x="3652617" y="3272610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B4246-BA05-A54E-8806-D3422FCA359D}"/>
              </a:ext>
            </a:extLst>
          </p:cNvPr>
          <p:cNvSpPr/>
          <p:nvPr/>
        </p:nvSpPr>
        <p:spPr>
          <a:xfrm>
            <a:off x="7874690" y="32448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H="1" flipV="1">
            <a:off x="1863465" y="3963276"/>
            <a:ext cx="3836" cy="926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50" y="4172435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14" y="3146582"/>
            <a:ext cx="1210903" cy="1210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EAA704-1504-714A-8190-C3D29E29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30" y="3127590"/>
            <a:ext cx="1210903" cy="12109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0CF83AD-2436-8A48-A77C-3C6E8885B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088" y="3222494"/>
            <a:ext cx="1059293" cy="1059293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CE74D86-4047-9345-9F3A-55A54DF9F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26" y="3222674"/>
            <a:ext cx="1059293" cy="1059293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AF4C3E-05A8-1D4C-987B-83000CA19583}"/>
              </a:ext>
            </a:extLst>
          </p:cNvPr>
          <p:cNvSpPr txBox="1"/>
          <p:nvPr/>
        </p:nvSpPr>
        <p:spPr>
          <a:xfrm>
            <a:off x="2981099" y="377690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5C75A0-3469-094F-9D68-233EDDEC43AE}"/>
              </a:ext>
            </a:extLst>
          </p:cNvPr>
          <p:cNvSpPr txBox="1"/>
          <p:nvPr/>
        </p:nvSpPr>
        <p:spPr>
          <a:xfrm>
            <a:off x="4448846" y="378914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418F9D-F9D8-B148-A43D-88FFFD2001EE}"/>
              </a:ext>
            </a:extLst>
          </p:cNvPr>
          <p:cNvSpPr txBox="1"/>
          <p:nvPr/>
        </p:nvSpPr>
        <p:spPr>
          <a:xfrm>
            <a:off x="7102234" y="378914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0CA61B-FFE6-5141-8043-0F9E1266F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898" y="3146582"/>
            <a:ext cx="1210903" cy="121090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2A942D-932E-5240-AC8C-470FDAA78E6D}"/>
              </a:ext>
            </a:extLst>
          </p:cNvPr>
          <p:cNvCxnSpPr>
            <a:cxnSpLocks/>
          </p:cNvCxnSpPr>
          <p:nvPr/>
        </p:nvCxnSpPr>
        <p:spPr>
          <a:xfrm flipV="1">
            <a:off x="6025415" y="3962155"/>
            <a:ext cx="1288" cy="860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5E00E826-5B40-1D49-8F72-99262A83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88" y="4171314"/>
            <a:ext cx="1318030" cy="131803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AF6C8D-2364-D546-87D5-97D19EB5CA86}"/>
              </a:ext>
            </a:extLst>
          </p:cNvPr>
          <p:cNvCxnSpPr>
            <a:cxnSpLocks/>
          </p:cNvCxnSpPr>
          <p:nvPr/>
        </p:nvCxnSpPr>
        <p:spPr>
          <a:xfrm flipV="1">
            <a:off x="10308657" y="3956872"/>
            <a:ext cx="2306" cy="88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BD63F2-6923-7249-81DA-2C2D4080E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48" y="4166031"/>
            <a:ext cx="1318030" cy="13180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5364408-F56C-CE40-A3F5-D51EC07F2FBF}"/>
              </a:ext>
            </a:extLst>
          </p:cNvPr>
          <p:cNvSpPr txBox="1"/>
          <p:nvPr/>
        </p:nvSpPr>
        <p:spPr>
          <a:xfrm>
            <a:off x="8604890" y="385332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6F0AC4-A5A0-DD49-9266-DAA474D20084}"/>
              </a:ext>
            </a:extLst>
          </p:cNvPr>
          <p:cNvSpPr txBox="1"/>
          <p:nvPr/>
        </p:nvSpPr>
        <p:spPr>
          <a:xfrm>
            <a:off x="1172515" y="520957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10.0.1.101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0118AE-AE03-9546-8779-8291822D9C64}"/>
              </a:ext>
            </a:extLst>
          </p:cNvPr>
          <p:cNvSpPr txBox="1"/>
          <p:nvPr/>
        </p:nvSpPr>
        <p:spPr>
          <a:xfrm>
            <a:off x="2724457" y="406980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10.0.1.1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16ED1-4B0B-6843-8404-64B3576F9A4F}"/>
              </a:ext>
            </a:extLst>
          </p:cNvPr>
          <p:cNvSpPr txBox="1"/>
          <p:nvPr/>
        </p:nvSpPr>
        <p:spPr>
          <a:xfrm>
            <a:off x="4294881" y="408080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76D79-6E3C-5E4E-AA6F-F7D03834FEA8}"/>
              </a:ext>
            </a:extLst>
          </p:cNvPr>
          <p:cNvSpPr txBox="1"/>
          <p:nvPr/>
        </p:nvSpPr>
        <p:spPr>
          <a:xfrm>
            <a:off x="6837682" y="408080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3E0B7B-062A-7F4F-855F-1EF9D7982618}"/>
              </a:ext>
            </a:extLst>
          </p:cNvPr>
          <p:cNvSpPr txBox="1"/>
          <p:nvPr/>
        </p:nvSpPr>
        <p:spPr>
          <a:xfrm>
            <a:off x="5377347" y="520439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10.0.2.102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FF5267-313B-0648-80C6-652A4ACF7B2F}"/>
              </a:ext>
            </a:extLst>
          </p:cNvPr>
          <p:cNvSpPr txBox="1"/>
          <p:nvPr/>
        </p:nvSpPr>
        <p:spPr>
          <a:xfrm>
            <a:off x="9651948" y="5204394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10.0.3.103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4A6DB-49F3-A346-BCD7-409CCFD5CBA0}"/>
              </a:ext>
            </a:extLst>
          </p:cNvPr>
          <p:cNvSpPr txBox="1"/>
          <p:nvPr/>
        </p:nvSpPr>
        <p:spPr>
          <a:xfrm>
            <a:off x="8493011" y="4107986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10.0.3.1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E1446C-776B-B845-B6D0-F43FE33C031D}"/>
              </a:ext>
            </a:extLst>
          </p:cNvPr>
          <p:cNvSpPr txBox="1"/>
          <p:nvPr/>
        </p:nvSpPr>
        <p:spPr>
          <a:xfrm>
            <a:off x="1869966" y="420760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EC7D7-8589-6240-B41C-108E48A73ABB}"/>
              </a:ext>
            </a:extLst>
          </p:cNvPr>
          <p:cNvSpPr txBox="1"/>
          <p:nvPr/>
        </p:nvSpPr>
        <p:spPr>
          <a:xfrm>
            <a:off x="6013881" y="418285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52123C-0378-904D-95C3-82C0BD28F813}"/>
              </a:ext>
            </a:extLst>
          </p:cNvPr>
          <p:cNvSpPr txBox="1"/>
          <p:nvPr/>
        </p:nvSpPr>
        <p:spPr>
          <a:xfrm>
            <a:off x="10325349" y="416603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809F3-B751-594C-9FF6-986751F560F7}"/>
              </a:ext>
            </a:extLst>
          </p:cNvPr>
          <p:cNvSpPr txBox="1"/>
          <p:nvPr/>
        </p:nvSpPr>
        <p:spPr>
          <a:xfrm>
            <a:off x="1582623" y="4634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204F8E-53F3-1C4F-85A9-2F846FDA39F3}"/>
              </a:ext>
            </a:extLst>
          </p:cNvPr>
          <p:cNvSpPr txBox="1"/>
          <p:nvPr/>
        </p:nvSpPr>
        <p:spPr>
          <a:xfrm>
            <a:off x="5752260" y="4634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59CA2B-0540-EC41-AA0C-14162822111E}"/>
              </a:ext>
            </a:extLst>
          </p:cNvPr>
          <p:cNvSpPr txBox="1"/>
          <p:nvPr/>
        </p:nvSpPr>
        <p:spPr>
          <a:xfrm>
            <a:off x="10003834" y="462638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5B31D-4A56-E149-BF96-6233030792C5}"/>
              </a:ext>
            </a:extLst>
          </p:cNvPr>
          <p:cNvSpPr txBox="1"/>
          <p:nvPr/>
        </p:nvSpPr>
        <p:spPr>
          <a:xfrm>
            <a:off x="3803389" y="375764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7E842-E93A-164A-B931-AAC0BD6D4C5C}"/>
              </a:ext>
            </a:extLst>
          </p:cNvPr>
          <p:cNvSpPr txBox="1"/>
          <p:nvPr/>
        </p:nvSpPr>
        <p:spPr>
          <a:xfrm>
            <a:off x="7961382" y="37643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0E459A-E698-B04F-8B64-FEBA1FB2D68F}"/>
              </a:ext>
            </a:extLst>
          </p:cNvPr>
          <p:cNvSpPr txBox="1"/>
          <p:nvPr/>
        </p:nvSpPr>
        <p:spPr>
          <a:xfrm>
            <a:off x="1473159" y="582061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10.0.1.0/24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E0CBAE-36F9-534A-BBD1-4B21908909EB}"/>
              </a:ext>
            </a:extLst>
          </p:cNvPr>
          <p:cNvSpPr txBox="1"/>
          <p:nvPr/>
        </p:nvSpPr>
        <p:spPr>
          <a:xfrm>
            <a:off x="5279306" y="582518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10.0.2.0/24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FA7C9F-CE31-5042-863E-43C8B9AD8DCB}"/>
              </a:ext>
            </a:extLst>
          </p:cNvPr>
          <p:cNvSpPr txBox="1"/>
          <p:nvPr/>
        </p:nvSpPr>
        <p:spPr>
          <a:xfrm>
            <a:off x="9018351" y="582061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10.0.3.0/24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6DAF90-EFED-9748-9AAC-87759DCA81AC}"/>
              </a:ext>
            </a:extLst>
          </p:cNvPr>
          <p:cNvSpPr/>
          <p:nvPr/>
        </p:nvSpPr>
        <p:spPr>
          <a:xfrm>
            <a:off x="3502963" y="383518"/>
            <a:ext cx="921991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E10552-2927-EB4C-A14E-9E64FDB9C015}"/>
              </a:ext>
            </a:extLst>
          </p:cNvPr>
          <p:cNvSpPr txBox="1"/>
          <p:nvPr/>
        </p:nvSpPr>
        <p:spPr>
          <a:xfrm>
            <a:off x="3535328" y="387229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6DF093-4C9E-6C44-8CC1-6A226A38FC16}"/>
              </a:ext>
            </a:extLst>
          </p:cNvPr>
          <p:cNvSpPr txBox="1"/>
          <p:nvPr/>
        </p:nvSpPr>
        <p:spPr>
          <a:xfrm>
            <a:off x="3507682" y="633457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R1:g0/1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9AA60B5-005C-7A46-B05E-ABF9C48AE50B}"/>
              </a:ext>
            </a:extLst>
          </p:cNvPr>
          <p:cNvSpPr/>
          <p:nvPr/>
        </p:nvSpPr>
        <p:spPr>
          <a:xfrm>
            <a:off x="2539140" y="380896"/>
            <a:ext cx="977726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12143C9-1B60-A643-9249-589929D27C12}"/>
              </a:ext>
            </a:extLst>
          </p:cNvPr>
          <p:cNvSpPr txBox="1"/>
          <p:nvPr/>
        </p:nvSpPr>
        <p:spPr>
          <a:xfrm>
            <a:off x="2492488" y="384607"/>
            <a:ext cx="10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B261B6-E081-7242-B9DA-0C5B4591FD20}"/>
              </a:ext>
            </a:extLst>
          </p:cNvPr>
          <p:cNvSpPr txBox="1"/>
          <p:nvPr/>
        </p:nvSpPr>
        <p:spPr>
          <a:xfrm>
            <a:off x="2743972" y="63083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261C032-26A7-F844-9F7B-CAFFAA99C741}"/>
              </a:ext>
            </a:extLst>
          </p:cNvPr>
          <p:cNvSpPr/>
          <p:nvPr/>
        </p:nvSpPr>
        <p:spPr>
          <a:xfrm>
            <a:off x="1872315" y="371714"/>
            <a:ext cx="684088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1EBE385-C796-0B4D-90F6-89D5B58566B0}"/>
              </a:ext>
            </a:extLst>
          </p:cNvPr>
          <p:cNvSpPr txBox="1"/>
          <p:nvPr/>
        </p:nvSpPr>
        <p:spPr>
          <a:xfrm>
            <a:off x="1897782" y="375425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07CF10F-273C-D647-B844-9F45A87BA846}"/>
              </a:ext>
            </a:extLst>
          </p:cNvPr>
          <p:cNvSpPr txBox="1"/>
          <p:nvPr/>
        </p:nvSpPr>
        <p:spPr>
          <a:xfrm>
            <a:off x="1937778" y="63083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776CA5-C256-EC4B-B800-3E949A5CAF85}"/>
              </a:ext>
            </a:extLst>
          </p:cNvPr>
          <p:cNvSpPr/>
          <p:nvPr/>
        </p:nvSpPr>
        <p:spPr>
          <a:xfrm>
            <a:off x="1070380" y="371714"/>
            <a:ext cx="799856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721C5-6B5A-B449-967C-44FC3F5F4001}"/>
              </a:ext>
            </a:extLst>
          </p:cNvPr>
          <p:cNvSpPr txBox="1"/>
          <p:nvPr/>
        </p:nvSpPr>
        <p:spPr>
          <a:xfrm>
            <a:off x="1037784" y="38562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F22BCD-C3F8-F649-9975-B2F206BBB0D6}"/>
              </a:ext>
            </a:extLst>
          </p:cNvPr>
          <p:cNvSpPr txBox="1"/>
          <p:nvPr/>
        </p:nvSpPr>
        <p:spPr>
          <a:xfrm>
            <a:off x="1203485" y="63083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50350D1-0EC5-EF4E-A76B-6A8C4C8D03A2}"/>
              </a:ext>
            </a:extLst>
          </p:cNvPr>
          <p:cNvSpPr/>
          <p:nvPr/>
        </p:nvSpPr>
        <p:spPr>
          <a:xfrm>
            <a:off x="7185539" y="1376125"/>
            <a:ext cx="921991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F8FD34-DA61-0C4F-97DA-2C88A5824DAD}"/>
              </a:ext>
            </a:extLst>
          </p:cNvPr>
          <p:cNvSpPr txBox="1"/>
          <p:nvPr/>
        </p:nvSpPr>
        <p:spPr>
          <a:xfrm>
            <a:off x="7217904" y="1379836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FADF266-7439-7945-B69F-77203E9B2EC1}"/>
              </a:ext>
            </a:extLst>
          </p:cNvPr>
          <p:cNvSpPr txBox="1"/>
          <p:nvPr/>
        </p:nvSpPr>
        <p:spPr>
          <a:xfrm>
            <a:off x="7190258" y="1626064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R2:g0/1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B071BB8-10EB-3249-9392-5E6CF724554E}"/>
              </a:ext>
            </a:extLst>
          </p:cNvPr>
          <p:cNvSpPr/>
          <p:nvPr/>
        </p:nvSpPr>
        <p:spPr>
          <a:xfrm>
            <a:off x="6221716" y="1373503"/>
            <a:ext cx="977726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E8042F-8661-E244-868D-9ED970B8CE6F}"/>
              </a:ext>
            </a:extLst>
          </p:cNvPr>
          <p:cNvSpPr txBox="1"/>
          <p:nvPr/>
        </p:nvSpPr>
        <p:spPr>
          <a:xfrm>
            <a:off x="6175064" y="1377214"/>
            <a:ext cx="10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2510F66-3F15-4D4E-BA88-D94DD78AA6E0}"/>
              </a:ext>
            </a:extLst>
          </p:cNvPr>
          <p:cNvSpPr txBox="1"/>
          <p:nvPr/>
        </p:nvSpPr>
        <p:spPr>
          <a:xfrm>
            <a:off x="6223137" y="1632973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R1:g0/2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3CB182-D10A-C344-89E2-66F4A736A7CD}"/>
              </a:ext>
            </a:extLst>
          </p:cNvPr>
          <p:cNvSpPr/>
          <p:nvPr/>
        </p:nvSpPr>
        <p:spPr>
          <a:xfrm>
            <a:off x="5554891" y="1364321"/>
            <a:ext cx="684088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BA562C-5298-6F44-BE8D-2BEE04192E09}"/>
              </a:ext>
            </a:extLst>
          </p:cNvPr>
          <p:cNvSpPr txBox="1"/>
          <p:nvPr/>
        </p:nvSpPr>
        <p:spPr>
          <a:xfrm>
            <a:off x="5580358" y="1368032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899ED2E-FB7A-5444-AFAE-AF07680E4485}"/>
              </a:ext>
            </a:extLst>
          </p:cNvPr>
          <p:cNvSpPr txBox="1"/>
          <p:nvPr/>
        </p:nvSpPr>
        <p:spPr>
          <a:xfrm>
            <a:off x="5620354" y="162344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8E11DA3-898C-0A4A-AA63-B08E5334FA4E}"/>
              </a:ext>
            </a:extLst>
          </p:cNvPr>
          <p:cNvSpPr/>
          <p:nvPr/>
        </p:nvSpPr>
        <p:spPr>
          <a:xfrm>
            <a:off x="4752956" y="1364321"/>
            <a:ext cx="799856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69F3D6A-2095-CC48-B7C2-1DD5A2309127}"/>
              </a:ext>
            </a:extLst>
          </p:cNvPr>
          <p:cNvSpPr txBox="1"/>
          <p:nvPr/>
        </p:nvSpPr>
        <p:spPr>
          <a:xfrm>
            <a:off x="4720360" y="1378227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932C5FF-1AB2-6249-A61A-C4D93C9C7230}"/>
              </a:ext>
            </a:extLst>
          </p:cNvPr>
          <p:cNvSpPr txBox="1"/>
          <p:nvPr/>
        </p:nvSpPr>
        <p:spPr>
          <a:xfrm>
            <a:off x="4886061" y="162344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B1F2DDC-5DDE-8A44-985D-816CE054A28C}"/>
              </a:ext>
            </a:extLst>
          </p:cNvPr>
          <p:cNvSpPr/>
          <p:nvPr/>
        </p:nvSpPr>
        <p:spPr>
          <a:xfrm>
            <a:off x="10988714" y="423239"/>
            <a:ext cx="921991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4217AA3-BED2-4D43-A7EC-9456535DF5A7}"/>
              </a:ext>
            </a:extLst>
          </p:cNvPr>
          <p:cNvSpPr txBox="1"/>
          <p:nvPr/>
        </p:nvSpPr>
        <p:spPr>
          <a:xfrm>
            <a:off x="11021079" y="426950"/>
            <a:ext cx="902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17DBBF-F5D2-DC4C-BEE5-FBEA51C187C7}"/>
              </a:ext>
            </a:extLst>
          </p:cNvPr>
          <p:cNvSpPr txBox="1"/>
          <p:nvPr/>
        </p:nvSpPr>
        <p:spPr>
          <a:xfrm>
            <a:off x="11135070" y="67385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D75B1A6-4A25-D54A-8A6C-5BF6202C63BE}"/>
              </a:ext>
            </a:extLst>
          </p:cNvPr>
          <p:cNvSpPr/>
          <p:nvPr/>
        </p:nvSpPr>
        <p:spPr>
          <a:xfrm>
            <a:off x="10024891" y="420617"/>
            <a:ext cx="977726" cy="6173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C1FA964-4C86-B649-9B5B-9EAD5A449EFF}"/>
              </a:ext>
            </a:extLst>
          </p:cNvPr>
          <p:cNvSpPr txBox="1"/>
          <p:nvPr/>
        </p:nvSpPr>
        <p:spPr>
          <a:xfrm>
            <a:off x="9978239" y="424328"/>
            <a:ext cx="10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MAC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5E9AA7-9AB9-9744-B210-5653DF00258B}"/>
              </a:ext>
            </a:extLst>
          </p:cNvPr>
          <p:cNvSpPr txBox="1"/>
          <p:nvPr/>
        </p:nvSpPr>
        <p:spPr>
          <a:xfrm>
            <a:off x="10037216" y="670556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R2:g0/2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73CE4C9-02C7-DC47-8C99-C08B876EC51E}"/>
              </a:ext>
            </a:extLst>
          </p:cNvPr>
          <p:cNvSpPr/>
          <p:nvPr/>
        </p:nvSpPr>
        <p:spPr>
          <a:xfrm>
            <a:off x="9358066" y="411435"/>
            <a:ext cx="684088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C0CB15-8786-1647-B8C5-BA45429F33B9}"/>
              </a:ext>
            </a:extLst>
          </p:cNvPr>
          <p:cNvSpPr txBox="1"/>
          <p:nvPr/>
        </p:nvSpPr>
        <p:spPr>
          <a:xfrm>
            <a:off x="9383533" y="415146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宛先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F2C9CFB-9CE3-2E4A-954A-225B26B156A1}"/>
              </a:ext>
            </a:extLst>
          </p:cNvPr>
          <p:cNvSpPr txBox="1"/>
          <p:nvPr/>
        </p:nvSpPr>
        <p:spPr>
          <a:xfrm>
            <a:off x="9423529" y="67055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PC3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CDED61B-1DC0-A243-A351-BBF7BFC2556F}"/>
              </a:ext>
            </a:extLst>
          </p:cNvPr>
          <p:cNvSpPr/>
          <p:nvPr/>
        </p:nvSpPr>
        <p:spPr>
          <a:xfrm>
            <a:off x="8556131" y="411435"/>
            <a:ext cx="799856" cy="61736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A546084-6D5B-B248-A856-C1717AA25D27}"/>
              </a:ext>
            </a:extLst>
          </p:cNvPr>
          <p:cNvSpPr txBox="1"/>
          <p:nvPr/>
        </p:nvSpPr>
        <p:spPr>
          <a:xfrm>
            <a:off x="8523535" y="42534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送信元</a:t>
            </a:r>
            <a:r>
              <a:rPr lang="en-US" altLang="ja-JP" sz="1400" b="1" dirty="0">
                <a:solidFill>
                  <a:schemeClr val="bg1"/>
                </a:solidFill>
              </a:rPr>
              <a:t>IP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6B5F45-0F74-834C-A539-BEDD184A6F43}"/>
              </a:ext>
            </a:extLst>
          </p:cNvPr>
          <p:cNvSpPr txBox="1"/>
          <p:nvPr/>
        </p:nvSpPr>
        <p:spPr>
          <a:xfrm>
            <a:off x="8689236" y="67055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432396-39BB-7349-8840-4B18B737DEB3}"/>
              </a:ext>
            </a:extLst>
          </p:cNvPr>
          <p:cNvSpPr/>
          <p:nvPr/>
        </p:nvSpPr>
        <p:spPr>
          <a:xfrm>
            <a:off x="1828756" y="2325927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B13042-F5F9-0947-BC93-8DBDF7EC9C7F}"/>
              </a:ext>
            </a:extLst>
          </p:cNvPr>
          <p:cNvSpPr txBox="1"/>
          <p:nvPr/>
        </p:nvSpPr>
        <p:spPr>
          <a:xfrm>
            <a:off x="2041978" y="235805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EF105D-821D-1E4C-AD8B-CDA859735968}"/>
              </a:ext>
            </a:extLst>
          </p:cNvPr>
          <p:cNvSpPr txBox="1"/>
          <p:nvPr/>
        </p:nvSpPr>
        <p:spPr>
          <a:xfrm>
            <a:off x="1801528" y="25602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PC3</a:t>
            </a:r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803CF170-F037-534D-A680-FE2E0E0BF07C}"/>
              </a:ext>
            </a:extLst>
          </p:cNvPr>
          <p:cNvSpPr/>
          <p:nvPr/>
        </p:nvSpPr>
        <p:spPr>
          <a:xfrm rot="16200000">
            <a:off x="6320185" y="2191780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07266A6-889E-1C4F-BA5F-3F1D0BA41A2E}"/>
              </a:ext>
            </a:extLst>
          </p:cNvPr>
          <p:cNvSpPr/>
          <p:nvPr/>
        </p:nvSpPr>
        <p:spPr>
          <a:xfrm>
            <a:off x="5421955" y="2381670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02C1F2-CD39-514C-A996-2FA3E10EB82E}"/>
              </a:ext>
            </a:extLst>
          </p:cNvPr>
          <p:cNvSpPr txBox="1"/>
          <p:nvPr/>
        </p:nvSpPr>
        <p:spPr>
          <a:xfrm>
            <a:off x="5635177" y="2413797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58A071-B77A-7A42-AE31-216924308451}"/>
              </a:ext>
            </a:extLst>
          </p:cNvPr>
          <p:cNvSpPr txBox="1"/>
          <p:nvPr/>
        </p:nvSpPr>
        <p:spPr>
          <a:xfrm>
            <a:off x="5394727" y="261594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PC3</a:t>
            </a:r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60E797AA-5774-0F45-A0E5-50392F7EA59C}"/>
              </a:ext>
            </a:extLst>
          </p:cNvPr>
          <p:cNvSpPr/>
          <p:nvPr/>
        </p:nvSpPr>
        <p:spPr>
          <a:xfrm rot="16200000">
            <a:off x="10093013" y="2172796"/>
            <a:ext cx="382741" cy="87981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D136D6-BF58-6143-8CAB-990718256FCD}"/>
              </a:ext>
            </a:extLst>
          </p:cNvPr>
          <p:cNvSpPr/>
          <p:nvPr/>
        </p:nvSpPr>
        <p:spPr>
          <a:xfrm>
            <a:off x="9194783" y="2362686"/>
            <a:ext cx="1181758" cy="546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AFFA47-C31B-E441-81DF-E651B275E2F8}"/>
              </a:ext>
            </a:extLst>
          </p:cNvPr>
          <p:cNvSpPr txBox="1"/>
          <p:nvPr/>
        </p:nvSpPr>
        <p:spPr>
          <a:xfrm>
            <a:off x="9408005" y="2394813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Packet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4AFF83-E184-9847-91D6-B9978D226DEC}"/>
              </a:ext>
            </a:extLst>
          </p:cNvPr>
          <p:cNvSpPr txBox="1"/>
          <p:nvPr/>
        </p:nvSpPr>
        <p:spPr>
          <a:xfrm>
            <a:off x="9167555" y="2596959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PC1 -&gt; PC3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C30C47-949A-364F-B143-AB583E2DCA48}"/>
              </a:ext>
            </a:extLst>
          </p:cNvPr>
          <p:cNvCxnSpPr>
            <a:cxnSpLocks/>
          </p:cNvCxnSpPr>
          <p:nvPr/>
        </p:nvCxnSpPr>
        <p:spPr>
          <a:xfrm flipH="1" flipV="1">
            <a:off x="494598" y="1056577"/>
            <a:ext cx="1310948" cy="126935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100AA89-8CE8-074B-A2C3-857D3F7645E1}"/>
              </a:ext>
            </a:extLst>
          </p:cNvPr>
          <p:cNvCxnSpPr>
            <a:cxnSpLocks/>
          </p:cNvCxnSpPr>
          <p:nvPr/>
        </p:nvCxnSpPr>
        <p:spPr>
          <a:xfrm flipV="1">
            <a:off x="3001568" y="1063759"/>
            <a:ext cx="1333436" cy="122015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3DAD727-6E35-2C48-827C-C355C81E0BEE}"/>
              </a:ext>
            </a:extLst>
          </p:cNvPr>
          <p:cNvCxnSpPr>
            <a:cxnSpLocks/>
          </p:cNvCxnSpPr>
          <p:nvPr/>
        </p:nvCxnSpPr>
        <p:spPr>
          <a:xfrm flipH="1" flipV="1">
            <a:off x="4143464" y="2005091"/>
            <a:ext cx="1287067" cy="33951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65D9D73-1A98-504D-B254-010819F2E0BF}"/>
              </a:ext>
            </a:extLst>
          </p:cNvPr>
          <p:cNvCxnSpPr>
            <a:cxnSpLocks/>
          </p:cNvCxnSpPr>
          <p:nvPr/>
        </p:nvCxnSpPr>
        <p:spPr>
          <a:xfrm flipV="1">
            <a:off x="6603712" y="2024024"/>
            <a:ext cx="1465248" cy="3626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F49C513-73CA-834F-A05D-FA98D30FAE77}"/>
              </a:ext>
            </a:extLst>
          </p:cNvPr>
          <p:cNvCxnSpPr>
            <a:cxnSpLocks/>
          </p:cNvCxnSpPr>
          <p:nvPr/>
        </p:nvCxnSpPr>
        <p:spPr>
          <a:xfrm flipH="1" flipV="1">
            <a:off x="7994926" y="1101467"/>
            <a:ext cx="1199857" cy="12244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5D72665-5B86-7D48-AC4A-3892F382E025}"/>
              </a:ext>
            </a:extLst>
          </p:cNvPr>
          <p:cNvCxnSpPr>
            <a:cxnSpLocks/>
          </p:cNvCxnSpPr>
          <p:nvPr/>
        </p:nvCxnSpPr>
        <p:spPr>
          <a:xfrm flipV="1">
            <a:off x="10376540" y="1142618"/>
            <a:ext cx="1437365" cy="12318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3CE0540-8A2F-2A47-801E-4FE4245EDA24}"/>
              </a:ext>
            </a:extLst>
          </p:cNvPr>
          <p:cNvSpPr/>
          <p:nvPr/>
        </p:nvSpPr>
        <p:spPr>
          <a:xfrm>
            <a:off x="423807" y="367643"/>
            <a:ext cx="635952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E76262A-6383-F34C-BC04-698707154C15}"/>
              </a:ext>
            </a:extLst>
          </p:cNvPr>
          <p:cNvSpPr txBox="1"/>
          <p:nvPr/>
        </p:nvSpPr>
        <p:spPr>
          <a:xfrm>
            <a:off x="395089" y="539641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584BECB-D743-D749-92BD-28BE0707F152}"/>
              </a:ext>
            </a:extLst>
          </p:cNvPr>
          <p:cNvSpPr/>
          <p:nvPr/>
        </p:nvSpPr>
        <p:spPr>
          <a:xfrm>
            <a:off x="7903408" y="413092"/>
            <a:ext cx="635952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FFB5F54-2172-EF4C-9E29-4579B5E80CB9}"/>
              </a:ext>
            </a:extLst>
          </p:cNvPr>
          <p:cNvSpPr txBox="1"/>
          <p:nvPr/>
        </p:nvSpPr>
        <p:spPr>
          <a:xfrm>
            <a:off x="7874690" y="58509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98C7BA-1453-074B-B591-EDA5FBA26DDE}"/>
              </a:ext>
            </a:extLst>
          </p:cNvPr>
          <p:cNvSpPr/>
          <p:nvPr/>
        </p:nvSpPr>
        <p:spPr>
          <a:xfrm>
            <a:off x="4115578" y="1359979"/>
            <a:ext cx="635952" cy="6107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8A52FCA-3D6C-9541-A085-5EFDBA195754}"/>
              </a:ext>
            </a:extLst>
          </p:cNvPr>
          <p:cNvSpPr txBox="1"/>
          <p:nvPr/>
        </p:nvSpPr>
        <p:spPr>
          <a:xfrm>
            <a:off x="4086860" y="1531977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8588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433</Words>
  <Application>Microsoft Macintosh PowerPoint</Application>
  <PresentationFormat>Widescreen</PresentationFormat>
  <Paragraphs>248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游ゴシック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52</cp:revision>
  <dcterms:created xsi:type="dcterms:W3CDTF">2018-02-03T07:04:34Z</dcterms:created>
  <dcterms:modified xsi:type="dcterms:W3CDTF">2018-06-29T01:19:02Z</dcterms:modified>
</cp:coreProperties>
</file>