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5" r:id="rId6"/>
    <p:sldId id="264" r:id="rId7"/>
    <p:sldId id="263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6"/>
    <p:restoredTop sz="94629"/>
  </p:normalViewPr>
  <p:slideViewPr>
    <p:cSldViewPr snapToGrid="0" snapToObjects="1">
      <p:cViewPr varScale="1">
        <p:scale>
          <a:sx n="159" d="100"/>
          <a:sy n="159" d="100"/>
        </p:scale>
        <p:origin x="2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A8A08B-AB24-EB48-BCBC-2ADEDF63E5B3}"/>
              </a:ext>
            </a:extLst>
          </p:cNvPr>
          <p:cNvCxnSpPr>
            <a:cxnSpLocks/>
          </p:cNvCxnSpPr>
          <p:nvPr/>
        </p:nvCxnSpPr>
        <p:spPr>
          <a:xfrm flipH="1" flipV="1">
            <a:off x="2120486" y="3812484"/>
            <a:ext cx="3654657" cy="11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749485-7632-144F-BF7B-4ED30964FDC8}"/>
              </a:ext>
            </a:extLst>
          </p:cNvPr>
          <p:cNvSpPr/>
          <p:nvPr/>
        </p:nvSpPr>
        <p:spPr>
          <a:xfrm>
            <a:off x="1379360" y="991893"/>
            <a:ext cx="2545917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3ADF2F-4589-8E4B-B200-936B7209F336}"/>
              </a:ext>
            </a:extLst>
          </p:cNvPr>
          <p:cNvSpPr/>
          <p:nvPr/>
        </p:nvSpPr>
        <p:spPr>
          <a:xfrm>
            <a:off x="4216933" y="991893"/>
            <a:ext cx="3045912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09A0C7-9A8A-1845-92E5-BF790AF6932A}"/>
              </a:ext>
            </a:extLst>
          </p:cNvPr>
          <p:cNvSpPr/>
          <p:nvPr/>
        </p:nvSpPr>
        <p:spPr>
          <a:xfrm>
            <a:off x="7537388" y="991892"/>
            <a:ext cx="3481907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794E53-3025-2E44-88BE-6AA48107F4FB}"/>
              </a:ext>
            </a:extLst>
          </p:cNvPr>
          <p:cNvSpPr/>
          <p:nvPr/>
        </p:nvSpPr>
        <p:spPr>
          <a:xfrm>
            <a:off x="3666006" y="3371042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5D042-1A13-7745-9112-AA271E7F29EC}"/>
              </a:ext>
            </a:extLst>
          </p:cNvPr>
          <p:cNvSpPr txBox="1"/>
          <p:nvPr/>
        </p:nvSpPr>
        <p:spPr>
          <a:xfrm>
            <a:off x="1690924" y="438472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10.1.0.0/16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E9E14C-90AC-F041-9D1D-076BBA513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477" y="3320926"/>
            <a:ext cx="1059293" cy="1059293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BD187B9-6ABC-AA44-BD78-5BEABADC4D36}"/>
              </a:ext>
            </a:extLst>
          </p:cNvPr>
          <p:cNvSpPr txBox="1"/>
          <p:nvPr/>
        </p:nvSpPr>
        <p:spPr>
          <a:xfrm>
            <a:off x="3054219" y="388211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79587A-70A7-2C48-AC5C-5E6C69E6BB1C}"/>
              </a:ext>
            </a:extLst>
          </p:cNvPr>
          <p:cNvSpPr txBox="1"/>
          <p:nvPr/>
        </p:nvSpPr>
        <p:spPr>
          <a:xfrm>
            <a:off x="4491727" y="389516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F755B2-CF35-ED4C-AB7B-586A7905AABE}"/>
              </a:ext>
            </a:extLst>
          </p:cNvPr>
          <p:cNvCxnSpPr>
            <a:cxnSpLocks/>
          </p:cNvCxnSpPr>
          <p:nvPr/>
        </p:nvCxnSpPr>
        <p:spPr>
          <a:xfrm flipV="1">
            <a:off x="5775143" y="2433103"/>
            <a:ext cx="1" cy="2807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402C3E-2139-5B4F-9A02-6ED557CCF1A4}"/>
              </a:ext>
            </a:extLst>
          </p:cNvPr>
          <p:cNvSpPr txBox="1"/>
          <p:nvPr/>
        </p:nvSpPr>
        <p:spPr>
          <a:xfrm>
            <a:off x="4988928" y="43752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10.0.0.0/16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F847C0-D89A-5743-9E87-A6988A502CE5}"/>
              </a:ext>
            </a:extLst>
          </p:cNvPr>
          <p:cNvSpPr txBox="1"/>
          <p:nvPr/>
        </p:nvSpPr>
        <p:spPr>
          <a:xfrm>
            <a:off x="7924237" y="437525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192.168.1.0/24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5683A6-06A5-0A49-AEBF-EA414ECCF7C6}"/>
              </a:ext>
            </a:extLst>
          </p:cNvPr>
          <p:cNvSpPr txBox="1"/>
          <p:nvPr/>
        </p:nvSpPr>
        <p:spPr>
          <a:xfrm>
            <a:off x="3816778" y="385607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0E012CB-5E8C-4F45-B0C5-8EB73C59D731}"/>
              </a:ext>
            </a:extLst>
          </p:cNvPr>
          <p:cNvSpPr/>
          <p:nvPr/>
        </p:nvSpPr>
        <p:spPr>
          <a:xfrm>
            <a:off x="7038151" y="1861100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230A754-1291-074D-9090-990FAB7FB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387" y="1838958"/>
            <a:ext cx="1059293" cy="1059293"/>
          </a:xfrm>
          <a:prstGeom prst="rect">
            <a:avLst/>
          </a:prstGeom>
          <a:noFill/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98480B4-2878-3D46-896F-A6F52F8E0507}"/>
              </a:ext>
            </a:extLst>
          </p:cNvPr>
          <p:cNvSpPr txBox="1"/>
          <p:nvPr/>
        </p:nvSpPr>
        <p:spPr>
          <a:xfrm>
            <a:off x="7124843" y="238060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0CE94DF-AF4D-6A4D-B7C0-169F0CC14B34}"/>
              </a:ext>
            </a:extLst>
          </p:cNvPr>
          <p:cNvCxnSpPr>
            <a:cxnSpLocks/>
          </p:cNvCxnSpPr>
          <p:nvPr/>
        </p:nvCxnSpPr>
        <p:spPr>
          <a:xfrm flipH="1" flipV="1">
            <a:off x="5770913" y="2442573"/>
            <a:ext cx="1445516" cy="1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B2A2FB4-1FC6-044A-9412-CA19DCCF8CE3}"/>
              </a:ext>
            </a:extLst>
          </p:cNvPr>
          <p:cNvCxnSpPr>
            <a:cxnSpLocks/>
          </p:cNvCxnSpPr>
          <p:nvPr/>
        </p:nvCxnSpPr>
        <p:spPr>
          <a:xfrm flipH="1">
            <a:off x="5770913" y="5252002"/>
            <a:ext cx="1434070" cy="9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F84DF0-E6DC-8B48-BFC3-59EC878705ED}"/>
              </a:ext>
            </a:extLst>
          </p:cNvPr>
          <p:cNvCxnSpPr>
            <a:cxnSpLocks/>
          </p:cNvCxnSpPr>
          <p:nvPr/>
        </p:nvCxnSpPr>
        <p:spPr>
          <a:xfrm flipH="1">
            <a:off x="7600557" y="2419153"/>
            <a:ext cx="13109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4F66BA3-F57E-4047-8015-A468EDB00B54}"/>
              </a:ext>
            </a:extLst>
          </p:cNvPr>
          <p:cNvSpPr txBox="1"/>
          <p:nvPr/>
        </p:nvSpPr>
        <p:spPr>
          <a:xfrm>
            <a:off x="7749178" y="245429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D455B37-7817-DB43-BC7F-5CAA4427C425}"/>
              </a:ext>
            </a:extLst>
          </p:cNvPr>
          <p:cNvCxnSpPr>
            <a:cxnSpLocks/>
          </p:cNvCxnSpPr>
          <p:nvPr/>
        </p:nvCxnSpPr>
        <p:spPr>
          <a:xfrm flipH="1">
            <a:off x="7594059" y="5209519"/>
            <a:ext cx="1317466" cy="19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987082D-C776-0942-B22D-F7086D40DDB0}"/>
              </a:ext>
            </a:extLst>
          </p:cNvPr>
          <p:cNvSpPr txBox="1"/>
          <p:nvPr/>
        </p:nvSpPr>
        <p:spPr>
          <a:xfrm>
            <a:off x="7773578" y="458603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F093AB-B73D-F242-A19C-A6683A37DAF8}"/>
              </a:ext>
            </a:extLst>
          </p:cNvPr>
          <p:cNvSpPr txBox="1"/>
          <p:nvPr/>
        </p:nvSpPr>
        <p:spPr>
          <a:xfrm>
            <a:off x="6301752" y="253408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2F2D4F-62AD-D848-B6F2-9CA25C9E555C}"/>
              </a:ext>
            </a:extLst>
          </p:cNvPr>
          <p:cNvSpPr txBox="1"/>
          <p:nvPr/>
        </p:nvSpPr>
        <p:spPr>
          <a:xfrm>
            <a:off x="6291931" y="5367316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99890E4-2548-C643-86AA-A4DF35B22E8E}"/>
              </a:ext>
            </a:extLst>
          </p:cNvPr>
          <p:cNvSpPr/>
          <p:nvPr/>
        </p:nvSpPr>
        <p:spPr>
          <a:xfrm>
            <a:off x="7034245" y="4690016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99BF214B-B5C5-284B-B527-A7B19C6FB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81" y="4667874"/>
            <a:ext cx="1059293" cy="1059293"/>
          </a:xfrm>
          <a:prstGeom prst="rect">
            <a:avLst/>
          </a:prstGeom>
          <a:noFill/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E6A40475-A132-E54F-9AEF-4FD39ED3112E}"/>
              </a:ext>
            </a:extLst>
          </p:cNvPr>
          <p:cNvSpPr txBox="1"/>
          <p:nvPr/>
        </p:nvSpPr>
        <p:spPr>
          <a:xfrm>
            <a:off x="7120937" y="520951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R3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8A5B6AB4-751E-154B-8298-038093EEEC9C}"/>
              </a:ext>
            </a:extLst>
          </p:cNvPr>
          <p:cNvSpPr/>
          <p:nvPr/>
        </p:nvSpPr>
        <p:spPr>
          <a:xfrm>
            <a:off x="945397" y="2329219"/>
            <a:ext cx="2652117" cy="840612"/>
          </a:xfrm>
          <a:prstGeom prst="wedgeRoundRectCallout">
            <a:avLst>
              <a:gd name="adj1" fmla="val 50866"/>
              <a:gd name="adj2" fmla="val 83702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943B76-BF0C-7345-8D3A-F0078F89D2C3}"/>
              </a:ext>
            </a:extLst>
          </p:cNvPr>
          <p:cNvSpPr txBox="1"/>
          <p:nvPr/>
        </p:nvSpPr>
        <p:spPr>
          <a:xfrm>
            <a:off x="1890256" y="238419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OSPF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CD2C27-79D1-FF40-A41A-84840CB96CC4}"/>
              </a:ext>
            </a:extLst>
          </p:cNvPr>
          <p:cNvSpPr txBox="1"/>
          <p:nvPr/>
        </p:nvSpPr>
        <p:spPr>
          <a:xfrm>
            <a:off x="963273" y="2758311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192.168.1.0/24 via R3</a:t>
            </a:r>
          </a:p>
        </p:txBody>
      </p:sp>
      <p:sp>
        <p:nvSpPr>
          <p:cNvPr id="54" name="Rounded Rectangular Callout 53">
            <a:extLst>
              <a:ext uri="{FF2B5EF4-FFF2-40B4-BE49-F238E27FC236}">
                <a16:creationId xmlns:a16="http://schemas.microsoft.com/office/drawing/2014/main" id="{D80EE3A7-25CA-284B-8C61-877CCF6995F3}"/>
              </a:ext>
            </a:extLst>
          </p:cNvPr>
          <p:cNvSpPr/>
          <p:nvPr/>
        </p:nvSpPr>
        <p:spPr>
          <a:xfrm>
            <a:off x="2347994" y="1314532"/>
            <a:ext cx="2762182" cy="840612"/>
          </a:xfrm>
          <a:prstGeom prst="wedgeRoundRectCallout">
            <a:avLst>
              <a:gd name="adj1" fmla="val 22302"/>
              <a:gd name="adj2" fmla="val 191558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E76372-B8B6-CB48-A955-4F153A249551}"/>
              </a:ext>
            </a:extLst>
          </p:cNvPr>
          <p:cNvSpPr txBox="1"/>
          <p:nvPr/>
        </p:nvSpPr>
        <p:spPr>
          <a:xfrm>
            <a:off x="2926179" y="1376676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Static Route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0B385-6BA6-224D-BF26-7951668C850D}"/>
              </a:ext>
            </a:extLst>
          </p:cNvPr>
          <p:cNvSpPr txBox="1"/>
          <p:nvPr/>
        </p:nvSpPr>
        <p:spPr>
          <a:xfrm>
            <a:off x="2440556" y="1742294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192.168.1.0/24 via R2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489BE77-7624-1143-B045-6DCBCECC5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261" y="3189127"/>
            <a:ext cx="1318030" cy="131803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4647017-BBBC-394C-BEAE-096A53D8BE71}"/>
              </a:ext>
            </a:extLst>
          </p:cNvPr>
          <p:cNvSpPr txBox="1"/>
          <p:nvPr/>
        </p:nvSpPr>
        <p:spPr>
          <a:xfrm>
            <a:off x="1987434" y="365128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7330FC-1F14-114A-9A66-3D57A4CCBC88}"/>
              </a:ext>
            </a:extLst>
          </p:cNvPr>
          <p:cNvCxnSpPr>
            <a:cxnSpLocks/>
          </p:cNvCxnSpPr>
          <p:nvPr/>
        </p:nvCxnSpPr>
        <p:spPr>
          <a:xfrm flipV="1">
            <a:off x="8907116" y="2400882"/>
            <a:ext cx="1" cy="2807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02F55F-A25C-4D4E-944C-9AB1B047FCD3}"/>
              </a:ext>
            </a:extLst>
          </p:cNvPr>
          <p:cNvCxnSpPr>
            <a:cxnSpLocks/>
          </p:cNvCxnSpPr>
          <p:nvPr/>
        </p:nvCxnSpPr>
        <p:spPr>
          <a:xfrm flipH="1" flipV="1">
            <a:off x="8907116" y="3828081"/>
            <a:ext cx="130626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1F4B79C1-98B7-5C4E-8850-CD39E33BB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536" y="3189127"/>
            <a:ext cx="1318030" cy="131803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88DB827-8F0E-F341-922C-AD3D8AA178A1}"/>
              </a:ext>
            </a:extLst>
          </p:cNvPr>
          <p:cNvSpPr txBox="1"/>
          <p:nvPr/>
        </p:nvSpPr>
        <p:spPr>
          <a:xfrm>
            <a:off x="9904709" y="365128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</p:spTree>
    <p:extLst>
      <p:ext uri="{BB962C8B-B14F-4D97-AF65-F5344CB8AC3E}">
        <p14:creationId xmlns:p14="http://schemas.microsoft.com/office/powerpoint/2010/main" val="358238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A8A08B-AB24-EB48-BCBC-2ADEDF63E5B3}"/>
              </a:ext>
            </a:extLst>
          </p:cNvPr>
          <p:cNvCxnSpPr>
            <a:cxnSpLocks/>
          </p:cNvCxnSpPr>
          <p:nvPr/>
        </p:nvCxnSpPr>
        <p:spPr>
          <a:xfrm flipH="1" flipV="1">
            <a:off x="2120486" y="3812484"/>
            <a:ext cx="3654657" cy="11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749485-7632-144F-BF7B-4ED30964FDC8}"/>
              </a:ext>
            </a:extLst>
          </p:cNvPr>
          <p:cNvSpPr/>
          <p:nvPr/>
        </p:nvSpPr>
        <p:spPr>
          <a:xfrm>
            <a:off x="1379360" y="991893"/>
            <a:ext cx="2545917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3ADF2F-4589-8E4B-B200-936B7209F336}"/>
              </a:ext>
            </a:extLst>
          </p:cNvPr>
          <p:cNvSpPr/>
          <p:nvPr/>
        </p:nvSpPr>
        <p:spPr>
          <a:xfrm>
            <a:off x="4216933" y="991893"/>
            <a:ext cx="3045912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09A0C7-9A8A-1845-92E5-BF790AF6932A}"/>
              </a:ext>
            </a:extLst>
          </p:cNvPr>
          <p:cNvSpPr/>
          <p:nvPr/>
        </p:nvSpPr>
        <p:spPr>
          <a:xfrm>
            <a:off x="7537388" y="991892"/>
            <a:ext cx="3481907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794E53-3025-2E44-88BE-6AA48107F4FB}"/>
              </a:ext>
            </a:extLst>
          </p:cNvPr>
          <p:cNvSpPr/>
          <p:nvPr/>
        </p:nvSpPr>
        <p:spPr>
          <a:xfrm>
            <a:off x="3666006" y="3371042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5D042-1A13-7745-9112-AA271E7F29EC}"/>
              </a:ext>
            </a:extLst>
          </p:cNvPr>
          <p:cNvSpPr txBox="1"/>
          <p:nvPr/>
        </p:nvSpPr>
        <p:spPr>
          <a:xfrm>
            <a:off x="1690924" y="438472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10.1.0.0/16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E9E14C-90AC-F041-9D1D-076BBA513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477" y="3320926"/>
            <a:ext cx="1059293" cy="1059293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BD187B9-6ABC-AA44-BD78-5BEABADC4D36}"/>
              </a:ext>
            </a:extLst>
          </p:cNvPr>
          <p:cNvSpPr txBox="1"/>
          <p:nvPr/>
        </p:nvSpPr>
        <p:spPr>
          <a:xfrm>
            <a:off x="3054219" y="388211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79587A-70A7-2C48-AC5C-5E6C69E6BB1C}"/>
              </a:ext>
            </a:extLst>
          </p:cNvPr>
          <p:cNvSpPr txBox="1"/>
          <p:nvPr/>
        </p:nvSpPr>
        <p:spPr>
          <a:xfrm>
            <a:off x="4491727" y="389516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F755B2-CF35-ED4C-AB7B-586A7905AABE}"/>
              </a:ext>
            </a:extLst>
          </p:cNvPr>
          <p:cNvCxnSpPr>
            <a:cxnSpLocks/>
          </p:cNvCxnSpPr>
          <p:nvPr/>
        </p:nvCxnSpPr>
        <p:spPr>
          <a:xfrm flipV="1">
            <a:off x="5775143" y="2433103"/>
            <a:ext cx="1" cy="2807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402C3E-2139-5B4F-9A02-6ED557CCF1A4}"/>
              </a:ext>
            </a:extLst>
          </p:cNvPr>
          <p:cNvSpPr txBox="1"/>
          <p:nvPr/>
        </p:nvSpPr>
        <p:spPr>
          <a:xfrm>
            <a:off x="4988928" y="43752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10.0.0.0/16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F847C0-D89A-5743-9E87-A6988A502CE5}"/>
              </a:ext>
            </a:extLst>
          </p:cNvPr>
          <p:cNvSpPr txBox="1"/>
          <p:nvPr/>
        </p:nvSpPr>
        <p:spPr>
          <a:xfrm>
            <a:off x="7924237" y="437525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192.168.1.0/24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5683A6-06A5-0A49-AEBF-EA414ECCF7C6}"/>
              </a:ext>
            </a:extLst>
          </p:cNvPr>
          <p:cNvSpPr txBox="1"/>
          <p:nvPr/>
        </p:nvSpPr>
        <p:spPr>
          <a:xfrm>
            <a:off x="3816778" y="385607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0E012CB-5E8C-4F45-B0C5-8EB73C59D731}"/>
              </a:ext>
            </a:extLst>
          </p:cNvPr>
          <p:cNvSpPr/>
          <p:nvPr/>
        </p:nvSpPr>
        <p:spPr>
          <a:xfrm>
            <a:off x="7038151" y="1861100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230A754-1291-074D-9090-990FAB7FB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387" y="1838958"/>
            <a:ext cx="1059293" cy="1059293"/>
          </a:xfrm>
          <a:prstGeom prst="rect">
            <a:avLst/>
          </a:prstGeom>
          <a:noFill/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98480B4-2878-3D46-896F-A6F52F8E0507}"/>
              </a:ext>
            </a:extLst>
          </p:cNvPr>
          <p:cNvSpPr txBox="1"/>
          <p:nvPr/>
        </p:nvSpPr>
        <p:spPr>
          <a:xfrm>
            <a:off x="7124843" y="238060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0CE94DF-AF4D-6A4D-B7C0-169F0CC14B34}"/>
              </a:ext>
            </a:extLst>
          </p:cNvPr>
          <p:cNvCxnSpPr>
            <a:cxnSpLocks/>
          </p:cNvCxnSpPr>
          <p:nvPr/>
        </p:nvCxnSpPr>
        <p:spPr>
          <a:xfrm flipH="1" flipV="1">
            <a:off x="5770913" y="2442573"/>
            <a:ext cx="1445516" cy="1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B2A2FB4-1FC6-044A-9412-CA19DCCF8CE3}"/>
              </a:ext>
            </a:extLst>
          </p:cNvPr>
          <p:cNvCxnSpPr>
            <a:cxnSpLocks/>
          </p:cNvCxnSpPr>
          <p:nvPr/>
        </p:nvCxnSpPr>
        <p:spPr>
          <a:xfrm flipH="1">
            <a:off x="5770913" y="5252002"/>
            <a:ext cx="1434070" cy="9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F84DF0-E6DC-8B48-BFC3-59EC878705ED}"/>
              </a:ext>
            </a:extLst>
          </p:cNvPr>
          <p:cNvCxnSpPr>
            <a:cxnSpLocks/>
          </p:cNvCxnSpPr>
          <p:nvPr/>
        </p:nvCxnSpPr>
        <p:spPr>
          <a:xfrm flipH="1">
            <a:off x="7600557" y="2419153"/>
            <a:ext cx="13109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4F66BA3-F57E-4047-8015-A468EDB00B54}"/>
              </a:ext>
            </a:extLst>
          </p:cNvPr>
          <p:cNvSpPr txBox="1"/>
          <p:nvPr/>
        </p:nvSpPr>
        <p:spPr>
          <a:xfrm>
            <a:off x="7749178" y="245429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D455B37-7817-DB43-BC7F-5CAA4427C425}"/>
              </a:ext>
            </a:extLst>
          </p:cNvPr>
          <p:cNvCxnSpPr>
            <a:cxnSpLocks/>
          </p:cNvCxnSpPr>
          <p:nvPr/>
        </p:nvCxnSpPr>
        <p:spPr>
          <a:xfrm flipH="1">
            <a:off x="7594059" y="5209519"/>
            <a:ext cx="1317466" cy="19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987082D-C776-0942-B22D-F7086D40DDB0}"/>
              </a:ext>
            </a:extLst>
          </p:cNvPr>
          <p:cNvSpPr txBox="1"/>
          <p:nvPr/>
        </p:nvSpPr>
        <p:spPr>
          <a:xfrm>
            <a:off x="7773578" y="458603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F093AB-B73D-F242-A19C-A6683A37DAF8}"/>
              </a:ext>
            </a:extLst>
          </p:cNvPr>
          <p:cNvSpPr txBox="1"/>
          <p:nvPr/>
        </p:nvSpPr>
        <p:spPr>
          <a:xfrm>
            <a:off x="6301752" y="253408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2F2D4F-62AD-D848-B6F2-9CA25C9E555C}"/>
              </a:ext>
            </a:extLst>
          </p:cNvPr>
          <p:cNvSpPr txBox="1"/>
          <p:nvPr/>
        </p:nvSpPr>
        <p:spPr>
          <a:xfrm>
            <a:off x="6291931" y="5367316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99890E4-2548-C643-86AA-A4DF35B22E8E}"/>
              </a:ext>
            </a:extLst>
          </p:cNvPr>
          <p:cNvSpPr/>
          <p:nvPr/>
        </p:nvSpPr>
        <p:spPr>
          <a:xfrm>
            <a:off x="7034245" y="4690016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99BF214B-B5C5-284B-B527-A7B19C6FB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81" y="4667874"/>
            <a:ext cx="1059293" cy="1059293"/>
          </a:xfrm>
          <a:prstGeom prst="rect">
            <a:avLst/>
          </a:prstGeom>
          <a:noFill/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E6A40475-A132-E54F-9AEF-4FD39ED3112E}"/>
              </a:ext>
            </a:extLst>
          </p:cNvPr>
          <p:cNvSpPr txBox="1"/>
          <p:nvPr/>
        </p:nvSpPr>
        <p:spPr>
          <a:xfrm>
            <a:off x="7120937" y="520951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R3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8A5B6AB4-751E-154B-8298-038093EEEC9C}"/>
              </a:ext>
            </a:extLst>
          </p:cNvPr>
          <p:cNvSpPr/>
          <p:nvPr/>
        </p:nvSpPr>
        <p:spPr>
          <a:xfrm>
            <a:off x="861341" y="2329219"/>
            <a:ext cx="2736173" cy="840612"/>
          </a:xfrm>
          <a:prstGeom prst="wedgeRoundRectCallout">
            <a:avLst>
              <a:gd name="adj1" fmla="val 50866"/>
              <a:gd name="adj2" fmla="val 83702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943B76-BF0C-7345-8D3A-F0078F89D2C3}"/>
              </a:ext>
            </a:extLst>
          </p:cNvPr>
          <p:cNvSpPr txBox="1"/>
          <p:nvPr/>
        </p:nvSpPr>
        <p:spPr>
          <a:xfrm>
            <a:off x="1890256" y="238419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OSPF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CD2C27-79D1-FF40-A41A-84840CB96CC4}"/>
              </a:ext>
            </a:extLst>
          </p:cNvPr>
          <p:cNvSpPr txBox="1"/>
          <p:nvPr/>
        </p:nvSpPr>
        <p:spPr>
          <a:xfrm>
            <a:off x="862536" y="2758311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192.168.1.0  /24  via R3</a:t>
            </a:r>
          </a:p>
        </p:txBody>
      </p:sp>
      <p:sp>
        <p:nvSpPr>
          <p:cNvPr id="54" name="Rounded Rectangular Callout 53">
            <a:extLst>
              <a:ext uri="{FF2B5EF4-FFF2-40B4-BE49-F238E27FC236}">
                <a16:creationId xmlns:a16="http://schemas.microsoft.com/office/drawing/2014/main" id="{D80EE3A7-25CA-284B-8C61-877CCF6995F3}"/>
              </a:ext>
            </a:extLst>
          </p:cNvPr>
          <p:cNvSpPr/>
          <p:nvPr/>
        </p:nvSpPr>
        <p:spPr>
          <a:xfrm>
            <a:off x="2347994" y="1314532"/>
            <a:ext cx="2762182" cy="840612"/>
          </a:xfrm>
          <a:prstGeom prst="wedgeRoundRectCallout">
            <a:avLst>
              <a:gd name="adj1" fmla="val 22302"/>
              <a:gd name="adj2" fmla="val 191558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E76372-B8B6-CB48-A955-4F153A249551}"/>
              </a:ext>
            </a:extLst>
          </p:cNvPr>
          <p:cNvSpPr txBox="1"/>
          <p:nvPr/>
        </p:nvSpPr>
        <p:spPr>
          <a:xfrm>
            <a:off x="2926179" y="1376676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Static Route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0B385-6BA6-224D-BF26-7951668C850D}"/>
              </a:ext>
            </a:extLst>
          </p:cNvPr>
          <p:cNvSpPr txBox="1"/>
          <p:nvPr/>
        </p:nvSpPr>
        <p:spPr>
          <a:xfrm>
            <a:off x="2367335" y="1742005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192.168.0.0  /16  via R2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489BE77-7624-1143-B045-6DCBCECC5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261" y="3189127"/>
            <a:ext cx="1318030" cy="131803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4647017-BBBC-394C-BEAE-096A53D8BE71}"/>
              </a:ext>
            </a:extLst>
          </p:cNvPr>
          <p:cNvSpPr txBox="1"/>
          <p:nvPr/>
        </p:nvSpPr>
        <p:spPr>
          <a:xfrm>
            <a:off x="1987434" y="365128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7330FC-1F14-114A-9A66-3D57A4CCBC88}"/>
              </a:ext>
            </a:extLst>
          </p:cNvPr>
          <p:cNvCxnSpPr>
            <a:cxnSpLocks/>
          </p:cNvCxnSpPr>
          <p:nvPr/>
        </p:nvCxnSpPr>
        <p:spPr>
          <a:xfrm flipV="1">
            <a:off x="8907116" y="2400882"/>
            <a:ext cx="1" cy="2807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02F55F-A25C-4D4E-944C-9AB1B047FCD3}"/>
              </a:ext>
            </a:extLst>
          </p:cNvPr>
          <p:cNvCxnSpPr>
            <a:cxnSpLocks/>
          </p:cNvCxnSpPr>
          <p:nvPr/>
        </p:nvCxnSpPr>
        <p:spPr>
          <a:xfrm flipH="1" flipV="1">
            <a:off x="8907116" y="3828081"/>
            <a:ext cx="130626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1F4B79C1-98B7-5C4E-8850-CD39E33BB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536" y="3189127"/>
            <a:ext cx="1318030" cy="131803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88DB827-8F0E-F341-922C-AD3D8AA178A1}"/>
              </a:ext>
            </a:extLst>
          </p:cNvPr>
          <p:cNvSpPr txBox="1"/>
          <p:nvPr/>
        </p:nvSpPr>
        <p:spPr>
          <a:xfrm>
            <a:off x="9904709" y="365128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150186BD-159F-F340-AE52-92E7B1AC3DEE}"/>
              </a:ext>
            </a:extLst>
          </p:cNvPr>
          <p:cNvSpPr/>
          <p:nvPr/>
        </p:nvSpPr>
        <p:spPr>
          <a:xfrm rot="1675335">
            <a:off x="5089237" y="4450152"/>
            <a:ext cx="1714089" cy="390307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78F954A-D5FE-2B43-995C-C9B073AE5E1F}"/>
              </a:ext>
            </a:extLst>
          </p:cNvPr>
          <p:cNvSpPr/>
          <p:nvPr/>
        </p:nvSpPr>
        <p:spPr>
          <a:xfrm>
            <a:off x="3750590" y="1684295"/>
            <a:ext cx="545806" cy="403802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1A03347-C93D-2C45-9831-8A8BAE6A7B4F}"/>
              </a:ext>
            </a:extLst>
          </p:cNvPr>
          <p:cNvSpPr/>
          <p:nvPr/>
        </p:nvSpPr>
        <p:spPr>
          <a:xfrm>
            <a:off x="2247091" y="2705410"/>
            <a:ext cx="545806" cy="403802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B0808D-CE16-DF4A-90FC-FEAFCC6965C6}"/>
              </a:ext>
            </a:extLst>
          </p:cNvPr>
          <p:cNvSpPr txBox="1"/>
          <p:nvPr/>
        </p:nvSpPr>
        <p:spPr>
          <a:xfrm>
            <a:off x="1545121" y="4261391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10.1.0.101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06BC2A-82F6-7E4B-BD4C-845C25B685DE}"/>
              </a:ext>
            </a:extLst>
          </p:cNvPr>
          <p:cNvSpPr txBox="1"/>
          <p:nvPr/>
        </p:nvSpPr>
        <p:spPr>
          <a:xfrm>
            <a:off x="9181660" y="4230395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192.168.1.102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2FE862-BA46-F041-81DC-0BC619BED5AC}"/>
              </a:ext>
            </a:extLst>
          </p:cNvPr>
          <p:cNvSpPr/>
          <p:nvPr/>
        </p:nvSpPr>
        <p:spPr>
          <a:xfrm>
            <a:off x="4573694" y="4727067"/>
            <a:ext cx="1007440" cy="3149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To PC2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3572607-49D8-7243-A5B7-D1ABE1C5039C}"/>
              </a:ext>
            </a:extLst>
          </p:cNvPr>
          <p:cNvSpPr/>
          <p:nvPr/>
        </p:nvSpPr>
        <p:spPr>
          <a:xfrm>
            <a:off x="392112" y="1854205"/>
            <a:ext cx="1345032" cy="7028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273DB-8AA0-5A43-98A3-2F771F7F290C}"/>
              </a:ext>
            </a:extLst>
          </p:cNvPr>
          <p:cNvSpPr txBox="1"/>
          <p:nvPr/>
        </p:nvSpPr>
        <p:spPr>
          <a:xfrm rot="21572463">
            <a:off x="370535" y="1884699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Prefix</a:t>
            </a:r>
            <a:r>
              <a:rPr lang="ja-JP" altLang="en-US" sz="16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長比較</a:t>
            </a:r>
            <a:endParaRPr lang="en-US" sz="16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6F685B-FB97-8743-A00A-BF83264DC26E}"/>
              </a:ext>
            </a:extLst>
          </p:cNvPr>
          <p:cNvSpPr txBox="1"/>
          <p:nvPr/>
        </p:nvSpPr>
        <p:spPr>
          <a:xfrm rot="21572463">
            <a:off x="347287" y="216883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こちらを優先</a:t>
            </a:r>
            <a:endParaRPr lang="en-US" sz="16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39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A8A08B-AB24-EB48-BCBC-2ADEDF63E5B3}"/>
              </a:ext>
            </a:extLst>
          </p:cNvPr>
          <p:cNvCxnSpPr>
            <a:cxnSpLocks/>
          </p:cNvCxnSpPr>
          <p:nvPr/>
        </p:nvCxnSpPr>
        <p:spPr>
          <a:xfrm flipH="1" flipV="1">
            <a:off x="2120486" y="3812484"/>
            <a:ext cx="3654657" cy="11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749485-7632-144F-BF7B-4ED30964FDC8}"/>
              </a:ext>
            </a:extLst>
          </p:cNvPr>
          <p:cNvSpPr/>
          <p:nvPr/>
        </p:nvSpPr>
        <p:spPr>
          <a:xfrm>
            <a:off x="1379360" y="991893"/>
            <a:ext cx="2545917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3ADF2F-4589-8E4B-B200-936B7209F336}"/>
              </a:ext>
            </a:extLst>
          </p:cNvPr>
          <p:cNvSpPr/>
          <p:nvPr/>
        </p:nvSpPr>
        <p:spPr>
          <a:xfrm>
            <a:off x="4216933" y="991893"/>
            <a:ext cx="3045912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09A0C7-9A8A-1845-92E5-BF790AF6932A}"/>
              </a:ext>
            </a:extLst>
          </p:cNvPr>
          <p:cNvSpPr/>
          <p:nvPr/>
        </p:nvSpPr>
        <p:spPr>
          <a:xfrm>
            <a:off x="7537388" y="991892"/>
            <a:ext cx="3481907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794E53-3025-2E44-88BE-6AA48107F4FB}"/>
              </a:ext>
            </a:extLst>
          </p:cNvPr>
          <p:cNvSpPr/>
          <p:nvPr/>
        </p:nvSpPr>
        <p:spPr>
          <a:xfrm>
            <a:off x="3666006" y="3371042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5D042-1A13-7745-9112-AA271E7F29EC}"/>
              </a:ext>
            </a:extLst>
          </p:cNvPr>
          <p:cNvSpPr txBox="1"/>
          <p:nvPr/>
        </p:nvSpPr>
        <p:spPr>
          <a:xfrm>
            <a:off x="1690924" y="438472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10.1.0.0/16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E9E14C-90AC-F041-9D1D-076BBA513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477" y="3320926"/>
            <a:ext cx="1059293" cy="1059293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BD187B9-6ABC-AA44-BD78-5BEABADC4D36}"/>
              </a:ext>
            </a:extLst>
          </p:cNvPr>
          <p:cNvSpPr txBox="1"/>
          <p:nvPr/>
        </p:nvSpPr>
        <p:spPr>
          <a:xfrm>
            <a:off x="3054219" y="388211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79587A-70A7-2C48-AC5C-5E6C69E6BB1C}"/>
              </a:ext>
            </a:extLst>
          </p:cNvPr>
          <p:cNvSpPr txBox="1"/>
          <p:nvPr/>
        </p:nvSpPr>
        <p:spPr>
          <a:xfrm>
            <a:off x="4491727" y="389516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F755B2-CF35-ED4C-AB7B-586A7905AABE}"/>
              </a:ext>
            </a:extLst>
          </p:cNvPr>
          <p:cNvCxnSpPr>
            <a:cxnSpLocks/>
          </p:cNvCxnSpPr>
          <p:nvPr/>
        </p:nvCxnSpPr>
        <p:spPr>
          <a:xfrm flipV="1">
            <a:off x="5775143" y="2433103"/>
            <a:ext cx="1" cy="2807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402C3E-2139-5B4F-9A02-6ED557CCF1A4}"/>
              </a:ext>
            </a:extLst>
          </p:cNvPr>
          <p:cNvSpPr txBox="1"/>
          <p:nvPr/>
        </p:nvSpPr>
        <p:spPr>
          <a:xfrm>
            <a:off x="4988928" y="43752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10.0.0.0/16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F847C0-D89A-5743-9E87-A6988A502CE5}"/>
              </a:ext>
            </a:extLst>
          </p:cNvPr>
          <p:cNvSpPr txBox="1"/>
          <p:nvPr/>
        </p:nvSpPr>
        <p:spPr>
          <a:xfrm>
            <a:off x="7924237" y="437525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192.168.1.0/24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5683A6-06A5-0A49-AEBF-EA414ECCF7C6}"/>
              </a:ext>
            </a:extLst>
          </p:cNvPr>
          <p:cNvSpPr txBox="1"/>
          <p:nvPr/>
        </p:nvSpPr>
        <p:spPr>
          <a:xfrm>
            <a:off x="3816778" y="385607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0E012CB-5E8C-4F45-B0C5-8EB73C59D731}"/>
              </a:ext>
            </a:extLst>
          </p:cNvPr>
          <p:cNvSpPr/>
          <p:nvPr/>
        </p:nvSpPr>
        <p:spPr>
          <a:xfrm>
            <a:off x="7038151" y="1861100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230A754-1291-074D-9090-990FAB7FB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387" y="1838958"/>
            <a:ext cx="1059293" cy="1059293"/>
          </a:xfrm>
          <a:prstGeom prst="rect">
            <a:avLst/>
          </a:prstGeom>
          <a:noFill/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98480B4-2878-3D46-896F-A6F52F8E0507}"/>
              </a:ext>
            </a:extLst>
          </p:cNvPr>
          <p:cNvSpPr txBox="1"/>
          <p:nvPr/>
        </p:nvSpPr>
        <p:spPr>
          <a:xfrm>
            <a:off x="7124843" y="238060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0CE94DF-AF4D-6A4D-B7C0-169F0CC14B34}"/>
              </a:ext>
            </a:extLst>
          </p:cNvPr>
          <p:cNvCxnSpPr>
            <a:cxnSpLocks/>
          </p:cNvCxnSpPr>
          <p:nvPr/>
        </p:nvCxnSpPr>
        <p:spPr>
          <a:xfrm flipH="1" flipV="1">
            <a:off x="5770913" y="2442573"/>
            <a:ext cx="1445516" cy="1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B2A2FB4-1FC6-044A-9412-CA19DCCF8CE3}"/>
              </a:ext>
            </a:extLst>
          </p:cNvPr>
          <p:cNvCxnSpPr>
            <a:cxnSpLocks/>
          </p:cNvCxnSpPr>
          <p:nvPr/>
        </p:nvCxnSpPr>
        <p:spPr>
          <a:xfrm flipH="1">
            <a:off x="5770913" y="5252002"/>
            <a:ext cx="1434070" cy="9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F84DF0-E6DC-8B48-BFC3-59EC878705ED}"/>
              </a:ext>
            </a:extLst>
          </p:cNvPr>
          <p:cNvCxnSpPr>
            <a:cxnSpLocks/>
          </p:cNvCxnSpPr>
          <p:nvPr/>
        </p:nvCxnSpPr>
        <p:spPr>
          <a:xfrm flipH="1">
            <a:off x="7600557" y="2419153"/>
            <a:ext cx="13109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4F66BA3-F57E-4047-8015-A468EDB00B54}"/>
              </a:ext>
            </a:extLst>
          </p:cNvPr>
          <p:cNvSpPr txBox="1"/>
          <p:nvPr/>
        </p:nvSpPr>
        <p:spPr>
          <a:xfrm>
            <a:off x="7749178" y="245429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D455B37-7817-DB43-BC7F-5CAA4427C425}"/>
              </a:ext>
            </a:extLst>
          </p:cNvPr>
          <p:cNvCxnSpPr>
            <a:cxnSpLocks/>
          </p:cNvCxnSpPr>
          <p:nvPr/>
        </p:nvCxnSpPr>
        <p:spPr>
          <a:xfrm flipH="1">
            <a:off x="7594059" y="5209519"/>
            <a:ext cx="1317466" cy="19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987082D-C776-0942-B22D-F7086D40DDB0}"/>
              </a:ext>
            </a:extLst>
          </p:cNvPr>
          <p:cNvSpPr txBox="1"/>
          <p:nvPr/>
        </p:nvSpPr>
        <p:spPr>
          <a:xfrm>
            <a:off x="7773578" y="458603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F093AB-B73D-F242-A19C-A6683A37DAF8}"/>
              </a:ext>
            </a:extLst>
          </p:cNvPr>
          <p:cNvSpPr txBox="1"/>
          <p:nvPr/>
        </p:nvSpPr>
        <p:spPr>
          <a:xfrm>
            <a:off x="6301752" y="253408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2F2D4F-62AD-D848-B6F2-9CA25C9E555C}"/>
              </a:ext>
            </a:extLst>
          </p:cNvPr>
          <p:cNvSpPr txBox="1"/>
          <p:nvPr/>
        </p:nvSpPr>
        <p:spPr>
          <a:xfrm>
            <a:off x="6291931" y="5367316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99890E4-2548-C643-86AA-A4DF35B22E8E}"/>
              </a:ext>
            </a:extLst>
          </p:cNvPr>
          <p:cNvSpPr/>
          <p:nvPr/>
        </p:nvSpPr>
        <p:spPr>
          <a:xfrm>
            <a:off x="7034245" y="4690016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99BF214B-B5C5-284B-B527-A7B19C6FB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81" y="4667874"/>
            <a:ext cx="1059293" cy="1059293"/>
          </a:xfrm>
          <a:prstGeom prst="rect">
            <a:avLst/>
          </a:prstGeom>
          <a:noFill/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E6A40475-A132-E54F-9AEF-4FD39ED3112E}"/>
              </a:ext>
            </a:extLst>
          </p:cNvPr>
          <p:cNvSpPr txBox="1"/>
          <p:nvPr/>
        </p:nvSpPr>
        <p:spPr>
          <a:xfrm>
            <a:off x="7120937" y="520951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R3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8A5B6AB4-751E-154B-8298-038093EEEC9C}"/>
              </a:ext>
            </a:extLst>
          </p:cNvPr>
          <p:cNvSpPr/>
          <p:nvPr/>
        </p:nvSpPr>
        <p:spPr>
          <a:xfrm>
            <a:off x="861341" y="2329219"/>
            <a:ext cx="2736173" cy="840612"/>
          </a:xfrm>
          <a:prstGeom prst="wedgeRoundRectCallout">
            <a:avLst>
              <a:gd name="adj1" fmla="val 50866"/>
              <a:gd name="adj2" fmla="val 83702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943B76-BF0C-7345-8D3A-F0078F89D2C3}"/>
              </a:ext>
            </a:extLst>
          </p:cNvPr>
          <p:cNvSpPr txBox="1"/>
          <p:nvPr/>
        </p:nvSpPr>
        <p:spPr>
          <a:xfrm>
            <a:off x="1890256" y="238419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OSPF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CD2C27-79D1-FF40-A41A-84840CB96CC4}"/>
              </a:ext>
            </a:extLst>
          </p:cNvPr>
          <p:cNvSpPr txBox="1"/>
          <p:nvPr/>
        </p:nvSpPr>
        <p:spPr>
          <a:xfrm>
            <a:off x="862536" y="2758311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192.168.1.0  /24  via R3</a:t>
            </a:r>
          </a:p>
        </p:txBody>
      </p:sp>
      <p:sp>
        <p:nvSpPr>
          <p:cNvPr id="54" name="Rounded Rectangular Callout 53">
            <a:extLst>
              <a:ext uri="{FF2B5EF4-FFF2-40B4-BE49-F238E27FC236}">
                <a16:creationId xmlns:a16="http://schemas.microsoft.com/office/drawing/2014/main" id="{D80EE3A7-25CA-284B-8C61-877CCF6995F3}"/>
              </a:ext>
            </a:extLst>
          </p:cNvPr>
          <p:cNvSpPr/>
          <p:nvPr/>
        </p:nvSpPr>
        <p:spPr>
          <a:xfrm>
            <a:off x="2347994" y="1314532"/>
            <a:ext cx="2762182" cy="840612"/>
          </a:xfrm>
          <a:prstGeom prst="wedgeRoundRectCallout">
            <a:avLst>
              <a:gd name="adj1" fmla="val 22302"/>
              <a:gd name="adj2" fmla="val 191558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E76372-B8B6-CB48-A955-4F153A249551}"/>
              </a:ext>
            </a:extLst>
          </p:cNvPr>
          <p:cNvSpPr txBox="1"/>
          <p:nvPr/>
        </p:nvSpPr>
        <p:spPr>
          <a:xfrm>
            <a:off x="2926179" y="1376676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Static Route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0B385-6BA6-224D-BF26-7951668C850D}"/>
              </a:ext>
            </a:extLst>
          </p:cNvPr>
          <p:cNvSpPr txBox="1"/>
          <p:nvPr/>
        </p:nvSpPr>
        <p:spPr>
          <a:xfrm>
            <a:off x="2367335" y="1742005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192.168.1.0  /24  via R2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489BE77-7624-1143-B045-6DCBCECC5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261" y="3189127"/>
            <a:ext cx="1318030" cy="131803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4647017-BBBC-394C-BEAE-096A53D8BE71}"/>
              </a:ext>
            </a:extLst>
          </p:cNvPr>
          <p:cNvSpPr txBox="1"/>
          <p:nvPr/>
        </p:nvSpPr>
        <p:spPr>
          <a:xfrm>
            <a:off x="1987434" y="365128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7330FC-1F14-114A-9A66-3D57A4CCBC88}"/>
              </a:ext>
            </a:extLst>
          </p:cNvPr>
          <p:cNvCxnSpPr>
            <a:cxnSpLocks/>
          </p:cNvCxnSpPr>
          <p:nvPr/>
        </p:nvCxnSpPr>
        <p:spPr>
          <a:xfrm flipV="1">
            <a:off x="8907116" y="2400882"/>
            <a:ext cx="1" cy="2807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02F55F-A25C-4D4E-944C-9AB1B047FCD3}"/>
              </a:ext>
            </a:extLst>
          </p:cNvPr>
          <p:cNvCxnSpPr>
            <a:cxnSpLocks/>
          </p:cNvCxnSpPr>
          <p:nvPr/>
        </p:nvCxnSpPr>
        <p:spPr>
          <a:xfrm flipH="1" flipV="1">
            <a:off x="8907116" y="3828081"/>
            <a:ext cx="130626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1F4B79C1-98B7-5C4E-8850-CD39E33BB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536" y="3189127"/>
            <a:ext cx="1318030" cy="131803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88DB827-8F0E-F341-922C-AD3D8AA178A1}"/>
              </a:ext>
            </a:extLst>
          </p:cNvPr>
          <p:cNvSpPr txBox="1"/>
          <p:nvPr/>
        </p:nvSpPr>
        <p:spPr>
          <a:xfrm>
            <a:off x="9904709" y="365128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150186BD-159F-F340-AE52-92E7B1AC3DEE}"/>
              </a:ext>
            </a:extLst>
          </p:cNvPr>
          <p:cNvSpPr/>
          <p:nvPr/>
        </p:nvSpPr>
        <p:spPr>
          <a:xfrm rot="19775400">
            <a:off x="4492757" y="2891883"/>
            <a:ext cx="1714089" cy="390307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78F954A-D5FE-2B43-995C-C9B073AE5E1F}"/>
              </a:ext>
            </a:extLst>
          </p:cNvPr>
          <p:cNvSpPr/>
          <p:nvPr/>
        </p:nvSpPr>
        <p:spPr>
          <a:xfrm>
            <a:off x="2906163" y="1343891"/>
            <a:ext cx="1585564" cy="403802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1A03347-C93D-2C45-9831-8A8BAE6A7B4F}"/>
              </a:ext>
            </a:extLst>
          </p:cNvPr>
          <p:cNvSpPr/>
          <p:nvPr/>
        </p:nvSpPr>
        <p:spPr>
          <a:xfrm>
            <a:off x="1815752" y="2348243"/>
            <a:ext cx="928977" cy="403802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B0808D-CE16-DF4A-90FC-FEAFCC6965C6}"/>
              </a:ext>
            </a:extLst>
          </p:cNvPr>
          <p:cNvSpPr txBox="1"/>
          <p:nvPr/>
        </p:nvSpPr>
        <p:spPr>
          <a:xfrm>
            <a:off x="1545121" y="4261391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10.1.0.101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06BC2A-82F6-7E4B-BD4C-845C25B685DE}"/>
              </a:ext>
            </a:extLst>
          </p:cNvPr>
          <p:cNvSpPr txBox="1"/>
          <p:nvPr/>
        </p:nvSpPr>
        <p:spPr>
          <a:xfrm>
            <a:off x="9181660" y="4230395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192.168.1.102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2FE862-BA46-F041-81DC-0BC619BED5AC}"/>
              </a:ext>
            </a:extLst>
          </p:cNvPr>
          <p:cNvSpPr/>
          <p:nvPr/>
        </p:nvSpPr>
        <p:spPr>
          <a:xfrm>
            <a:off x="5471939" y="3256673"/>
            <a:ext cx="1007440" cy="3149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To PC2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3572607-49D8-7243-A5B7-D1ABE1C5039C}"/>
              </a:ext>
            </a:extLst>
          </p:cNvPr>
          <p:cNvSpPr/>
          <p:nvPr/>
        </p:nvSpPr>
        <p:spPr>
          <a:xfrm>
            <a:off x="1245785" y="917207"/>
            <a:ext cx="1345032" cy="7028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273DB-8AA0-5A43-98A3-2F771F7F290C}"/>
              </a:ext>
            </a:extLst>
          </p:cNvPr>
          <p:cNvSpPr txBox="1"/>
          <p:nvPr/>
        </p:nvSpPr>
        <p:spPr>
          <a:xfrm rot="21572463">
            <a:off x="1265885" y="947701"/>
            <a:ext cx="1305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AD</a:t>
            </a:r>
            <a:r>
              <a:rPr lang="ja-JP" altLang="en-US" sz="16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値を比較</a:t>
            </a:r>
            <a:endParaRPr lang="en-US" sz="16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6F685B-FB97-8743-A00A-BF83264DC26E}"/>
              </a:ext>
            </a:extLst>
          </p:cNvPr>
          <p:cNvSpPr txBox="1"/>
          <p:nvPr/>
        </p:nvSpPr>
        <p:spPr>
          <a:xfrm rot="21572463">
            <a:off x="1200960" y="123183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こちらを優先</a:t>
            </a:r>
            <a:endParaRPr lang="en-US" sz="16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106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2B904BA7-956F-8447-A80B-8AA50E95E9C8}"/>
              </a:ext>
            </a:extLst>
          </p:cNvPr>
          <p:cNvSpPr/>
          <p:nvPr/>
        </p:nvSpPr>
        <p:spPr>
          <a:xfrm>
            <a:off x="7537388" y="3781433"/>
            <a:ext cx="3481907" cy="251087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A8A08B-AB24-EB48-BCBC-2ADEDF63E5B3}"/>
              </a:ext>
            </a:extLst>
          </p:cNvPr>
          <p:cNvCxnSpPr>
            <a:cxnSpLocks/>
          </p:cNvCxnSpPr>
          <p:nvPr/>
        </p:nvCxnSpPr>
        <p:spPr>
          <a:xfrm flipH="1" flipV="1">
            <a:off x="2120486" y="3812484"/>
            <a:ext cx="3654657" cy="11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749485-7632-144F-BF7B-4ED30964FDC8}"/>
              </a:ext>
            </a:extLst>
          </p:cNvPr>
          <p:cNvSpPr/>
          <p:nvPr/>
        </p:nvSpPr>
        <p:spPr>
          <a:xfrm>
            <a:off x="1379360" y="991893"/>
            <a:ext cx="2545917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3ADF2F-4589-8E4B-B200-936B7209F336}"/>
              </a:ext>
            </a:extLst>
          </p:cNvPr>
          <p:cNvSpPr/>
          <p:nvPr/>
        </p:nvSpPr>
        <p:spPr>
          <a:xfrm>
            <a:off x="4216933" y="991893"/>
            <a:ext cx="3045912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09A0C7-9A8A-1845-92E5-BF790AF6932A}"/>
              </a:ext>
            </a:extLst>
          </p:cNvPr>
          <p:cNvSpPr/>
          <p:nvPr/>
        </p:nvSpPr>
        <p:spPr>
          <a:xfrm>
            <a:off x="7537388" y="991892"/>
            <a:ext cx="3481907" cy="2579767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794E53-3025-2E44-88BE-6AA48107F4FB}"/>
              </a:ext>
            </a:extLst>
          </p:cNvPr>
          <p:cNvSpPr/>
          <p:nvPr/>
        </p:nvSpPr>
        <p:spPr>
          <a:xfrm>
            <a:off x="3666006" y="3371042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5D042-1A13-7745-9112-AA271E7F29EC}"/>
              </a:ext>
            </a:extLst>
          </p:cNvPr>
          <p:cNvSpPr txBox="1"/>
          <p:nvPr/>
        </p:nvSpPr>
        <p:spPr>
          <a:xfrm>
            <a:off x="1690924" y="438472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10.1.0.0/16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E9E14C-90AC-F041-9D1D-076BBA513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477" y="3320926"/>
            <a:ext cx="1059293" cy="1059293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BD187B9-6ABC-AA44-BD78-5BEABADC4D36}"/>
              </a:ext>
            </a:extLst>
          </p:cNvPr>
          <p:cNvSpPr txBox="1"/>
          <p:nvPr/>
        </p:nvSpPr>
        <p:spPr>
          <a:xfrm>
            <a:off x="3054219" y="388211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79587A-70A7-2C48-AC5C-5E6C69E6BB1C}"/>
              </a:ext>
            </a:extLst>
          </p:cNvPr>
          <p:cNvSpPr txBox="1"/>
          <p:nvPr/>
        </p:nvSpPr>
        <p:spPr>
          <a:xfrm>
            <a:off x="4491727" y="389516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F755B2-CF35-ED4C-AB7B-586A7905AABE}"/>
              </a:ext>
            </a:extLst>
          </p:cNvPr>
          <p:cNvCxnSpPr>
            <a:cxnSpLocks/>
          </p:cNvCxnSpPr>
          <p:nvPr/>
        </p:nvCxnSpPr>
        <p:spPr>
          <a:xfrm flipV="1">
            <a:off x="5775143" y="2433103"/>
            <a:ext cx="1" cy="2807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402C3E-2139-5B4F-9A02-6ED557CCF1A4}"/>
              </a:ext>
            </a:extLst>
          </p:cNvPr>
          <p:cNvSpPr txBox="1"/>
          <p:nvPr/>
        </p:nvSpPr>
        <p:spPr>
          <a:xfrm>
            <a:off x="4988928" y="43752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10.0.0.0/16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F847C0-D89A-5743-9E87-A6988A502CE5}"/>
              </a:ext>
            </a:extLst>
          </p:cNvPr>
          <p:cNvSpPr txBox="1"/>
          <p:nvPr/>
        </p:nvSpPr>
        <p:spPr>
          <a:xfrm>
            <a:off x="7924237" y="437525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192.168.1.0/24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5683A6-06A5-0A49-AEBF-EA414ECCF7C6}"/>
              </a:ext>
            </a:extLst>
          </p:cNvPr>
          <p:cNvSpPr txBox="1"/>
          <p:nvPr/>
        </p:nvSpPr>
        <p:spPr>
          <a:xfrm>
            <a:off x="3816778" y="385607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0E012CB-5E8C-4F45-B0C5-8EB73C59D731}"/>
              </a:ext>
            </a:extLst>
          </p:cNvPr>
          <p:cNvSpPr/>
          <p:nvPr/>
        </p:nvSpPr>
        <p:spPr>
          <a:xfrm>
            <a:off x="7038151" y="1861100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230A754-1291-074D-9090-990FAB7FB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387" y="1838958"/>
            <a:ext cx="1059293" cy="1059293"/>
          </a:xfrm>
          <a:prstGeom prst="rect">
            <a:avLst/>
          </a:prstGeom>
          <a:noFill/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98480B4-2878-3D46-896F-A6F52F8E0507}"/>
              </a:ext>
            </a:extLst>
          </p:cNvPr>
          <p:cNvSpPr txBox="1"/>
          <p:nvPr/>
        </p:nvSpPr>
        <p:spPr>
          <a:xfrm>
            <a:off x="7124843" y="238060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0CE94DF-AF4D-6A4D-B7C0-169F0CC14B34}"/>
              </a:ext>
            </a:extLst>
          </p:cNvPr>
          <p:cNvCxnSpPr>
            <a:cxnSpLocks/>
          </p:cNvCxnSpPr>
          <p:nvPr/>
        </p:nvCxnSpPr>
        <p:spPr>
          <a:xfrm flipH="1" flipV="1">
            <a:off x="5770913" y="2442573"/>
            <a:ext cx="1445516" cy="1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B2A2FB4-1FC6-044A-9412-CA19DCCF8CE3}"/>
              </a:ext>
            </a:extLst>
          </p:cNvPr>
          <p:cNvCxnSpPr>
            <a:cxnSpLocks/>
          </p:cNvCxnSpPr>
          <p:nvPr/>
        </p:nvCxnSpPr>
        <p:spPr>
          <a:xfrm flipH="1">
            <a:off x="5770913" y="5252002"/>
            <a:ext cx="1434070" cy="9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F84DF0-E6DC-8B48-BFC3-59EC878705ED}"/>
              </a:ext>
            </a:extLst>
          </p:cNvPr>
          <p:cNvCxnSpPr>
            <a:cxnSpLocks/>
          </p:cNvCxnSpPr>
          <p:nvPr/>
        </p:nvCxnSpPr>
        <p:spPr>
          <a:xfrm flipH="1">
            <a:off x="7600557" y="2419153"/>
            <a:ext cx="13109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4F66BA3-F57E-4047-8015-A468EDB00B54}"/>
              </a:ext>
            </a:extLst>
          </p:cNvPr>
          <p:cNvSpPr txBox="1"/>
          <p:nvPr/>
        </p:nvSpPr>
        <p:spPr>
          <a:xfrm>
            <a:off x="7749178" y="245429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D455B37-7817-DB43-BC7F-5CAA4427C425}"/>
              </a:ext>
            </a:extLst>
          </p:cNvPr>
          <p:cNvCxnSpPr>
            <a:cxnSpLocks/>
          </p:cNvCxnSpPr>
          <p:nvPr/>
        </p:nvCxnSpPr>
        <p:spPr>
          <a:xfrm flipH="1">
            <a:off x="7594059" y="5209519"/>
            <a:ext cx="1317466" cy="19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987082D-C776-0942-B22D-F7086D40DDB0}"/>
              </a:ext>
            </a:extLst>
          </p:cNvPr>
          <p:cNvSpPr txBox="1"/>
          <p:nvPr/>
        </p:nvSpPr>
        <p:spPr>
          <a:xfrm>
            <a:off x="7773578" y="458603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F093AB-B73D-F242-A19C-A6683A37DAF8}"/>
              </a:ext>
            </a:extLst>
          </p:cNvPr>
          <p:cNvSpPr txBox="1"/>
          <p:nvPr/>
        </p:nvSpPr>
        <p:spPr>
          <a:xfrm>
            <a:off x="6301752" y="253408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2F2D4F-62AD-D848-B6F2-9CA25C9E555C}"/>
              </a:ext>
            </a:extLst>
          </p:cNvPr>
          <p:cNvSpPr txBox="1"/>
          <p:nvPr/>
        </p:nvSpPr>
        <p:spPr>
          <a:xfrm>
            <a:off x="6372185" y="530091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99890E4-2548-C643-86AA-A4DF35B22E8E}"/>
              </a:ext>
            </a:extLst>
          </p:cNvPr>
          <p:cNvSpPr/>
          <p:nvPr/>
        </p:nvSpPr>
        <p:spPr>
          <a:xfrm>
            <a:off x="7034245" y="4690016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99BF214B-B5C5-284B-B527-A7B19C6FB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81" y="4667874"/>
            <a:ext cx="1059293" cy="1059293"/>
          </a:xfrm>
          <a:prstGeom prst="rect">
            <a:avLst/>
          </a:prstGeom>
          <a:noFill/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E6A40475-A132-E54F-9AEF-4FD39ED3112E}"/>
              </a:ext>
            </a:extLst>
          </p:cNvPr>
          <p:cNvSpPr txBox="1"/>
          <p:nvPr/>
        </p:nvSpPr>
        <p:spPr>
          <a:xfrm>
            <a:off x="7120937" y="520951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R3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8A5B6AB4-751E-154B-8298-038093EEEC9C}"/>
              </a:ext>
            </a:extLst>
          </p:cNvPr>
          <p:cNvSpPr/>
          <p:nvPr/>
        </p:nvSpPr>
        <p:spPr>
          <a:xfrm>
            <a:off x="216817" y="2329219"/>
            <a:ext cx="3904676" cy="840612"/>
          </a:xfrm>
          <a:prstGeom prst="wedgeRoundRectCallout">
            <a:avLst>
              <a:gd name="adj1" fmla="val 40002"/>
              <a:gd name="adj2" fmla="val 81459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943B76-BF0C-7345-8D3A-F0078F89D2C3}"/>
              </a:ext>
            </a:extLst>
          </p:cNvPr>
          <p:cNvSpPr txBox="1"/>
          <p:nvPr/>
        </p:nvSpPr>
        <p:spPr>
          <a:xfrm>
            <a:off x="1782544" y="239153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OSPF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CD2C27-79D1-FF40-A41A-84840CB96CC4}"/>
              </a:ext>
            </a:extLst>
          </p:cNvPr>
          <p:cNvSpPr txBox="1"/>
          <p:nvPr/>
        </p:nvSpPr>
        <p:spPr>
          <a:xfrm>
            <a:off x="275351" y="2749043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192.168.1.0/24 via R3 :  Metric</a:t>
            </a:r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大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4" name="Rounded Rectangular Callout 53">
            <a:extLst>
              <a:ext uri="{FF2B5EF4-FFF2-40B4-BE49-F238E27FC236}">
                <a16:creationId xmlns:a16="http://schemas.microsoft.com/office/drawing/2014/main" id="{D80EE3A7-25CA-284B-8C61-877CCF6995F3}"/>
              </a:ext>
            </a:extLst>
          </p:cNvPr>
          <p:cNvSpPr/>
          <p:nvPr/>
        </p:nvSpPr>
        <p:spPr>
          <a:xfrm>
            <a:off x="2347993" y="1314532"/>
            <a:ext cx="3839730" cy="840612"/>
          </a:xfrm>
          <a:prstGeom prst="wedgeRoundRectCallout">
            <a:avLst>
              <a:gd name="adj1" fmla="val 3707"/>
              <a:gd name="adj2" fmla="val 200529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E76372-B8B6-CB48-A955-4F153A249551}"/>
              </a:ext>
            </a:extLst>
          </p:cNvPr>
          <p:cNvSpPr txBox="1"/>
          <p:nvPr/>
        </p:nvSpPr>
        <p:spPr>
          <a:xfrm>
            <a:off x="3763315" y="140110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OSPF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0B385-6BA6-224D-BF26-7951668C850D}"/>
              </a:ext>
            </a:extLst>
          </p:cNvPr>
          <p:cNvSpPr txBox="1"/>
          <p:nvPr/>
        </p:nvSpPr>
        <p:spPr>
          <a:xfrm>
            <a:off x="2367335" y="1742005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192.168.1.0/24 via R2 :  Metric</a:t>
            </a:r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小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489BE77-7624-1143-B045-6DCBCECC5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261" y="3189127"/>
            <a:ext cx="1318030" cy="131803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4647017-BBBC-394C-BEAE-096A53D8BE71}"/>
              </a:ext>
            </a:extLst>
          </p:cNvPr>
          <p:cNvSpPr txBox="1"/>
          <p:nvPr/>
        </p:nvSpPr>
        <p:spPr>
          <a:xfrm>
            <a:off x="1987434" y="365128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7330FC-1F14-114A-9A66-3D57A4CCBC88}"/>
              </a:ext>
            </a:extLst>
          </p:cNvPr>
          <p:cNvCxnSpPr>
            <a:cxnSpLocks/>
          </p:cNvCxnSpPr>
          <p:nvPr/>
        </p:nvCxnSpPr>
        <p:spPr>
          <a:xfrm flipV="1">
            <a:off x="8907116" y="2400882"/>
            <a:ext cx="1" cy="2807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02F55F-A25C-4D4E-944C-9AB1B047FCD3}"/>
              </a:ext>
            </a:extLst>
          </p:cNvPr>
          <p:cNvCxnSpPr>
            <a:cxnSpLocks/>
          </p:cNvCxnSpPr>
          <p:nvPr/>
        </p:nvCxnSpPr>
        <p:spPr>
          <a:xfrm flipH="1" flipV="1">
            <a:off x="8879284" y="2418304"/>
            <a:ext cx="130626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1F4B79C1-98B7-5C4E-8850-CD39E33BB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284" y="1813139"/>
            <a:ext cx="1318030" cy="131803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88DB827-8F0E-F341-922C-AD3D8AA178A1}"/>
              </a:ext>
            </a:extLst>
          </p:cNvPr>
          <p:cNvSpPr txBox="1"/>
          <p:nvPr/>
        </p:nvSpPr>
        <p:spPr>
          <a:xfrm>
            <a:off x="9977457" y="227530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150186BD-159F-F340-AE52-92E7B1AC3DEE}"/>
              </a:ext>
            </a:extLst>
          </p:cNvPr>
          <p:cNvSpPr/>
          <p:nvPr/>
        </p:nvSpPr>
        <p:spPr>
          <a:xfrm rot="19775400">
            <a:off x="4492757" y="2891883"/>
            <a:ext cx="1714089" cy="390307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B0808D-CE16-DF4A-90FC-FEAFCC6965C6}"/>
              </a:ext>
            </a:extLst>
          </p:cNvPr>
          <p:cNvSpPr txBox="1"/>
          <p:nvPr/>
        </p:nvSpPr>
        <p:spPr>
          <a:xfrm>
            <a:off x="1545121" y="4261391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10.1.0.101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06BC2A-82F6-7E4B-BD4C-845C25B685DE}"/>
              </a:ext>
            </a:extLst>
          </p:cNvPr>
          <p:cNvSpPr txBox="1"/>
          <p:nvPr/>
        </p:nvSpPr>
        <p:spPr>
          <a:xfrm>
            <a:off x="9254408" y="2854407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192.168.1.102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2FE862-BA46-F041-81DC-0BC619BED5AC}"/>
              </a:ext>
            </a:extLst>
          </p:cNvPr>
          <p:cNvSpPr/>
          <p:nvPr/>
        </p:nvSpPr>
        <p:spPr>
          <a:xfrm>
            <a:off x="5471939" y="3256673"/>
            <a:ext cx="1007440" cy="3149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To PC2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3572607-49D8-7243-A5B7-D1ABE1C5039C}"/>
              </a:ext>
            </a:extLst>
          </p:cNvPr>
          <p:cNvSpPr/>
          <p:nvPr/>
        </p:nvSpPr>
        <p:spPr>
          <a:xfrm>
            <a:off x="1210254" y="917207"/>
            <a:ext cx="1503113" cy="7028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273DB-8AA0-5A43-98A3-2F771F7F290C}"/>
              </a:ext>
            </a:extLst>
          </p:cNvPr>
          <p:cNvSpPr txBox="1"/>
          <p:nvPr/>
        </p:nvSpPr>
        <p:spPr>
          <a:xfrm rot="21572463">
            <a:off x="1241686" y="947701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Metric</a:t>
            </a:r>
            <a:r>
              <a:rPr lang="ja-JP" altLang="en-US" sz="16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を比較</a:t>
            </a:r>
            <a:endParaRPr lang="en-US" sz="16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6F685B-FB97-8743-A00A-BF83264DC26E}"/>
              </a:ext>
            </a:extLst>
          </p:cNvPr>
          <p:cNvSpPr txBox="1"/>
          <p:nvPr/>
        </p:nvSpPr>
        <p:spPr>
          <a:xfrm rot="21572463">
            <a:off x="1248094" y="123183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こちらを優先</a:t>
            </a:r>
            <a:endParaRPr lang="en-US" sz="16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F30AD04-42B9-F843-88E4-6E97F90B5318}"/>
              </a:ext>
            </a:extLst>
          </p:cNvPr>
          <p:cNvSpPr/>
          <p:nvPr/>
        </p:nvSpPr>
        <p:spPr>
          <a:xfrm>
            <a:off x="8572282" y="3193441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E3027DB-B663-B945-BB87-EC870B4EB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518" y="3171299"/>
            <a:ext cx="1059293" cy="1059293"/>
          </a:xfrm>
          <a:prstGeom prst="rect">
            <a:avLst/>
          </a:prstGeom>
          <a:noFill/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3154D808-8765-DE4F-BD25-7CFE3C600DDD}"/>
              </a:ext>
            </a:extLst>
          </p:cNvPr>
          <p:cNvSpPr txBox="1"/>
          <p:nvPr/>
        </p:nvSpPr>
        <p:spPr>
          <a:xfrm>
            <a:off x="8658974" y="371294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AB1522-4D8D-FF46-ADB1-817EC1414CA9}"/>
              </a:ext>
            </a:extLst>
          </p:cNvPr>
          <p:cNvSpPr txBox="1"/>
          <p:nvPr/>
        </p:nvSpPr>
        <p:spPr>
          <a:xfrm>
            <a:off x="9066774" y="4020621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E097E0-378D-E548-970E-1BABFEC4D323}"/>
              </a:ext>
            </a:extLst>
          </p:cNvPr>
          <p:cNvSpPr txBox="1"/>
          <p:nvPr/>
        </p:nvSpPr>
        <p:spPr>
          <a:xfrm>
            <a:off x="8219514" y="2834381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E13970E-0D78-C545-99D3-7502292C7146}"/>
              </a:ext>
            </a:extLst>
          </p:cNvPr>
          <p:cNvSpPr txBox="1"/>
          <p:nvPr/>
        </p:nvSpPr>
        <p:spPr>
          <a:xfrm>
            <a:off x="8352998" y="572981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10.3.0.0/16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6BF58AE2-ECE9-2D4C-A638-CD0909B0A0F5}"/>
              </a:ext>
            </a:extLst>
          </p:cNvPr>
          <p:cNvSpPr/>
          <p:nvPr/>
        </p:nvSpPr>
        <p:spPr>
          <a:xfrm>
            <a:off x="5000636" y="1742005"/>
            <a:ext cx="1079321" cy="336758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FC7FDB65-D1DB-BD42-8FF1-2C1D6A433772}"/>
              </a:ext>
            </a:extLst>
          </p:cNvPr>
          <p:cNvSpPr/>
          <p:nvPr/>
        </p:nvSpPr>
        <p:spPr>
          <a:xfrm>
            <a:off x="2912887" y="2749043"/>
            <a:ext cx="1080973" cy="346250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1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FBF59CD1-482C-4C4C-8CA6-F1E546BFC8E6}"/>
              </a:ext>
            </a:extLst>
          </p:cNvPr>
          <p:cNvSpPr/>
          <p:nvPr/>
        </p:nvSpPr>
        <p:spPr>
          <a:xfrm>
            <a:off x="569647" y="710274"/>
            <a:ext cx="2964202" cy="1451703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165CD07-BBAD-194C-8EE7-852BC9D68B4B}"/>
              </a:ext>
            </a:extLst>
          </p:cNvPr>
          <p:cNvSpPr/>
          <p:nvPr/>
        </p:nvSpPr>
        <p:spPr>
          <a:xfrm>
            <a:off x="4007239" y="700657"/>
            <a:ext cx="1909609" cy="4697508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B202CA7-1A77-E744-AE0D-4E3F118933F8}"/>
              </a:ext>
            </a:extLst>
          </p:cNvPr>
          <p:cNvSpPr/>
          <p:nvPr/>
        </p:nvSpPr>
        <p:spPr>
          <a:xfrm>
            <a:off x="569647" y="2328368"/>
            <a:ext cx="2962055" cy="1451703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A25CC12-1498-2B44-928A-0611808223C6}"/>
              </a:ext>
            </a:extLst>
          </p:cNvPr>
          <p:cNvSpPr/>
          <p:nvPr/>
        </p:nvSpPr>
        <p:spPr>
          <a:xfrm>
            <a:off x="569647" y="3946462"/>
            <a:ext cx="2962055" cy="1451703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7B2DC6F3-23A8-CF46-8F84-44FC147571D9}"/>
              </a:ext>
            </a:extLst>
          </p:cNvPr>
          <p:cNvSpPr/>
          <p:nvPr/>
        </p:nvSpPr>
        <p:spPr>
          <a:xfrm>
            <a:off x="9007873" y="917722"/>
            <a:ext cx="2784611" cy="1208933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95C6CD-DB70-4444-91FE-AE8ECCD3E858}"/>
              </a:ext>
            </a:extLst>
          </p:cNvPr>
          <p:cNvSpPr txBox="1"/>
          <p:nvPr/>
        </p:nvSpPr>
        <p:spPr>
          <a:xfrm>
            <a:off x="10283064" y="1019181"/>
            <a:ext cx="109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Internet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717A25-7814-2D48-A0A9-A24324DB4B07}"/>
              </a:ext>
            </a:extLst>
          </p:cNvPr>
          <p:cNvCxnSpPr>
            <a:cxnSpLocks/>
          </p:cNvCxnSpPr>
          <p:nvPr/>
        </p:nvCxnSpPr>
        <p:spPr>
          <a:xfrm flipH="1">
            <a:off x="2855647" y="3157079"/>
            <a:ext cx="2253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217BFF-03FB-AE48-BB42-288EFD129451}"/>
              </a:ext>
            </a:extLst>
          </p:cNvPr>
          <p:cNvCxnSpPr>
            <a:cxnSpLocks/>
          </p:cNvCxnSpPr>
          <p:nvPr/>
        </p:nvCxnSpPr>
        <p:spPr>
          <a:xfrm flipV="1">
            <a:off x="5109561" y="1518023"/>
            <a:ext cx="0" cy="3280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7C78208-EF62-774A-AC60-1F4836A6CD15}"/>
              </a:ext>
            </a:extLst>
          </p:cNvPr>
          <p:cNvCxnSpPr>
            <a:cxnSpLocks/>
          </p:cNvCxnSpPr>
          <p:nvPr/>
        </p:nvCxnSpPr>
        <p:spPr>
          <a:xfrm>
            <a:off x="2855647" y="1497172"/>
            <a:ext cx="81251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4B62FA-C7B5-5C49-94E9-9A7020544DAE}"/>
              </a:ext>
            </a:extLst>
          </p:cNvPr>
          <p:cNvCxnSpPr>
            <a:cxnSpLocks/>
          </p:cNvCxnSpPr>
          <p:nvPr/>
        </p:nvCxnSpPr>
        <p:spPr>
          <a:xfrm flipH="1">
            <a:off x="2935857" y="4798896"/>
            <a:ext cx="21737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7EAE730-554D-E04D-9F84-DE84CE61DF97}"/>
              </a:ext>
            </a:extLst>
          </p:cNvPr>
          <p:cNvSpPr/>
          <p:nvPr/>
        </p:nvSpPr>
        <p:spPr>
          <a:xfrm>
            <a:off x="3402453" y="2599694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230B43B-0976-6D4A-8D1B-4915F7BA8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924" y="2549578"/>
            <a:ext cx="1059293" cy="1059293"/>
          </a:xfrm>
          <a:prstGeom prst="rect">
            <a:avLst/>
          </a:prstGeom>
          <a:noFill/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5CD76FE-3CDA-AE41-A779-6210003D63BE}"/>
              </a:ext>
            </a:extLst>
          </p:cNvPr>
          <p:cNvSpPr txBox="1"/>
          <p:nvPr/>
        </p:nvSpPr>
        <p:spPr>
          <a:xfrm>
            <a:off x="3543663" y="307922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53D22D-41CE-D549-8BEC-DA08F2C6A7BC}"/>
              </a:ext>
            </a:extLst>
          </p:cNvPr>
          <p:cNvSpPr/>
          <p:nvPr/>
        </p:nvSpPr>
        <p:spPr>
          <a:xfrm>
            <a:off x="3402453" y="960638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5ABAC99-E932-D342-A471-10FF3F7A5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924" y="910522"/>
            <a:ext cx="1059293" cy="1059293"/>
          </a:xfrm>
          <a:prstGeom prst="rect">
            <a:avLst/>
          </a:prstGeom>
          <a:noFill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76E4E7D-4FB5-8A46-8564-B3BC7BDA729D}"/>
              </a:ext>
            </a:extLst>
          </p:cNvPr>
          <p:cNvSpPr txBox="1"/>
          <p:nvPr/>
        </p:nvSpPr>
        <p:spPr>
          <a:xfrm>
            <a:off x="3543663" y="14401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B64D7EA-09FD-F74F-8644-D4ADC4D773A2}"/>
              </a:ext>
            </a:extLst>
          </p:cNvPr>
          <p:cNvSpPr/>
          <p:nvPr/>
        </p:nvSpPr>
        <p:spPr>
          <a:xfrm>
            <a:off x="3402453" y="4238750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26BC914-D9EE-164C-B209-405D96493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924" y="4188634"/>
            <a:ext cx="1059293" cy="1059293"/>
          </a:xfrm>
          <a:prstGeom prst="rect">
            <a:avLst/>
          </a:prstGeom>
          <a:noFill/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BDD39C9-D277-E342-A00E-ABEE9FB6A8C5}"/>
              </a:ext>
            </a:extLst>
          </p:cNvPr>
          <p:cNvSpPr txBox="1"/>
          <p:nvPr/>
        </p:nvSpPr>
        <p:spPr>
          <a:xfrm>
            <a:off x="3527621" y="471828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64630E-58D6-BF43-BF19-9D47F194BF30}"/>
              </a:ext>
            </a:extLst>
          </p:cNvPr>
          <p:cNvSpPr/>
          <p:nvPr/>
        </p:nvSpPr>
        <p:spPr>
          <a:xfrm>
            <a:off x="5725480" y="939787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57EB78C-858F-3542-9206-2DC71B3FC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951" y="889671"/>
            <a:ext cx="1059293" cy="1059293"/>
          </a:xfrm>
          <a:prstGeom prst="rect">
            <a:avLst/>
          </a:prstGeom>
          <a:noFill/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FF5A72D-8CA7-5A4A-B4E4-53971E49E5F4}"/>
              </a:ext>
            </a:extLst>
          </p:cNvPr>
          <p:cNvSpPr txBox="1"/>
          <p:nvPr/>
        </p:nvSpPr>
        <p:spPr>
          <a:xfrm>
            <a:off x="5882732" y="141931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2279E11-1F64-8044-BB30-E020CA54F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771" y="907703"/>
            <a:ext cx="1059293" cy="1059293"/>
          </a:xfrm>
          <a:prstGeom prst="rect">
            <a:avLst/>
          </a:prstGeom>
          <a:noFill/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CD0C945-2A97-304B-B767-F773A4583878}"/>
              </a:ext>
            </a:extLst>
          </p:cNvPr>
          <p:cNvSpPr txBox="1"/>
          <p:nvPr/>
        </p:nvSpPr>
        <p:spPr>
          <a:xfrm>
            <a:off x="9467922" y="143620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ISP</a:t>
            </a:r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50346173-AC94-A44B-8341-2679278D7593}"/>
              </a:ext>
            </a:extLst>
          </p:cNvPr>
          <p:cNvSpPr/>
          <p:nvPr/>
        </p:nvSpPr>
        <p:spPr>
          <a:xfrm>
            <a:off x="7205144" y="1005335"/>
            <a:ext cx="619914" cy="364548"/>
          </a:xfrm>
          <a:prstGeom prst="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E80152-6902-B642-8331-674C83BEA2FF}"/>
              </a:ext>
            </a:extLst>
          </p:cNvPr>
          <p:cNvSpPr txBox="1"/>
          <p:nvPr/>
        </p:nvSpPr>
        <p:spPr>
          <a:xfrm>
            <a:off x="6368335" y="61984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>
                <a:solidFill>
                  <a:schemeClr val="accent3"/>
                </a:solidFill>
              </a:rPr>
              <a:t>デフォルトルート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81342C46-F931-FD49-B44D-CB2C93FFE831}"/>
              </a:ext>
            </a:extLst>
          </p:cNvPr>
          <p:cNvSpPr/>
          <p:nvPr/>
        </p:nvSpPr>
        <p:spPr>
          <a:xfrm>
            <a:off x="4360008" y="1071577"/>
            <a:ext cx="619914" cy="364548"/>
          </a:xfrm>
          <a:prstGeom prst="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3EFDBAC0-B8BC-C14C-BF8E-8C55304C891C}"/>
              </a:ext>
            </a:extLst>
          </p:cNvPr>
          <p:cNvSpPr/>
          <p:nvPr/>
        </p:nvSpPr>
        <p:spPr>
          <a:xfrm>
            <a:off x="4360008" y="4294489"/>
            <a:ext cx="619914" cy="364548"/>
          </a:xfrm>
          <a:prstGeom prst="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76A6DB-B94B-FB4E-88EF-19FFA8CF3918}"/>
              </a:ext>
            </a:extLst>
          </p:cNvPr>
          <p:cNvSpPr txBox="1"/>
          <p:nvPr/>
        </p:nvSpPr>
        <p:spPr>
          <a:xfrm>
            <a:off x="737774" y="1253851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10.2.0.0/16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0E7CB0-EED6-D44D-AB60-359AA8B5D108}"/>
              </a:ext>
            </a:extLst>
          </p:cNvPr>
          <p:cNvSpPr txBox="1"/>
          <p:nvPr/>
        </p:nvSpPr>
        <p:spPr>
          <a:xfrm>
            <a:off x="746016" y="287493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10.3.0.0/16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82C3F7-0558-F648-8DF4-02A6034B8915}"/>
              </a:ext>
            </a:extLst>
          </p:cNvPr>
          <p:cNvSpPr txBox="1"/>
          <p:nvPr/>
        </p:nvSpPr>
        <p:spPr>
          <a:xfrm>
            <a:off x="758396" y="4487447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10.4.0.0/16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D9D6CBD-5FF7-5043-94C4-C6636B73D420}"/>
              </a:ext>
            </a:extLst>
          </p:cNvPr>
          <p:cNvSpPr txBox="1"/>
          <p:nvPr/>
        </p:nvSpPr>
        <p:spPr>
          <a:xfrm>
            <a:off x="4128791" y="14705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10.0.0.0/16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006DD2A-86C1-094B-8B45-FB24AFCFD99D}"/>
              </a:ext>
            </a:extLst>
          </p:cNvPr>
          <p:cNvSpPr txBox="1"/>
          <p:nvPr/>
        </p:nvSpPr>
        <p:spPr>
          <a:xfrm>
            <a:off x="2777099" y="4848950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lo0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8505FC6-8E94-5741-8C2B-FFCFECD95D67}"/>
              </a:ext>
            </a:extLst>
          </p:cNvPr>
          <p:cNvSpPr txBox="1"/>
          <p:nvPr/>
        </p:nvSpPr>
        <p:spPr>
          <a:xfrm>
            <a:off x="4160549" y="4818424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BFA87C4-B60A-4E40-8379-1436CB1059DB}"/>
              </a:ext>
            </a:extLst>
          </p:cNvPr>
          <p:cNvSpPr txBox="1"/>
          <p:nvPr/>
        </p:nvSpPr>
        <p:spPr>
          <a:xfrm>
            <a:off x="2771120" y="3202831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lo0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6F4AB2E-1E50-E14A-AF9B-926C847A8A0F}"/>
              </a:ext>
            </a:extLst>
          </p:cNvPr>
          <p:cNvSpPr txBox="1"/>
          <p:nvPr/>
        </p:nvSpPr>
        <p:spPr>
          <a:xfrm>
            <a:off x="4160549" y="323701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61213E-6AFA-4242-92A4-56A502F52A80}"/>
              </a:ext>
            </a:extLst>
          </p:cNvPr>
          <p:cNvSpPr txBox="1"/>
          <p:nvPr/>
        </p:nvSpPr>
        <p:spPr>
          <a:xfrm>
            <a:off x="2844771" y="1557155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lo0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BD4D30-58A8-1842-9A55-87C1E7C51836}"/>
              </a:ext>
            </a:extLst>
          </p:cNvPr>
          <p:cNvSpPr txBox="1"/>
          <p:nvPr/>
        </p:nvSpPr>
        <p:spPr>
          <a:xfrm>
            <a:off x="4155278" y="155882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77" name="Triangle 76">
            <a:extLst>
              <a:ext uri="{FF2B5EF4-FFF2-40B4-BE49-F238E27FC236}">
                <a16:creationId xmlns:a16="http://schemas.microsoft.com/office/drawing/2014/main" id="{16CEF9CB-1EB2-034B-8895-E36A1F3344EE}"/>
              </a:ext>
            </a:extLst>
          </p:cNvPr>
          <p:cNvSpPr/>
          <p:nvPr/>
        </p:nvSpPr>
        <p:spPr>
          <a:xfrm rot="16200000">
            <a:off x="5415879" y="1748675"/>
            <a:ext cx="595164" cy="253521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2716A08-5385-D847-9683-E868F6F4CC62}"/>
              </a:ext>
            </a:extLst>
          </p:cNvPr>
          <p:cNvSpPr/>
          <p:nvPr/>
        </p:nvSpPr>
        <p:spPr>
          <a:xfrm>
            <a:off x="6390238" y="2408064"/>
            <a:ext cx="3050859" cy="28625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1B865A8-8786-9C46-B049-4BC35E1A1F63}"/>
              </a:ext>
            </a:extLst>
          </p:cNvPr>
          <p:cNvSpPr txBox="1"/>
          <p:nvPr/>
        </p:nvSpPr>
        <p:spPr>
          <a:xfrm>
            <a:off x="6422322" y="2490522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R3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のルーティングテーブル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27E854F8-EAC1-AA42-AFB3-052A7E3B7E32}"/>
              </a:ext>
            </a:extLst>
          </p:cNvPr>
          <p:cNvSpPr/>
          <p:nvPr/>
        </p:nvSpPr>
        <p:spPr>
          <a:xfrm>
            <a:off x="4360008" y="2658828"/>
            <a:ext cx="619914" cy="364548"/>
          </a:xfrm>
          <a:prstGeom prst="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BD6EBF4-424D-9F4D-A2BB-5C52DB9EC6E6}"/>
              </a:ext>
            </a:extLst>
          </p:cNvPr>
          <p:cNvSpPr/>
          <p:nvPr/>
        </p:nvSpPr>
        <p:spPr>
          <a:xfrm>
            <a:off x="6539411" y="3259051"/>
            <a:ext cx="2794510" cy="3705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22887817-CFFD-714A-BAFE-BB43042C6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020847"/>
              </p:ext>
            </p:extLst>
          </p:nvPr>
        </p:nvGraphicFramePr>
        <p:xfrm>
          <a:off x="6531488" y="2899970"/>
          <a:ext cx="2802433" cy="2219960"/>
        </p:xfrm>
        <a:graphic>
          <a:graphicData uri="http://schemas.openxmlformats.org/drawingml/2006/table">
            <a:tbl>
              <a:tblPr firstRow="1" bandRow="1"/>
              <a:tblGrid>
                <a:gridCol w="1662201">
                  <a:extLst>
                    <a:ext uri="{9D8B030D-6E8A-4147-A177-3AD203B41FA5}">
                      <a16:colId xmlns:a16="http://schemas.microsoft.com/office/drawing/2014/main" val="3165905422"/>
                    </a:ext>
                  </a:extLst>
                </a:gridCol>
                <a:gridCol w="1140232">
                  <a:extLst>
                    <a:ext uri="{9D8B030D-6E8A-4147-A177-3AD203B41FA5}">
                      <a16:colId xmlns:a16="http://schemas.microsoft.com/office/drawing/2014/main" val="2467080021"/>
                    </a:ext>
                  </a:extLst>
                </a:gridCol>
              </a:tblGrid>
              <a:tr h="350777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ネットワーク</a:t>
                      </a:r>
                      <a:endParaRPr lang="en-US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0.0.0.0/0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73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10.0.0.0/16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98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10.2.0.0/16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97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10.3.0.0/16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5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10.4.0.0/16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28439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73231216-84D9-924A-9F25-D5C32B6F53CE}"/>
              </a:ext>
            </a:extLst>
          </p:cNvPr>
          <p:cNvSpPr txBox="1"/>
          <p:nvPr/>
        </p:nvSpPr>
        <p:spPr>
          <a:xfrm>
            <a:off x="9475171" y="3083761"/>
            <a:ext cx="2492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>
                <a:solidFill>
                  <a:schemeClr val="accent3"/>
                </a:solidFill>
              </a:rPr>
              <a:t>デフォルトルートの</a:t>
            </a:r>
            <a:endParaRPr lang="en-US" altLang="ja-JP" sz="2000" b="1" dirty="0">
              <a:solidFill>
                <a:schemeClr val="accent3"/>
              </a:solidFill>
            </a:endParaRPr>
          </a:p>
          <a:p>
            <a:pPr algn="ctr"/>
            <a:r>
              <a:rPr lang="ja-JP" altLang="en-US" sz="2000" b="1">
                <a:solidFill>
                  <a:schemeClr val="accent3"/>
                </a:solidFill>
              </a:rPr>
              <a:t>エントリ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85" name="Left Brace 84">
            <a:extLst>
              <a:ext uri="{FF2B5EF4-FFF2-40B4-BE49-F238E27FC236}">
                <a16:creationId xmlns:a16="http://schemas.microsoft.com/office/drawing/2014/main" id="{B550E67E-5F6B-8748-AE3B-01A37E633C99}"/>
              </a:ext>
            </a:extLst>
          </p:cNvPr>
          <p:cNvSpPr/>
          <p:nvPr/>
        </p:nvSpPr>
        <p:spPr>
          <a:xfrm rot="16200000">
            <a:off x="3087471" y="3188736"/>
            <a:ext cx="344906" cy="5530257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Left Brace 86">
            <a:extLst>
              <a:ext uri="{FF2B5EF4-FFF2-40B4-BE49-F238E27FC236}">
                <a16:creationId xmlns:a16="http://schemas.microsoft.com/office/drawing/2014/main" id="{39BED261-E944-784C-9DF2-735C4FE271A5}"/>
              </a:ext>
            </a:extLst>
          </p:cNvPr>
          <p:cNvSpPr/>
          <p:nvPr/>
        </p:nvSpPr>
        <p:spPr>
          <a:xfrm rot="16200000">
            <a:off x="8344742" y="3725178"/>
            <a:ext cx="344906" cy="4457374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4DC1509-9684-664E-8E38-DB15480E7EC2}"/>
              </a:ext>
            </a:extLst>
          </p:cNvPr>
          <p:cNvSpPr txBox="1"/>
          <p:nvPr/>
        </p:nvSpPr>
        <p:spPr>
          <a:xfrm>
            <a:off x="2782870" y="620523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/>
              <a:t>組織内</a:t>
            </a:r>
            <a:endParaRPr lang="en-US" sz="20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941322B-A6D6-8A47-B39C-3D6AE4676E5F}"/>
              </a:ext>
            </a:extLst>
          </p:cNvPr>
          <p:cNvSpPr txBox="1"/>
          <p:nvPr/>
        </p:nvSpPr>
        <p:spPr>
          <a:xfrm>
            <a:off x="8040141" y="62074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/>
              <a:t>組織外</a:t>
            </a:r>
            <a:endParaRPr 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27DAD9F-F4FF-264D-B457-99E1165CE66A}"/>
              </a:ext>
            </a:extLst>
          </p:cNvPr>
          <p:cNvSpPr txBox="1"/>
          <p:nvPr/>
        </p:nvSpPr>
        <p:spPr>
          <a:xfrm>
            <a:off x="5125603" y="1560057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78FDEF6-3055-F249-86ED-D30C23893BED}"/>
              </a:ext>
            </a:extLst>
          </p:cNvPr>
          <p:cNvSpPr txBox="1"/>
          <p:nvPr/>
        </p:nvSpPr>
        <p:spPr>
          <a:xfrm>
            <a:off x="7309113" y="1576985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172.16.0.0/16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53A9C92-9A5D-3C45-AA08-8374DF0D755C}"/>
              </a:ext>
            </a:extLst>
          </p:cNvPr>
          <p:cNvSpPr txBox="1"/>
          <p:nvPr/>
        </p:nvSpPr>
        <p:spPr>
          <a:xfrm>
            <a:off x="6506612" y="152905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D46A9D8-9463-C349-BFBD-9A48D4B2C00C}"/>
              </a:ext>
            </a:extLst>
          </p:cNvPr>
          <p:cNvSpPr txBox="1"/>
          <p:nvPr/>
        </p:nvSpPr>
        <p:spPr>
          <a:xfrm>
            <a:off x="8687913" y="936267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098D49E-440B-0942-8D42-47901CCA5FE2}"/>
              </a:ext>
            </a:extLst>
          </p:cNvPr>
          <p:cNvSpPr txBox="1"/>
          <p:nvPr/>
        </p:nvSpPr>
        <p:spPr>
          <a:xfrm>
            <a:off x="10122121" y="1540815"/>
            <a:ext cx="1513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lo0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172.32.0.1/32</a:t>
            </a:r>
          </a:p>
        </p:txBody>
      </p:sp>
    </p:spTree>
    <p:extLst>
      <p:ext uri="{BB962C8B-B14F-4D97-AF65-F5344CB8AC3E}">
        <p14:creationId xmlns:p14="http://schemas.microsoft.com/office/powerpoint/2010/main" val="201683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FA2304-B0EE-B549-87D5-36B4A648B567}"/>
              </a:ext>
            </a:extLst>
          </p:cNvPr>
          <p:cNvSpPr txBox="1"/>
          <p:nvPr/>
        </p:nvSpPr>
        <p:spPr>
          <a:xfrm>
            <a:off x="2975705" y="2451217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10.1.1.0/24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66FEC-3400-DA45-911A-E8E7436E219D}"/>
              </a:ext>
            </a:extLst>
          </p:cNvPr>
          <p:cNvSpPr txBox="1"/>
          <p:nvPr/>
        </p:nvSpPr>
        <p:spPr>
          <a:xfrm>
            <a:off x="2975705" y="3657967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10.1.2.0/24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FA052E-F305-E446-9DBE-0B5B14676BBC}"/>
              </a:ext>
            </a:extLst>
          </p:cNvPr>
          <p:cNvSpPr txBox="1"/>
          <p:nvPr/>
        </p:nvSpPr>
        <p:spPr>
          <a:xfrm>
            <a:off x="5863283" y="2451217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10.1.0.0/16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CDCAA-6EAF-E84B-8CBD-A6DB4DE4DFC7}"/>
              </a:ext>
            </a:extLst>
          </p:cNvPr>
          <p:cNvSpPr txBox="1"/>
          <p:nvPr/>
        </p:nvSpPr>
        <p:spPr>
          <a:xfrm>
            <a:off x="5863283" y="5039500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10.2.0.0/16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096CEA-3E45-8A45-850F-8B142F607488}"/>
              </a:ext>
            </a:extLst>
          </p:cNvPr>
          <p:cNvSpPr txBox="1"/>
          <p:nvPr/>
        </p:nvSpPr>
        <p:spPr>
          <a:xfrm>
            <a:off x="5863284" y="956550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10.0.0.0/16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CAD9F1-82A8-A242-8F6D-1B6002ABB62E}"/>
              </a:ext>
            </a:extLst>
          </p:cNvPr>
          <p:cNvSpPr txBox="1"/>
          <p:nvPr/>
        </p:nvSpPr>
        <p:spPr>
          <a:xfrm>
            <a:off x="8847115" y="956550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10.0.0.0/8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68755B0-8BE5-B043-ABA6-D2EBC50648F6}"/>
              </a:ext>
            </a:extLst>
          </p:cNvPr>
          <p:cNvSpPr/>
          <p:nvPr/>
        </p:nvSpPr>
        <p:spPr>
          <a:xfrm>
            <a:off x="2165682" y="2362043"/>
            <a:ext cx="2451879" cy="82160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34F82E9-C6B0-1346-858C-5A931CB355C9}"/>
              </a:ext>
            </a:extLst>
          </p:cNvPr>
          <p:cNvSpPr/>
          <p:nvPr/>
        </p:nvSpPr>
        <p:spPr>
          <a:xfrm>
            <a:off x="2165681" y="3517074"/>
            <a:ext cx="2451879" cy="82160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8C5050C-3D29-124C-999D-885653C3C9F4}"/>
              </a:ext>
            </a:extLst>
          </p:cNvPr>
          <p:cNvSpPr/>
          <p:nvPr/>
        </p:nvSpPr>
        <p:spPr>
          <a:xfrm>
            <a:off x="1810193" y="2117952"/>
            <a:ext cx="5753657" cy="2485424"/>
          </a:xfrm>
          <a:prstGeom prst="roundRect">
            <a:avLst>
              <a:gd name="adj" fmla="val 10213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C25961D-3288-B342-860E-A48FBF2B351D}"/>
              </a:ext>
            </a:extLst>
          </p:cNvPr>
          <p:cNvSpPr/>
          <p:nvPr/>
        </p:nvSpPr>
        <p:spPr>
          <a:xfrm>
            <a:off x="1810193" y="4821438"/>
            <a:ext cx="5753657" cy="124271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632E13F-581D-BE41-BABC-AB8F6F3783B1}"/>
              </a:ext>
            </a:extLst>
          </p:cNvPr>
          <p:cNvSpPr/>
          <p:nvPr/>
        </p:nvSpPr>
        <p:spPr>
          <a:xfrm>
            <a:off x="1810193" y="755605"/>
            <a:ext cx="5753657" cy="114428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89BF854-8758-1A44-A051-735049ABC597}"/>
              </a:ext>
            </a:extLst>
          </p:cNvPr>
          <p:cNvSpPr/>
          <p:nvPr/>
        </p:nvSpPr>
        <p:spPr>
          <a:xfrm>
            <a:off x="1352994" y="423230"/>
            <a:ext cx="9130521" cy="6009654"/>
          </a:xfrm>
          <a:prstGeom prst="roundRect">
            <a:avLst>
              <a:gd name="adj" fmla="val 5768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6A1BAE9D-8BA9-1D4A-9916-7F1D19B02D73}"/>
              </a:ext>
            </a:extLst>
          </p:cNvPr>
          <p:cNvSpPr/>
          <p:nvPr/>
        </p:nvSpPr>
        <p:spPr>
          <a:xfrm rot="10800000">
            <a:off x="4910328" y="2336250"/>
            <a:ext cx="328863" cy="2048828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8936A063-1EA4-1247-9A68-EFCAB82EACDD}"/>
              </a:ext>
            </a:extLst>
          </p:cNvPr>
          <p:cNvSpPr/>
          <p:nvPr/>
        </p:nvSpPr>
        <p:spPr>
          <a:xfrm rot="10800000">
            <a:off x="7856614" y="755605"/>
            <a:ext cx="328863" cy="5412584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5A564D-0C4F-554C-A547-0C40FF70C551}"/>
              </a:ext>
            </a:extLst>
          </p:cNvPr>
          <p:cNvSpPr txBox="1"/>
          <p:nvPr/>
        </p:nvSpPr>
        <p:spPr>
          <a:xfrm>
            <a:off x="5227956" y="3727822"/>
            <a:ext cx="1890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/16</a:t>
            </a:r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に経路集約</a:t>
            </a:r>
            <a:endParaRPr lang="en-US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EA70C1-A33A-FE49-A85C-654F3F0EC52F}"/>
              </a:ext>
            </a:extLst>
          </p:cNvPr>
          <p:cNvSpPr txBox="1"/>
          <p:nvPr/>
        </p:nvSpPr>
        <p:spPr>
          <a:xfrm>
            <a:off x="8283743" y="3985204"/>
            <a:ext cx="1742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/8</a:t>
            </a:r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に経路集約</a:t>
            </a:r>
            <a:endParaRPr lang="en-US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954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09430BD-ABE9-4341-848E-AC0ECA54ACD3}"/>
              </a:ext>
            </a:extLst>
          </p:cNvPr>
          <p:cNvSpPr/>
          <p:nvPr/>
        </p:nvSpPr>
        <p:spPr>
          <a:xfrm>
            <a:off x="322912" y="951009"/>
            <a:ext cx="4829113" cy="2128028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AFC067A-2941-4E43-B696-E43C5799DC3F}"/>
              </a:ext>
            </a:extLst>
          </p:cNvPr>
          <p:cNvSpPr/>
          <p:nvPr/>
        </p:nvSpPr>
        <p:spPr>
          <a:xfrm>
            <a:off x="5491671" y="945989"/>
            <a:ext cx="2300561" cy="2137850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4008167-CF3A-164D-9697-2D485A2DFAC4}"/>
              </a:ext>
            </a:extLst>
          </p:cNvPr>
          <p:cNvSpPr/>
          <p:nvPr/>
        </p:nvSpPr>
        <p:spPr>
          <a:xfrm>
            <a:off x="8116381" y="945989"/>
            <a:ext cx="3077536" cy="2137851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2DB41C-311B-2E46-A571-575F7C6E0964}"/>
              </a:ext>
            </a:extLst>
          </p:cNvPr>
          <p:cNvSpPr txBox="1"/>
          <p:nvPr/>
        </p:nvSpPr>
        <p:spPr>
          <a:xfrm>
            <a:off x="1992635" y="510573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10.1.0.0/16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89BE5F-4B97-E04A-95F0-15E44706A6AC}"/>
              </a:ext>
            </a:extLst>
          </p:cNvPr>
          <p:cNvSpPr txBox="1"/>
          <p:nvPr/>
        </p:nvSpPr>
        <p:spPr>
          <a:xfrm>
            <a:off x="4252657" y="2268293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AA6D12-4E4B-8D41-8B59-91A37ED11951}"/>
              </a:ext>
            </a:extLst>
          </p:cNvPr>
          <p:cNvSpPr txBox="1"/>
          <p:nvPr/>
        </p:nvSpPr>
        <p:spPr>
          <a:xfrm>
            <a:off x="5610923" y="498378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192.168.0.0/24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06C684-BD26-D745-A24C-46F8F1B4104C}"/>
              </a:ext>
            </a:extLst>
          </p:cNvPr>
          <p:cNvSpPr txBox="1"/>
          <p:nvPr/>
        </p:nvSpPr>
        <p:spPr>
          <a:xfrm>
            <a:off x="8695688" y="507166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10.2.0.0/16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0AB9A0-CD41-CA47-B92E-9C7F8D9EC931}"/>
              </a:ext>
            </a:extLst>
          </p:cNvPr>
          <p:cNvCxnSpPr>
            <a:cxnSpLocks/>
          </p:cNvCxnSpPr>
          <p:nvPr/>
        </p:nvCxnSpPr>
        <p:spPr>
          <a:xfrm flipH="1">
            <a:off x="2600893" y="2191238"/>
            <a:ext cx="7638731" cy="438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1C9842-D49F-D344-BFEF-DBED6A2B0D22}"/>
              </a:ext>
            </a:extLst>
          </p:cNvPr>
          <p:cNvSpPr txBox="1"/>
          <p:nvPr/>
        </p:nvSpPr>
        <p:spPr>
          <a:xfrm>
            <a:off x="8447557" y="16197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49C1A-882B-1F45-BE8D-C8C25CE32797}"/>
              </a:ext>
            </a:extLst>
          </p:cNvPr>
          <p:cNvSpPr txBox="1"/>
          <p:nvPr/>
        </p:nvSpPr>
        <p:spPr>
          <a:xfrm>
            <a:off x="6920256" y="159518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5D0819-431D-FF4B-8C3C-05C85AB569C6}"/>
              </a:ext>
            </a:extLst>
          </p:cNvPr>
          <p:cNvSpPr txBox="1"/>
          <p:nvPr/>
        </p:nvSpPr>
        <p:spPr>
          <a:xfrm>
            <a:off x="3184792" y="2235117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6D8F3FE-0B1B-9443-A9B3-C316B43D67A2}"/>
              </a:ext>
            </a:extLst>
          </p:cNvPr>
          <p:cNvSpPr txBox="1"/>
          <p:nvPr/>
        </p:nvSpPr>
        <p:spPr>
          <a:xfrm>
            <a:off x="9412796" y="2249106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4BF24C4-8E0E-7E42-A716-DD4AE877F35E}"/>
              </a:ext>
            </a:extLst>
          </p:cNvPr>
          <p:cNvSpPr/>
          <p:nvPr/>
        </p:nvSpPr>
        <p:spPr>
          <a:xfrm>
            <a:off x="4919505" y="1705125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9A7F0CD-7178-1045-A6C3-29621E080B98}"/>
              </a:ext>
            </a:extLst>
          </p:cNvPr>
          <p:cNvSpPr/>
          <p:nvPr/>
        </p:nvSpPr>
        <p:spPr>
          <a:xfrm>
            <a:off x="7564285" y="1793154"/>
            <a:ext cx="763886" cy="467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AE61304A-F8CD-C54D-98B0-FC2B88F3D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915" y="1611268"/>
            <a:ext cx="1059293" cy="1059293"/>
          </a:xfrm>
          <a:prstGeom prst="rect">
            <a:avLst/>
          </a:prstGeom>
          <a:noFill/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B24AD4CC-86B4-5642-BE39-D4453A2633C4}"/>
              </a:ext>
            </a:extLst>
          </p:cNvPr>
          <p:cNvSpPr txBox="1"/>
          <p:nvPr/>
        </p:nvSpPr>
        <p:spPr>
          <a:xfrm>
            <a:off x="7607327" y="2137627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R2-A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0D7F5F-E078-EC48-A0B5-9B187FD9B2F5}"/>
              </a:ext>
            </a:extLst>
          </p:cNvPr>
          <p:cNvSpPr txBox="1"/>
          <p:nvPr/>
        </p:nvSpPr>
        <p:spPr>
          <a:xfrm>
            <a:off x="8027666" y="137120"/>
            <a:ext cx="3166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5"/>
                </a:solidFill>
              </a:rPr>
              <a:t>拠点内ネットワーク</a:t>
            </a:r>
            <a:r>
              <a:rPr lang="en-US" altLang="ja-JP" sz="2000" b="1" dirty="0">
                <a:solidFill>
                  <a:schemeClr val="accent5"/>
                </a:solidFill>
              </a:rPr>
              <a:t>(</a:t>
            </a:r>
            <a:r>
              <a:rPr lang="ja-JP" altLang="en-US" sz="2000" b="1">
                <a:solidFill>
                  <a:schemeClr val="accent5"/>
                </a:solidFill>
              </a:rPr>
              <a:t>大阪</a:t>
            </a:r>
            <a:r>
              <a:rPr lang="en-US" altLang="ja-JP" sz="2000" b="1" dirty="0">
                <a:solidFill>
                  <a:schemeClr val="accent5"/>
                </a:solidFill>
              </a:rPr>
              <a:t>)</a:t>
            </a:r>
            <a:endParaRPr lang="en-US" sz="2000" b="1" dirty="0">
              <a:solidFill>
                <a:schemeClr val="accent5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91FC07A-9097-C347-80A7-9ECE48FFF001}"/>
              </a:ext>
            </a:extLst>
          </p:cNvPr>
          <p:cNvSpPr txBox="1"/>
          <p:nvPr/>
        </p:nvSpPr>
        <p:spPr>
          <a:xfrm>
            <a:off x="1193038" y="143428"/>
            <a:ext cx="3166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5"/>
                </a:solidFill>
              </a:rPr>
              <a:t>拠点内ネットワーク</a:t>
            </a:r>
            <a:r>
              <a:rPr lang="en-US" altLang="ja-JP" sz="2000" b="1" dirty="0">
                <a:solidFill>
                  <a:schemeClr val="accent5"/>
                </a:solidFill>
              </a:rPr>
              <a:t>(</a:t>
            </a:r>
            <a:r>
              <a:rPr lang="ja-JP" altLang="en-US" sz="2000" b="1">
                <a:solidFill>
                  <a:schemeClr val="accent5"/>
                </a:solidFill>
              </a:rPr>
              <a:t>東京</a:t>
            </a:r>
            <a:r>
              <a:rPr lang="en-US" altLang="ja-JP" sz="2000" b="1" dirty="0">
                <a:solidFill>
                  <a:schemeClr val="accent5"/>
                </a:solidFill>
              </a:rPr>
              <a:t>)</a:t>
            </a:r>
            <a:endParaRPr lang="en-US" sz="2000" b="1" dirty="0">
              <a:solidFill>
                <a:schemeClr val="accent5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CA0F928-31C9-2F47-AF22-B322D3CFABA7}"/>
              </a:ext>
            </a:extLst>
          </p:cNvPr>
          <p:cNvSpPr txBox="1"/>
          <p:nvPr/>
        </p:nvSpPr>
        <p:spPr>
          <a:xfrm>
            <a:off x="5363088" y="129083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5"/>
                </a:solidFill>
              </a:rPr>
              <a:t>拠点間ネットワーク</a:t>
            </a:r>
            <a:endParaRPr lang="en-US" sz="2000" b="1" dirty="0">
              <a:solidFill>
                <a:schemeClr val="accent5"/>
              </a:solidFill>
            </a:endParaRP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EB412E15-E69B-3A4B-A04A-A21C061FC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976" y="1655009"/>
            <a:ext cx="1059293" cy="1059293"/>
          </a:xfrm>
          <a:prstGeom prst="rect">
            <a:avLst/>
          </a:prstGeom>
          <a:noFill/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50297C50-0B15-8F4C-90EB-902697BC471F}"/>
              </a:ext>
            </a:extLst>
          </p:cNvPr>
          <p:cNvSpPr txBox="1"/>
          <p:nvPr/>
        </p:nvSpPr>
        <p:spPr>
          <a:xfrm>
            <a:off x="4941941" y="2174116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R1-A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0BB062E-5FB1-C04F-861E-EA67295A93E9}"/>
              </a:ext>
            </a:extLst>
          </p:cNvPr>
          <p:cNvSpPr txBox="1"/>
          <p:nvPr/>
        </p:nvSpPr>
        <p:spPr>
          <a:xfrm>
            <a:off x="7834926" y="6066880"/>
            <a:ext cx="4253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accent3"/>
                </a:solidFill>
              </a:rPr>
              <a:t>別拠点の内部ネットワークを集約</a:t>
            </a:r>
            <a:endParaRPr lang="en-US" altLang="ja-JP" b="1" dirty="0">
              <a:solidFill>
                <a:schemeClr val="accent3"/>
              </a:solidFill>
            </a:endParaRPr>
          </a:p>
          <a:p>
            <a:pPr algn="ctr"/>
            <a:r>
              <a:rPr lang="en-US" b="1" dirty="0">
                <a:solidFill>
                  <a:schemeClr val="accent3"/>
                </a:solidFill>
              </a:rPr>
              <a:t>(</a:t>
            </a:r>
            <a:r>
              <a:rPr lang="ja-JP" altLang="en-US" b="1">
                <a:solidFill>
                  <a:schemeClr val="accent3"/>
                </a:solidFill>
              </a:rPr>
              <a:t>集約を前提としたアドレス割当が必要</a:t>
            </a:r>
            <a:r>
              <a:rPr lang="en-US" b="1" dirty="0">
                <a:solidFill>
                  <a:schemeClr val="accent3"/>
                </a:solidFill>
              </a:rPr>
              <a:t>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4D4DA39-1397-E449-AEE8-4EBF7DA60932}"/>
              </a:ext>
            </a:extLst>
          </p:cNvPr>
          <p:cNvSpPr txBox="1"/>
          <p:nvPr/>
        </p:nvSpPr>
        <p:spPr>
          <a:xfrm>
            <a:off x="1578044" y="547480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ルーティングテーブル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75E134D-E97A-3045-803A-2A179B966FC0}"/>
              </a:ext>
            </a:extLst>
          </p:cNvPr>
          <p:cNvSpPr/>
          <p:nvPr/>
        </p:nvSpPr>
        <p:spPr>
          <a:xfrm>
            <a:off x="8453383" y="4089169"/>
            <a:ext cx="3400928" cy="3705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E1BEDD6-790A-AB4C-B60F-68197B08C6D8}"/>
              </a:ext>
            </a:extLst>
          </p:cNvPr>
          <p:cNvSpPr/>
          <p:nvPr/>
        </p:nvSpPr>
        <p:spPr>
          <a:xfrm>
            <a:off x="10069107" y="1693876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6E9AD50B-BEFA-2445-8D85-50A66305E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578" y="1643760"/>
            <a:ext cx="1059293" cy="1059293"/>
          </a:xfrm>
          <a:prstGeom prst="rect">
            <a:avLst/>
          </a:prstGeom>
          <a:noFill/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B6876317-C1BC-524E-B5B2-F6332BDF1034}"/>
              </a:ext>
            </a:extLst>
          </p:cNvPr>
          <p:cNvSpPr txBox="1"/>
          <p:nvPr/>
        </p:nvSpPr>
        <p:spPr>
          <a:xfrm>
            <a:off x="10097845" y="217111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R2-B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99EA47-3035-F14A-AEFC-14A113D767F2}"/>
              </a:ext>
            </a:extLst>
          </p:cNvPr>
          <p:cNvSpPr txBox="1"/>
          <p:nvPr/>
        </p:nvSpPr>
        <p:spPr>
          <a:xfrm>
            <a:off x="3254926" y="1837899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10.1.0.0/24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8A5D387-DCEB-D845-B333-8C14295C1CE4}"/>
              </a:ext>
            </a:extLst>
          </p:cNvPr>
          <p:cNvCxnSpPr>
            <a:cxnSpLocks/>
          </p:cNvCxnSpPr>
          <p:nvPr/>
        </p:nvCxnSpPr>
        <p:spPr>
          <a:xfrm flipH="1" flipV="1">
            <a:off x="1445691" y="1289636"/>
            <a:ext cx="1098107" cy="7802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8A1A10-C5E0-C243-8F29-3E17D2EDFB0E}"/>
              </a:ext>
            </a:extLst>
          </p:cNvPr>
          <p:cNvCxnSpPr>
            <a:cxnSpLocks/>
          </p:cNvCxnSpPr>
          <p:nvPr/>
        </p:nvCxnSpPr>
        <p:spPr>
          <a:xfrm flipH="1">
            <a:off x="1484622" y="2295884"/>
            <a:ext cx="946741" cy="557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6096A26-F2C2-B54F-8B77-0FE0692B7409}"/>
              </a:ext>
            </a:extLst>
          </p:cNvPr>
          <p:cNvSpPr/>
          <p:nvPr/>
        </p:nvSpPr>
        <p:spPr>
          <a:xfrm>
            <a:off x="2338792" y="1677931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1AD415C2-C724-A444-8E3F-45055E405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263" y="1627815"/>
            <a:ext cx="1059293" cy="1059293"/>
          </a:xfrm>
          <a:prstGeom prst="rect">
            <a:avLst/>
          </a:prstGeom>
          <a:noFill/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68DD7E1-9204-174A-B74B-1E2363C46EEE}"/>
              </a:ext>
            </a:extLst>
          </p:cNvPr>
          <p:cNvSpPr txBox="1"/>
          <p:nvPr/>
        </p:nvSpPr>
        <p:spPr>
          <a:xfrm>
            <a:off x="2353736" y="215651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R1-B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CD6A6F-329B-7745-96DE-86B5AC524976}"/>
              </a:ext>
            </a:extLst>
          </p:cNvPr>
          <p:cNvSpPr txBox="1"/>
          <p:nvPr/>
        </p:nvSpPr>
        <p:spPr>
          <a:xfrm>
            <a:off x="411429" y="1610972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10.1.1.0/24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0A79461-A99E-B945-B381-B453D847EAC1}"/>
              </a:ext>
            </a:extLst>
          </p:cNvPr>
          <p:cNvSpPr txBox="1"/>
          <p:nvPr/>
        </p:nvSpPr>
        <p:spPr>
          <a:xfrm>
            <a:off x="388955" y="2198842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10.1.2.0/24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431101-8CBF-E448-A97B-FEFBB83CBF5F}"/>
              </a:ext>
            </a:extLst>
          </p:cNvPr>
          <p:cNvSpPr txBox="1"/>
          <p:nvPr/>
        </p:nvSpPr>
        <p:spPr>
          <a:xfrm>
            <a:off x="2047471" y="2444204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lo2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7CE3AAF-B969-E542-A1CD-9B526083C3E1}"/>
              </a:ext>
            </a:extLst>
          </p:cNvPr>
          <p:cNvSpPr txBox="1"/>
          <p:nvPr/>
        </p:nvSpPr>
        <p:spPr>
          <a:xfrm>
            <a:off x="2047471" y="1152966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lo1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1E288E9-A44C-A94A-8DAF-AF4683F34093}"/>
              </a:ext>
            </a:extLst>
          </p:cNvPr>
          <p:cNvSpPr txBox="1"/>
          <p:nvPr/>
        </p:nvSpPr>
        <p:spPr>
          <a:xfrm>
            <a:off x="2807235" y="1036854"/>
            <a:ext cx="1798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OSPF Area-0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DC3A6C-A3DC-B94E-B0B4-3D1A8B3B0E85}"/>
              </a:ext>
            </a:extLst>
          </p:cNvPr>
          <p:cNvSpPr txBox="1"/>
          <p:nvPr/>
        </p:nvSpPr>
        <p:spPr>
          <a:xfrm>
            <a:off x="8833310" y="1032498"/>
            <a:ext cx="1798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OSPF Area-0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C4AD88-D756-4844-9066-3FA30BFF161E}"/>
              </a:ext>
            </a:extLst>
          </p:cNvPr>
          <p:cNvSpPr txBox="1"/>
          <p:nvPr/>
        </p:nvSpPr>
        <p:spPr>
          <a:xfrm>
            <a:off x="6186287" y="1000083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Static</a:t>
            </a:r>
          </a:p>
        </p:txBody>
      </p:sp>
      <p:sp>
        <p:nvSpPr>
          <p:cNvPr id="82" name="Cloud 81">
            <a:extLst>
              <a:ext uri="{FF2B5EF4-FFF2-40B4-BE49-F238E27FC236}">
                <a16:creationId xmlns:a16="http://schemas.microsoft.com/office/drawing/2014/main" id="{B93AC00A-D669-6543-A8B9-64FC7B1CFD0B}"/>
              </a:ext>
            </a:extLst>
          </p:cNvPr>
          <p:cNvSpPr/>
          <p:nvPr/>
        </p:nvSpPr>
        <p:spPr>
          <a:xfrm>
            <a:off x="4919505" y="4797632"/>
            <a:ext cx="3071534" cy="1354349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F6A54FA-573A-CB4A-B39F-153C0867B933}"/>
              </a:ext>
            </a:extLst>
          </p:cNvPr>
          <p:cNvSpPr txBox="1"/>
          <p:nvPr/>
        </p:nvSpPr>
        <p:spPr>
          <a:xfrm>
            <a:off x="5920849" y="5575443"/>
            <a:ext cx="109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Internet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D6219208-58E7-C94A-8F99-23489B8BA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18" y="4787613"/>
            <a:ext cx="1059293" cy="1059293"/>
          </a:xfrm>
          <a:prstGeom prst="rect">
            <a:avLst/>
          </a:prstGeom>
          <a:noFill/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E5E310C-502D-E744-988C-F1A664FA46E9}"/>
              </a:ext>
            </a:extLst>
          </p:cNvPr>
          <p:cNvSpPr txBox="1"/>
          <p:nvPr/>
        </p:nvSpPr>
        <p:spPr>
          <a:xfrm>
            <a:off x="5277141" y="529290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ISP-1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7532EEE1-A479-884F-A83C-CEFEEE2F1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57" y="4797632"/>
            <a:ext cx="1059293" cy="1059293"/>
          </a:xfrm>
          <a:prstGeom prst="rect">
            <a:avLst/>
          </a:prstGeom>
          <a:noFill/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DC06B876-6CD4-564C-9D68-5C65155B370B}"/>
              </a:ext>
            </a:extLst>
          </p:cNvPr>
          <p:cNvSpPr txBox="1"/>
          <p:nvPr/>
        </p:nvSpPr>
        <p:spPr>
          <a:xfrm>
            <a:off x="6985180" y="530292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ISP-2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0A3C0A8-7BF6-7244-AD76-997ECA66023A}"/>
              </a:ext>
            </a:extLst>
          </p:cNvPr>
          <p:cNvCxnSpPr>
            <a:cxnSpLocks/>
          </p:cNvCxnSpPr>
          <p:nvPr/>
        </p:nvCxnSpPr>
        <p:spPr>
          <a:xfrm flipH="1" flipV="1">
            <a:off x="5304699" y="2482846"/>
            <a:ext cx="273159" cy="25439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641A7E2-2C8C-7E4C-AFFB-27E87DE74DE9}"/>
              </a:ext>
            </a:extLst>
          </p:cNvPr>
          <p:cNvCxnSpPr>
            <a:cxnSpLocks/>
          </p:cNvCxnSpPr>
          <p:nvPr/>
        </p:nvCxnSpPr>
        <p:spPr>
          <a:xfrm flipV="1">
            <a:off x="7577005" y="2442142"/>
            <a:ext cx="357611" cy="25846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AD03CE0-9525-AD47-B9F6-1E3149BDEA72}"/>
              </a:ext>
            </a:extLst>
          </p:cNvPr>
          <p:cNvSpPr txBox="1"/>
          <p:nvPr/>
        </p:nvSpPr>
        <p:spPr>
          <a:xfrm rot="4899125">
            <a:off x="4374467" y="3879327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172.16.0.0/16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0EE69DC-B25F-B544-A728-BA633D4D63EC}"/>
              </a:ext>
            </a:extLst>
          </p:cNvPr>
          <p:cNvSpPr txBox="1"/>
          <p:nvPr/>
        </p:nvSpPr>
        <p:spPr>
          <a:xfrm rot="5898960">
            <a:off x="7023164" y="3968101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172.17.0.0/16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EAC8E3A-8864-844E-9147-810B46C14BE0}"/>
              </a:ext>
            </a:extLst>
          </p:cNvPr>
          <p:cNvSpPr txBox="1"/>
          <p:nvPr/>
        </p:nvSpPr>
        <p:spPr>
          <a:xfrm>
            <a:off x="5806969" y="162511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EDA16B-AF09-FD4A-A775-91785CA955B5}"/>
              </a:ext>
            </a:extLst>
          </p:cNvPr>
          <p:cNvSpPr/>
          <p:nvPr/>
        </p:nvSpPr>
        <p:spPr>
          <a:xfrm>
            <a:off x="5454115" y="2582328"/>
            <a:ext cx="439856" cy="430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D6E819F-9583-9747-A9C0-8BC170EDE03A}"/>
              </a:ext>
            </a:extLst>
          </p:cNvPr>
          <p:cNvSpPr txBox="1"/>
          <p:nvPr/>
        </p:nvSpPr>
        <p:spPr>
          <a:xfrm>
            <a:off x="5436261" y="2461919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3ED39CD-D1FC-AF46-B2DE-D9200AB13E15}"/>
              </a:ext>
            </a:extLst>
          </p:cNvPr>
          <p:cNvSpPr/>
          <p:nvPr/>
        </p:nvSpPr>
        <p:spPr>
          <a:xfrm>
            <a:off x="7395070" y="2486493"/>
            <a:ext cx="439856" cy="460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6D30829-6870-DF48-9909-C9322E367B03}"/>
              </a:ext>
            </a:extLst>
          </p:cNvPr>
          <p:cNvSpPr txBox="1"/>
          <p:nvPr/>
        </p:nvSpPr>
        <p:spPr>
          <a:xfrm>
            <a:off x="7273197" y="2446269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A4F9E6D-7A35-7C47-B4F9-2E4B482DB651}"/>
              </a:ext>
            </a:extLst>
          </p:cNvPr>
          <p:cNvSpPr txBox="1"/>
          <p:nvPr/>
        </p:nvSpPr>
        <p:spPr>
          <a:xfrm>
            <a:off x="5572205" y="4302191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C631AC1-649B-3343-AEDB-9034CE53F920}"/>
              </a:ext>
            </a:extLst>
          </p:cNvPr>
          <p:cNvSpPr txBox="1"/>
          <p:nvPr/>
        </p:nvSpPr>
        <p:spPr>
          <a:xfrm>
            <a:off x="7023994" y="427320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147" name="Triangle 146">
            <a:extLst>
              <a:ext uri="{FF2B5EF4-FFF2-40B4-BE49-F238E27FC236}">
                <a16:creationId xmlns:a16="http://schemas.microsoft.com/office/drawing/2014/main" id="{B3A53F63-2672-AB42-BD6F-322D8D9A3C0E}"/>
              </a:ext>
            </a:extLst>
          </p:cNvPr>
          <p:cNvSpPr/>
          <p:nvPr/>
        </p:nvSpPr>
        <p:spPr>
          <a:xfrm rot="2390737">
            <a:off x="3946207" y="2233079"/>
            <a:ext cx="595164" cy="253521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703E13B-5CB5-5647-84A3-F7191DEC2B4F}"/>
              </a:ext>
            </a:extLst>
          </p:cNvPr>
          <p:cNvSpPr/>
          <p:nvPr/>
        </p:nvSpPr>
        <p:spPr>
          <a:xfrm>
            <a:off x="810125" y="3526279"/>
            <a:ext cx="3710895" cy="3179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riangle 153">
            <a:extLst>
              <a:ext uri="{FF2B5EF4-FFF2-40B4-BE49-F238E27FC236}">
                <a16:creationId xmlns:a16="http://schemas.microsoft.com/office/drawing/2014/main" id="{7CD92491-8265-1A42-8C4A-5213EB1BE35D}"/>
              </a:ext>
            </a:extLst>
          </p:cNvPr>
          <p:cNvSpPr/>
          <p:nvPr/>
        </p:nvSpPr>
        <p:spPr>
          <a:xfrm rot="20102646">
            <a:off x="8452995" y="2425164"/>
            <a:ext cx="595164" cy="253521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B31EF76-EC67-EA4E-9BA2-38AB65A62C77}"/>
              </a:ext>
            </a:extLst>
          </p:cNvPr>
          <p:cNvSpPr/>
          <p:nvPr/>
        </p:nvSpPr>
        <p:spPr>
          <a:xfrm>
            <a:off x="8298399" y="3526279"/>
            <a:ext cx="3710895" cy="24597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E69C56B-F0FE-0D48-B616-F314A49D259E}"/>
              </a:ext>
            </a:extLst>
          </p:cNvPr>
          <p:cNvSpPr/>
          <p:nvPr/>
        </p:nvSpPr>
        <p:spPr>
          <a:xfrm>
            <a:off x="964742" y="4380323"/>
            <a:ext cx="3400928" cy="11060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26B2CD0-9A03-5840-825B-9DB7FEDAECA5}"/>
              </a:ext>
            </a:extLst>
          </p:cNvPr>
          <p:cNvSpPr/>
          <p:nvPr/>
        </p:nvSpPr>
        <p:spPr>
          <a:xfrm>
            <a:off x="8448384" y="4380324"/>
            <a:ext cx="3400928" cy="368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9" name="Table 158">
            <a:extLst>
              <a:ext uri="{FF2B5EF4-FFF2-40B4-BE49-F238E27FC236}">
                <a16:creationId xmlns:a16="http://schemas.microsoft.com/office/drawing/2014/main" id="{037320F5-6D13-944B-8A48-7620A9DFF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677035"/>
              </p:ext>
            </p:extLst>
          </p:nvPr>
        </p:nvGraphicFramePr>
        <p:xfrm>
          <a:off x="950722" y="3642460"/>
          <a:ext cx="3422257" cy="2961640"/>
        </p:xfrm>
        <a:graphic>
          <a:graphicData uri="http://schemas.openxmlformats.org/drawingml/2006/table">
            <a:tbl>
              <a:tblPr firstRow="1" bandRow="1"/>
              <a:tblGrid>
                <a:gridCol w="2029836">
                  <a:extLst>
                    <a:ext uri="{9D8B030D-6E8A-4147-A177-3AD203B41FA5}">
                      <a16:colId xmlns:a16="http://schemas.microsoft.com/office/drawing/2014/main" val="3165905422"/>
                    </a:ext>
                  </a:extLst>
                </a:gridCol>
                <a:gridCol w="1392421">
                  <a:extLst>
                    <a:ext uri="{9D8B030D-6E8A-4147-A177-3AD203B41FA5}">
                      <a16:colId xmlns:a16="http://schemas.microsoft.com/office/drawing/2014/main" val="2467080021"/>
                    </a:ext>
                  </a:extLst>
                </a:gridCol>
              </a:tblGrid>
              <a:tr h="340638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ネットワーク</a:t>
                      </a:r>
                      <a:endParaRPr lang="en-US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0.0.0.0/0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172.16.0.1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73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10.1.0.0/24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98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10.1.1.0/24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10.1.0.2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717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10.1.2.0/24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10.1.0.2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33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10.2.0.0/16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192.168.0.2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97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172.16.0.0/16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5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192.168.0.0/24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28439"/>
                  </a:ext>
                </a:extLst>
              </a:tr>
            </a:tbl>
          </a:graphicData>
        </a:graphic>
      </p:graphicFrame>
      <p:graphicFrame>
        <p:nvGraphicFramePr>
          <p:cNvPr id="160" name="Table 159">
            <a:extLst>
              <a:ext uri="{FF2B5EF4-FFF2-40B4-BE49-F238E27FC236}">
                <a16:creationId xmlns:a16="http://schemas.microsoft.com/office/drawing/2014/main" id="{EE74B153-CF84-074B-8E1C-F5823F419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952271"/>
              </p:ext>
            </p:extLst>
          </p:nvPr>
        </p:nvGraphicFramePr>
        <p:xfrm>
          <a:off x="8432054" y="3645659"/>
          <a:ext cx="3422257" cy="2219960"/>
        </p:xfrm>
        <a:graphic>
          <a:graphicData uri="http://schemas.openxmlformats.org/drawingml/2006/table">
            <a:tbl>
              <a:tblPr firstRow="1" bandRow="1"/>
              <a:tblGrid>
                <a:gridCol w="2029836">
                  <a:extLst>
                    <a:ext uri="{9D8B030D-6E8A-4147-A177-3AD203B41FA5}">
                      <a16:colId xmlns:a16="http://schemas.microsoft.com/office/drawing/2014/main" val="3165905422"/>
                    </a:ext>
                  </a:extLst>
                </a:gridCol>
                <a:gridCol w="1392421">
                  <a:extLst>
                    <a:ext uri="{9D8B030D-6E8A-4147-A177-3AD203B41FA5}">
                      <a16:colId xmlns:a16="http://schemas.microsoft.com/office/drawing/2014/main" val="2467080021"/>
                    </a:ext>
                  </a:extLst>
                </a:gridCol>
              </a:tblGrid>
              <a:tr h="350777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ネットワーク</a:t>
                      </a:r>
                      <a:endParaRPr lang="en-US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0.0.0.0/0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172.17.0.1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73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10.1.0.0/16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192.168.0.1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98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10.2.0.0/16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97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172.16.0.0/16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5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192.168.0.0/24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28439"/>
                  </a:ext>
                </a:extLst>
              </a:tr>
            </a:tbl>
          </a:graphicData>
        </a:graphic>
      </p:graphicFrame>
      <p:sp>
        <p:nvSpPr>
          <p:cNvPr id="161" name="TextBox 160">
            <a:extLst>
              <a:ext uri="{FF2B5EF4-FFF2-40B4-BE49-F238E27FC236}">
                <a16:creationId xmlns:a16="http://schemas.microsoft.com/office/drawing/2014/main" id="{D2578DE4-6680-3041-B9D3-93A83A516761}"/>
              </a:ext>
            </a:extLst>
          </p:cNvPr>
          <p:cNvSpPr txBox="1"/>
          <p:nvPr/>
        </p:nvSpPr>
        <p:spPr>
          <a:xfrm>
            <a:off x="1307100" y="318411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accent1"/>
                </a:solidFill>
              </a:rPr>
              <a:t>ルーティングテーブル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1DB47D6-E29C-9A45-9C2F-4C8CE2A14575}"/>
              </a:ext>
            </a:extLst>
          </p:cNvPr>
          <p:cNvSpPr txBox="1"/>
          <p:nvPr/>
        </p:nvSpPr>
        <p:spPr>
          <a:xfrm>
            <a:off x="9087476" y="315326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accent1"/>
                </a:solidFill>
              </a:rPr>
              <a:t>ルーティングテーブル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89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09430BD-ABE9-4341-848E-AC0ECA54ACD3}"/>
              </a:ext>
            </a:extLst>
          </p:cNvPr>
          <p:cNvSpPr/>
          <p:nvPr/>
        </p:nvSpPr>
        <p:spPr>
          <a:xfrm>
            <a:off x="322912" y="951009"/>
            <a:ext cx="4829113" cy="2128028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AFC067A-2941-4E43-B696-E43C5799DC3F}"/>
              </a:ext>
            </a:extLst>
          </p:cNvPr>
          <p:cNvSpPr/>
          <p:nvPr/>
        </p:nvSpPr>
        <p:spPr>
          <a:xfrm>
            <a:off x="5491671" y="945989"/>
            <a:ext cx="2300561" cy="2137850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4008167-CF3A-164D-9697-2D485A2DFAC4}"/>
              </a:ext>
            </a:extLst>
          </p:cNvPr>
          <p:cNvSpPr/>
          <p:nvPr/>
        </p:nvSpPr>
        <p:spPr>
          <a:xfrm>
            <a:off x="8116381" y="945989"/>
            <a:ext cx="3077536" cy="2137851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2DB41C-311B-2E46-A571-575F7C6E0964}"/>
              </a:ext>
            </a:extLst>
          </p:cNvPr>
          <p:cNvSpPr txBox="1"/>
          <p:nvPr/>
        </p:nvSpPr>
        <p:spPr>
          <a:xfrm>
            <a:off x="1992635" y="510573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10.1.0.0/16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89BE5F-4B97-E04A-95F0-15E44706A6AC}"/>
              </a:ext>
            </a:extLst>
          </p:cNvPr>
          <p:cNvSpPr txBox="1"/>
          <p:nvPr/>
        </p:nvSpPr>
        <p:spPr>
          <a:xfrm>
            <a:off x="4252657" y="2268293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AA6D12-4E4B-8D41-8B59-91A37ED11951}"/>
              </a:ext>
            </a:extLst>
          </p:cNvPr>
          <p:cNvSpPr txBox="1"/>
          <p:nvPr/>
        </p:nvSpPr>
        <p:spPr>
          <a:xfrm>
            <a:off x="5610923" y="498378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192.168.0.0/24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06C684-BD26-D745-A24C-46F8F1B4104C}"/>
              </a:ext>
            </a:extLst>
          </p:cNvPr>
          <p:cNvSpPr txBox="1"/>
          <p:nvPr/>
        </p:nvSpPr>
        <p:spPr>
          <a:xfrm>
            <a:off x="8695688" y="507166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10.2.0.0/16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0AB9A0-CD41-CA47-B92E-9C7F8D9EC931}"/>
              </a:ext>
            </a:extLst>
          </p:cNvPr>
          <p:cNvCxnSpPr>
            <a:cxnSpLocks/>
          </p:cNvCxnSpPr>
          <p:nvPr/>
        </p:nvCxnSpPr>
        <p:spPr>
          <a:xfrm flipH="1">
            <a:off x="2600893" y="2191238"/>
            <a:ext cx="7638731" cy="438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1C9842-D49F-D344-BFEF-DBED6A2B0D22}"/>
              </a:ext>
            </a:extLst>
          </p:cNvPr>
          <p:cNvSpPr txBox="1"/>
          <p:nvPr/>
        </p:nvSpPr>
        <p:spPr>
          <a:xfrm>
            <a:off x="8447557" y="16197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49C1A-882B-1F45-BE8D-C8C25CE32797}"/>
              </a:ext>
            </a:extLst>
          </p:cNvPr>
          <p:cNvSpPr txBox="1"/>
          <p:nvPr/>
        </p:nvSpPr>
        <p:spPr>
          <a:xfrm>
            <a:off x="6920256" y="159518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5D0819-431D-FF4B-8C3C-05C85AB569C6}"/>
              </a:ext>
            </a:extLst>
          </p:cNvPr>
          <p:cNvSpPr txBox="1"/>
          <p:nvPr/>
        </p:nvSpPr>
        <p:spPr>
          <a:xfrm>
            <a:off x="3184792" y="2235117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6D8F3FE-0B1B-9443-A9B3-C316B43D67A2}"/>
              </a:ext>
            </a:extLst>
          </p:cNvPr>
          <p:cNvSpPr txBox="1"/>
          <p:nvPr/>
        </p:nvSpPr>
        <p:spPr>
          <a:xfrm>
            <a:off x="9412796" y="2249106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4BF24C4-8E0E-7E42-A716-DD4AE877F35E}"/>
              </a:ext>
            </a:extLst>
          </p:cNvPr>
          <p:cNvSpPr/>
          <p:nvPr/>
        </p:nvSpPr>
        <p:spPr>
          <a:xfrm>
            <a:off x="4919505" y="1705125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9A7F0CD-7178-1045-A6C3-29621E080B98}"/>
              </a:ext>
            </a:extLst>
          </p:cNvPr>
          <p:cNvSpPr/>
          <p:nvPr/>
        </p:nvSpPr>
        <p:spPr>
          <a:xfrm>
            <a:off x="7564285" y="1793154"/>
            <a:ext cx="763886" cy="467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AE61304A-F8CD-C54D-98B0-FC2B88F3D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915" y="1611268"/>
            <a:ext cx="1059293" cy="1059293"/>
          </a:xfrm>
          <a:prstGeom prst="rect">
            <a:avLst/>
          </a:prstGeom>
          <a:noFill/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B24AD4CC-86B4-5642-BE39-D4453A2633C4}"/>
              </a:ext>
            </a:extLst>
          </p:cNvPr>
          <p:cNvSpPr txBox="1"/>
          <p:nvPr/>
        </p:nvSpPr>
        <p:spPr>
          <a:xfrm>
            <a:off x="7607327" y="2137627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R2-A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0D7F5F-E078-EC48-A0B5-9B187FD9B2F5}"/>
              </a:ext>
            </a:extLst>
          </p:cNvPr>
          <p:cNvSpPr txBox="1"/>
          <p:nvPr/>
        </p:nvSpPr>
        <p:spPr>
          <a:xfrm>
            <a:off x="8027666" y="137120"/>
            <a:ext cx="3166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5"/>
                </a:solidFill>
              </a:rPr>
              <a:t>拠点内ネットワーク</a:t>
            </a:r>
            <a:r>
              <a:rPr lang="en-US" altLang="ja-JP" sz="2000" b="1" dirty="0">
                <a:solidFill>
                  <a:schemeClr val="accent5"/>
                </a:solidFill>
              </a:rPr>
              <a:t>(</a:t>
            </a:r>
            <a:r>
              <a:rPr lang="ja-JP" altLang="en-US" sz="2000" b="1">
                <a:solidFill>
                  <a:schemeClr val="accent5"/>
                </a:solidFill>
              </a:rPr>
              <a:t>大阪</a:t>
            </a:r>
            <a:r>
              <a:rPr lang="en-US" altLang="ja-JP" sz="2000" b="1" dirty="0">
                <a:solidFill>
                  <a:schemeClr val="accent5"/>
                </a:solidFill>
              </a:rPr>
              <a:t>)</a:t>
            </a:r>
            <a:endParaRPr lang="en-US" sz="2000" b="1" dirty="0">
              <a:solidFill>
                <a:schemeClr val="accent5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91FC07A-9097-C347-80A7-9ECE48FFF001}"/>
              </a:ext>
            </a:extLst>
          </p:cNvPr>
          <p:cNvSpPr txBox="1"/>
          <p:nvPr/>
        </p:nvSpPr>
        <p:spPr>
          <a:xfrm>
            <a:off x="1193038" y="143428"/>
            <a:ext cx="3166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5"/>
                </a:solidFill>
              </a:rPr>
              <a:t>拠点内ネットワーク</a:t>
            </a:r>
            <a:r>
              <a:rPr lang="en-US" altLang="ja-JP" sz="2000" b="1" dirty="0">
                <a:solidFill>
                  <a:schemeClr val="accent5"/>
                </a:solidFill>
              </a:rPr>
              <a:t>(</a:t>
            </a:r>
            <a:r>
              <a:rPr lang="ja-JP" altLang="en-US" sz="2000" b="1">
                <a:solidFill>
                  <a:schemeClr val="accent5"/>
                </a:solidFill>
              </a:rPr>
              <a:t>東京</a:t>
            </a:r>
            <a:r>
              <a:rPr lang="en-US" altLang="ja-JP" sz="2000" b="1" dirty="0">
                <a:solidFill>
                  <a:schemeClr val="accent5"/>
                </a:solidFill>
              </a:rPr>
              <a:t>)</a:t>
            </a:r>
            <a:endParaRPr lang="en-US" sz="2000" b="1" dirty="0">
              <a:solidFill>
                <a:schemeClr val="accent5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CA0F928-31C9-2F47-AF22-B322D3CFABA7}"/>
              </a:ext>
            </a:extLst>
          </p:cNvPr>
          <p:cNvSpPr txBox="1"/>
          <p:nvPr/>
        </p:nvSpPr>
        <p:spPr>
          <a:xfrm>
            <a:off x="5363088" y="129083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5"/>
                </a:solidFill>
              </a:rPr>
              <a:t>拠点間ネットワーク</a:t>
            </a:r>
            <a:endParaRPr lang="en-US" sz="2000" b="1" dirty="0">
              <a:solidFill>
                <a:schemeClr val="accent5"/>
              </a:solidFill>
            </a:endParaRP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EB412E15-E69B-3A4B-A04A-A21C061FC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976" y="1655009"/>
            <a:ext cx="1059293" cy="1059293"/>
          </a:xfrm>
          <a:prstGeom prst="rect">
            <a:avLst/>
          </a:prstGeom>
          <a:noFill/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50297C50-0B15-8F4C-90EB-902697BC471F}"/>
              </a:ext>
            </a:extLst>
          </p:cNvPr>
          <p:cNvSpPr txBox="1"/>
          <p:nvPr/>
        </p:nvSpPr>
        <p:spPr>
          <a:xfrm>
            <a:off x="4941941" y="2174116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R1-A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0BB062E-5FB1-C04F-861E-EA67295A93E9}"/>
              </a:ext>
            </a:extLst>
          </p:cNvPr>
          <p:cNvSpPr txBox="1"/>
          <p:nvPr/>
        </p:nvSpPr>
        <p:spPr>
          <a:xfrm>
            <a:off x="7834926" y="6066880"/>
            <a:ext cx="4253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accent3"/>
                </a:solidFill>
              </a:rPr>
              <a:t>別拠点の内部ネットワークを集約</a:t>
            </a:r>
            <a:endParaRPr lang="en-US" altLang="ja-JP" b="1" dirty="0">
              <a:solidFill>
                <a:schemeClr val="accent3"/>
              </a:solidFill>
            </a:endParaRPr>
          </a:p>
          <a:p>
            <a:pPr algn="ctr"/>
            <a:r>
              <a:rPr lang="en-US" b="1" dirty="0">
                <a:solidFill>
                  <a:schemeClr val="accent3"/>
                </a:solidFill>
              </a:rPr>
              <a:t>(</a:t>
            </a:r>
            <a:r>
              <a:rPr lang="ja-JP" altLang="en-US" b="1">
                <a:solidFill>
                  <a:schemeClr val="accent3"/>
                </a:solidFill>
              </a:rPr>
              <a:t>集約を前提としたアドレス割当が必要</a:t>
            </a:r>
            <a:r>
              <a:rPr lang="en-US" b="1" dirty="0">
                <a:solidFill>
                  <a:schemeClr val="accent3"/>
                </a:solidFill>
              </a:rPr>
              <a:t>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4D4DA39-1397-E449-AEE8-4EBF7DA60932}"/>
              </a:ext>
            </a:extLst>
          </p:cNvPr>
          <p:cNvSpPr txBox="1"/>
          <p:nvPr/>
        </p:nvSpPr>
        <p:spPr>
          <a:xfrm>
            <a:off x="1578044" y="547480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ルーティングテーブル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75E134D-E97A-3045-803A-2A179B966FC0}"/>
              </a:ext>
            </a:extLst>
          </p:cNvPr>
          <p:cNvSpPr/>
          <p:nvPr/>
        </p:nvSpPr>
        <p:spPr>
          <a:xfrm>
            <a:off x="8453383" y="4089169"/>
            <a:ext cx="3400928" cy="3705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E1BEDD6-790A-AB4C-B60F-68197B08C6D8}"/>
              </a:ext>
            </a:extLst>
          </p:cNvPr>
          <p:cNvSpPr/>
          <p:nvPr/>
        </p:nvSpPr>
        <p:spPr>
          <a:xfrm>
            <a:off x="10069107" y="1693876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6E9AD50B-BEFA-2445-8D85-50A66305E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578" y="1643760"/>
            <a:ext cx="1059293" cy="1059293"/>
          </a:xfrm>
          <a:prstGeom prst="rect">
            <a:avLst/>
          </a:prstGeom>
          <a:noFill/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B6876317-C1BC-524E-B5B2-F6332BDF1034}"/>
              </a:ext>
            </a:extLst>
          </p:cNvPr>
          <p:cNvSpPr txBox="1"/>
          <p:nvPr/>
        </p:nvSpPr>
        <p:spPr>
          <a:xfrm>
            <a:off x="10097845" y="217111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R2-B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99EA47-3035-F14A-AEFC-14A113D767F2}"/>
              </a:ext>
            </a:extLst>
          </p:cNvPr>
          <p:cNvSpPr txBox="1"/>
          <p:nvPr/>
        </p:nvSpPr>
        <p:spPr>
          <a:xfrm>
            <a:off x="3254926" y="1837899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10.1.0.0/24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8A5D387-DCEB-D845-B333-8C14295C1CE4}"/>
              </a:ext>
            </a:extLst>
          </p:cNvPr>
          <p:cNvCxnSpPr>
            <a:cxnSpLocks/>
          </p:cNvCxnSpPr>
          <p:nvPr/>
        </p:nvCxnSpPr>
        <p:spPr>
          <a:xfrm flipH="1" flipV="1">
            <a:off x="1445691" y="1289636"/>
            <a:ext cx="1098107" cy="7802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8A1A10-C5E0-C243-8F29-3E17D2EDFB0E}"/>
              </a:ext>
            </a:extLst>
          </p:cNvPr>
          <p:cNvCxnSpPr>
            <a:cxnSpLocks/>
          </p:cNvCxnSpPr>
          <p:nvPr/>
        </p:nvCxnSpPr>
        <p:spPr>
          <a:xfrm flipH="1">
            <a:off x="1484622" y="2295884"/>
            <a:ext cx="946741" cy="557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6096A26-F2C2-B54F-8B77-0FE0692B7409}"/>
              </a:ext>
            </a:extLst>
          </p:cNvPr>
          <p:cNvSpPr/>
          <p:nvPr/>
        </p:nvSpPr>
        <p:spPr>
          <a:xfrm>
            <a:off x="2338792" y="1677931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1AD415C2-C724-A444-8E3F-45055E405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263" y="1627815"/>
            <a:ext cx="1059293" cy="1059293"/>
          </a:xfrm>
          <a:prstGeom prst="rect">
            <a:avLst/>
          </a:prstGeom>
          <a:noFill/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68DD7E1-9204-174A-B74B-1E2363C46EEE}"/>
              </a:ext>
            </a:extLst>
          </p:cNvPr>
          <p:cNvSpPr txBox="1"/>
          <p:nvPr/>
        </p:nvSpPr>
        <p:spPr>
          <a:xfrm>
            <a:off x="2353736" y="215651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R1-B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CD6A6F-329B-7745-96DE-86B5AC524976}"/>
              </a:ext>
            </a:extLst>
          </p:cNvPr>
          <p:cNvSpPr txBox="1"/>
          <p:nvPr/>
        </p:nvSpPr>
        <p:spPr>
          <a:xfrm>
            <a:off x="411429" y="1610972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10.1.1.0/24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0A79461-A99E-B945-B381-B453D847EAC1}"/>
              </a:ext>
            </a:extLst>
          </p:cNvPr>
          <p:cNvSpPr txBox="1"/>
          <p:nvPr/>
        </p:nvSpPr>
        <p:spPr>
          <a:xfrm>
            <a:off x="388955" y="2198842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10.1.2.0/24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431101-8CBF-E448-A97B-FEFBB83CBF5F}"/>
              </a:ext>
            </a:extLst>
          </p:cNvPr>
          <p:cNvSpPr txBox="1"/>
          <p:nvPr/>
        </p:nvSpPr>
        <p:spPr>
          <a:xfrm>
            <a:off x="2047471" y="2444204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lo2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7CE3AAF-B969-E542-A1CD-9B526083C3E1}"/>
              </a:ext>
            </a:extLst>
          </p:cNvPr>
          <p:cNvSpPr txBox="1"/>
          <p:nvPr/>
        </p:nvSpPr>
        <p:spPr>
          <a:xfrm>
            <a:off x="2047471" y="1152966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lo1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1E288E9-A44C-A94A-8DAF-AF4683F34093}"/>
              </a:ext>
            </a:extLst>
          </p:cNvPr>
          <p:cNvSpPr txBox="1"/>
          <p:nvPr/>
        </p:nvSpPr>
        <p:spPr>
          <a:xfrm>
            <a:off x="2803652" y="1026787"/>
            <a:ext cx="1798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OSPF Area-1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DC3A6C-A3DC-B94E-B0B4-3D1A8B3B0E85}"/>
              </a:ext>
            </a:extLst>
          </p:cNvPr>
          <p:cNvSpPr txBox="1"/>
          <p:nvPr/>
        </p:nvSpPr>
        <p:spPr>
          <a:xfrm>
            <a:off x="8767516" y="1023734"/>
            <a:ext cx="1798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OSPF Area-2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C4AD88-D756-4844-9066-3FA30BFF161E}"/>
              </a:ext>
            </a:extLst>
          </p:cNvPr>
          <p:cNvSpPr txBox="1"/>
          <p:nvPr/>
        </p:nvSpPr>
        <p:spPr>
          <a:xfrm>
            <a:off x="5713627" y="1023734"/>
            <a:ext cx="1798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OSPF Area-0</a:t>
            </a:r>
          </a:p>
        </p:txBody>
      </p:sp>
      <p:sp>
        <p:nvSpPr>
          <p:cNvPr id="82" name="Cloud 81">
            <a:extLst>
              <a:ext uri="{FF2B5EF4-FFF2-40B4-BE49-F238E27FC236}">
                <a16:creationId xmlns:a16="http://schemas.microsoft.com/office/drawing/2014/main" id="{B93AC00A-D669-6543-A8B9-64FC7B1CFD0B}"/>
              </a:ext>
            </a:extLst>
          </p:cNvPr>
          <p:cNvSpPr/>
          <p:nvPr/>
        </p:nvSpPr>
        <p:spPr>
          <a:xfrm>
            <a:off x="4919505" y="4797632"/>
            <a:ext cx="3071534" cy="1354349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F6A54FA-573A-CB4A-B39F-153C0867B933}"/>
              </a:ext>
            </a:extLst>
          </p:cNvPr>
          <p:cNvSpPr txBox="1"/>
          <p:nvPr/>
        </p:nvSpPr>
        <p:spPr>
          <a:xfrm>
            <a:off x="5920849" y="5575443"/>
            <a:ext cx="109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Internet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D6219208-58E7-C94A-8F99-23489B8BA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18" y="4787613"/>
            <a:ext cx="1059293" cy="1059293"/>
          </a:xfrm>
          <a:prstGeom prst="rect">
            <a:avLst/>
          </a:prstGeom>
          <a:noFill/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E5E310C-502D-E744-988C-F1A664FA46E9}"/>
              </a:ext>
            </a:extLst>
          </p:cNvPr>
          <p:cNvSpPr txBox="1"/>
          <p:nvPr/>
        </p:nvSpPr>
        <p:spPr>
          <a:xfrm>
            <a:off x="5277141" y="529290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ISP-1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7532EEE1-A479-884F-A83C-CEFEEE2F1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57" y="4797632"/>
            <a:ext cx="1059293" cy="1059293"/>
          </a:xfrm>
          <a:prstGeom prst="rect">
            <a:avLst/>
          </a:prstGeom>
          <a:noFill/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DC06B876-6CD4-564C-9D68-5C65155B370B}"/>
              </a:ext>
            </a:extLst>
          </p:cNvPr>
          <p:cNvSpPr txBox="1"/>
          <p:nvPr/>
        </p:nvSpPr>
        <p:spPr>
          <a:xfrm>
            <a:off x="6985180" y="530292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ISP-2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0A3C0A8-7BF6-7244-AD76-997ECA66023A}"/>
              </a:ext>
            </a:extLst>
          </p:cNvPr>
          <p:cNvCxnSpPr>
            <a:cxnSpLocks/>
          </p:cNvCxnSpPr>
          <p:nvPr/>
        </p:nvCxnSpPr>
        <p:spPr>
          <a:xfrm flipH="1" flipV="1">
            <a:off x="5304699" y="2482846"/>
            <a:ext cx="273159" cy="25439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641A7E2-2C8C-7E4C-AFFB-27E87DE74DE9}"/>
              </a:ext>
            </a:extLst>
          </p:cNvPr>
          <p:cNvCxnSpPr>
            <a:cxnSpLocks/>
          </p:cNvCxnSpPr>
          <p:nvPr/>
        </p:nvCxnSpPr>
        <p:spPr>
          <a:xfrm flipV="1">
            <a:off x="7577005" y="2442142"/>
            <a:ext cx="357611" cy="25846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AD03CE0-9525-AD47-B9F6-1E3149BDEA72}"/>
              </a:ext>
            </a:extLst>
          </p:cNvPr>
          <p:cNvSpPr txBox="1"/>
          <p:nvPr/>
        </p:nvSpPr>
        <p:spPr>
          <a:xfrm rot="4899125">
            <a:off x="4374467" y="3879327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172.16.0.0/16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0EE69DC-B25F-B544-A728-BA633D4D63EC}"/>
              </a:ext>
            </a:extLst>
          </p:cNvPr>
          <p:cNvSpPr txBox="1"/>
          <p:nvPr/>
        </p:nvSpPr>
        <p:spPr>
          <a:xfrm rot="5898960">
            <a:off x="7023164" y="3968101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172.17.0.0/16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EAC8E3A-8864-844E-9147-810B46C14BE0}"/>
              </a:ext>
            </a:extLst>
          </p:cNvPr>
          <p:cNvSpPr txBox="1"/>
          <p:nvPr/>
        </p:nvSpPr>
        <p:spPr>
          <a:xfrm>
            <a:off x="5806969" y="162511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EDA16B-AF09-FD4A-A775-91785CA955B5}"/>
              </a:ext>
            </a:extLst>
          </p:cNvPr>
          <p:cNvSpPr/>
          <p:nvPr/>
        </p:nvSpPr>
        <p:spPr>
          <a:xfrm>
            <a:off x="5454115" y="2582328"/>
            <a:ext cx="439856" cy="430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D6E819F-9583-9747-A9C0-8BC170EDE03A}"/>
              </a:ext>
            </a:extLst>
          </p:cNvPr>
          <p:cNvSpPr txBox="1"/>
          <p:nvPr/>
        </p:nvSpPr>
        <p:spPr>
          <a:xfrm>
            <a:off x="5436261" y="2461919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3ED39CD-D1FC-AF46-B2DE-D9200AB13E15}"/>
              </a:ext>
            </a:extLst>
          </p:cNvPr>
          <p:cNvSpPr/>
          <p:nvPr/>
        </p:nvSpPr>
        <p:spPr>
          <a:xfrm>
            <a:off x="7395070" y="2486493"/>
            <a:ext cx="439856" cy="460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6D30829-6870-DF48-9909-C9322E367B03}"/>
              </a:ext>
            </a:extLst>
          </p:cNvPr>
          <p:cNvSpPr txBox="1"/>
          <p:nvPr/>
        </p:nvSpPr>
        <p:spPr>
          <a:xfrm>
            <a:off x="7273197" y="2446269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A4F9E6D-7A35-7C47-B4F9-2E4B482DB651}"/>
              </a:ext>
            </a:extLst>
          </p:cNvPr>
          <p:cNvSpPr txBox="1"/>
          <p:nvPr/>
        </p:nvSpPr>
        <p:spPr>
          <a:xfrm>
            <a:off x="5572205" y="4302191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C631AC1-649B-3343-AEDB-9034CE53F920}"/>
              </a:ext>
            </a:extLst>
          </p:cNvPr>
          <p:cNvSpPr txBox="1"/>
          <p:nvPr/>
        </p:nvSpPr>
        <p:spPr>
          <a:xfrm>
            <a:off x="7023994" y="427320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147" name="Triangle 146">
            <a:extLst>
              <a:ext uri="{FF2B5EF4-FFF2-40B4-BE49-F238E27FC236}">
                <a16:creationId xmlns:a16="http://schemas.microsoft.com/office/drawing/2014/main" id="{B3A53F63-2672-AB42-BD6F-322D8D9A3C0E}"/>
              </a:ext>
            </a:extLst>
          </p:cNvPr>
          <p:cNvSpPr/>
          <p:nvPr/>
        </p:nvSpPr>
        <p:spPr>
          <a:xfrm rot="2390737">
            <a:off x="3946207" y="2233079"/>
            <a:ext cx="595164" cy="253521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703E13B-5CB5-5647-84A3-F7191DEC2B4F}"/>
              </a:ext>
            </a:extLst>
          </p:cNvPr>
          <p:cNvSpPr/>
          <p:nvPr/>
        </p:nvSpPr>
        <p:spPr>
          <a:xfrm>
            <a:off x="810125" y="3526279"/>
            <a:ext cx="3710895" cy="3179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riangle 153">
            <a:extLst>
              <a:ext uri="{FF2B5EF4-FFF2-40B4-BE49-F238E27FC236}">
                <a16:creationId xmlns:a16="http://schemas.microsoft.com/office/drawing/2014/main" id="{7CD92491-8265-1A42-8C4A-5213EB1BE35D}"/>
              </a:ext>
            </a:extLst>
          </p:cNvPr>
          <p:cNvSpPr/>
          <p:nvPr/>
        </p:nvSpPr>
        <p:spPr>
          <a:xfrm rot="20102646">
            <a:off x="8452995" y="2425164"/>
            <a:ext cx="595164" cy="253521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B31EF76-EC67-EA4E-9BA2-38AB65A62C77}"/>
              </a:ext>
            </a:extLst>
          </p:cNvPr>
          <p:cNvSpPr/>
          <p:nvPr/>
        </p:nvSpPr>
        <p:spPr>
          <a:xfrm>
            <a:off x="8298399" y="3526279"/>
            <a:ext cx="3710895" cy="24597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E69C56B-F0FE-0D48-B616-F314A49D259E}"/>
              </a:ext>
            </a:extLst>
          </p:cNvPr>
          <p:cNvSpPr/>
          <p:nvPr/>
        </p:nvSpPr>
        <p:spPr>
          <a:xfrm>
            <a:off x="964742" y="4380323"/>
            <a:ext cx="3400928" cy="11060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26B2CD0-9A03-5840-825B-9DB7FEDAECA5}"/>
              </a:ext>
            </a:extLst>
          </p:cNvPr>
          <p:cNvSpPr/>
          <p:nvPr/>
        </p:nvSpPr>
        <p:spPr>
          <a:xfrm>
            <a:off x="8448384" y="4380324"/>
            <a:ext cx="3400928" cy="368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9" name="Table 158">
            <a:extLst>
              <a:ext uri="{FF2B5EF4-FFF2-40B4-BE49-F238E27FC236}">
                <a16:creationId xmlns:a16="http://schemas.microsoft.com/office/drawing/2014/main" id="{037320F5-6D13-944B-8A48-7620A9DFF29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0722" y="3642460"/>
          <a:ext cx="3422257" cy="2961640"/>
        </p:xfrm>
        <a:graphic>
          <a:graphicData uri="http://schemas.openxmlformats.org/drawingml/2006/table">
            <a:tbl>
              <a:tblPr firstRow="1" bandRow="1"/>
              <a:tblGrid>
                <a:gridCol w="2029836">
                  <a:extLst>
                    <a:ext uri="{9D8B030D-6E8A-4147-A177-3AD203B41FA5}">
                      <a16:colId xmlns:a16="http://schemas.microsoft.com/office/drawing/2014/main" val="3165905422"/>
                    </a:ext>
                  </a:extLst>
                </a:gridCol>
                <a:gridCol w="1392421">
                  <a:extLst>
                    <a:ext uri="{9D8B030D-6E8A-4147-A177-3AD203B41FA5}">
                      <a16:colId xmlns:a16="http://schemas.microsoft.com/office/drawing/2014/main" val="2467080021"/>
                    </a:ext>
                  </a:extLst>
                </a:gridCol>
              </a:tblGrid>
              <a:tr h="340638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ネットワーク</a:t>
                      </a:r>
                      <a:endParaRPr lang="en-US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0.0.0.0/0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172.16.0.1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73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10.1.0.0/24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98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10.1.1.0/24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10.1.0.2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717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10.1.2.0/24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10.1.0.2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33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10.2.0.0/16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192.168.0.2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97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172.16.0.0/16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5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192.168.0.0/24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28439"/>
                  </a:ext>
                </a:extLst>
              </a:tr>
            </a:tbl>
          </a:graphicData>
        </a:graphic>
      </p:graphicFrame>
      <p:graphicFrame>
        <p:nvGraphicFramePr>
          <p:cNvPr id="160" name="Table 159">
            <a:extLst>
              <a:ext uri="{FF2B5EF4-FFF2-40B4-BE49-F238E27FC236}">
                <a16:creationId xmlns:a16="http://schemas.microsoft.com/office/drawing/2014/main" id="{EE74B153-CF84-074B-8E1C-F5823F4191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32054" y="3645659"/>
          <a:ext cx="3422257" cy="2219960"/>
        </p:xfrm>
        <a:graphic>
          <a:graphicData uri="http://schemas.openxmlformats.org/drawingml/2006/table">
            <a:tbl>
              <a:tblPr firstRow="1" bandRow="1"/>
              <a:tblGrid>
                <a:gridCol w="2029836">
                  <a:extLst>
                    <a:ext uri="{9D8B030D-6E8A-4147-A177-3AD203B41FA5}">
                      <a16:colId xmlns:a16="http://schemas.microsoft.com/office/drawing/2014/main" val="3165905422"/>
                    </a:ext>
                  </a:extLst>
                </a:gridCol>
                <a:gridCol w="1392421">
                  <a:extLst>
                    <a:ext uri="{9D8B030D-6E8A-4147-A177-3AD203B41FA5}">
                      <a16:colId xmlns:a16="http://schemas.microsoft.com/office/drawing/2014/main" val="2467080021"/>
                    </a:ext>
                  </a:extLst>
                </a:gridCol>
              </a:tblGrid>
              <a:tr h="350777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ネットワーク</a:t>
                      </a:r>
                      <a:endParaRPr lang="en-US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0.0.0.0/0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172.17.0.1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73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10.1.0.0/16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192.168.0.1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98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10.2.0.0/16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97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172.16.0.0/16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5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192.168.0.0/24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28439"/>
                  </a:ext>
                </a:extLst>
              </a:tr>
            </a:tbl>
          </a:graphicData>
        </a:graphic>
      </p:graphicFrame>
      <p:sp>
        <p:nvSpPr>
          <p:cNvPr id="161" name="TextBox 160">
            <a:extLst>
              <a:ext uri="{FF2B5EF4-FFF2-40B4-BE49-F238E27FC236}">
                <a16:creationId xmlns:a16="http://schemas.microsoft.com/office/drawing/2014/main" id="{D2578DE4-6680-3041-B9D3-93A83A516761}"/>
              </a:ext>
            </a:extLst>
          </p:cNvPr>
          <p:cNvSpPr txBox="1"/>
          <p:nvPr/>
        </p:nvSpPr>
        <p:spPr>
          <a:xfrm>
            <a:off x="1307100" y="318411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accent1"/>
                </a:solidFill>
              </a:rPr>
              <a:t>ルーティングテーブル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1DB47D6-E29C-9A45-9C2F-4C8CE2A14575}"/>
              </a:ext>
            </a:extLst>
          </p:cNvPr>
          <p:cNvSpPr txBox="1"/>
          <p:nvPr/>
        </p:nvSpPr>
        <p:spPr>
          <a:xfrm>
            <a:off x="9087476" y="315326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accent1"/>
                </a:solidFill>
              </a:rPr>
              <a:t>ルーティングテーブル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F11B60-898F-5347-B8BF-98C721DEE3F4}"/>
              </a:ext>
            </a:extLst>
          </p:cNvPr>
          <p:cNvSpPr/>
          <p:nvPr/>
        </p:nvSpPr>
        <p:spPr>
          <a:xfrm>
            <a:off x="5018303" y="1433863"/>
            <a:ext cx="607090" cy="399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5EECD3E-05A7-3048-98D5-A4219E87830F}"/>
              </a:ext>
            </a:extLst>
          </p:cNvPr>
          <p:cNvSpPr txBox="1"/>
          <p:nvPr/>
        </p:nvSpPr>
        <p:spPr>
          <a:xfrm>
            <a:off x="4940747" y="1460045"/>
            <a:ext cx="7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ABR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D792844-4B60-AF4D-B1AD-E028FE757243}"/>
              </a:ext>
            </a:extLst>
          </p:cNvPr>
          <p:cNvSpPr/>
          <p:nvPr/>
        </p:nvSpPr>
        <p:spPr>
          <a:xfrm>
            <a:off x="7658490" y="1402502"/>
            <a:ext cx="607090" cy="399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F62E00C-4B4A-164A-84CD-2DE123F6F585}"/>
              </a:ext>
            </a:extLst>
          </p:cNvPr>
          <p:cNvSpPr txBox="1"/>
          <p:nvPr/>
        </p:nvSpPr>
        <p:spPr>
          <a:xfrm>
            <a:off x="7580934" y="1428684"/>
            <a:ext cx="7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ABR</a:t>
            </a:r>
          </a:p>
        </p:txBody>
      </p:sp>
    </p:spTree>
    <p:extLst>
      <p:ext uri="{BB962C8B-B14F-4D97-AF65-F5344CB8AC3E}">
        <p14:creationId xmlns:p14="http://schemas.microsoft.com/office/powerpoint/2010/main" val="440764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247D934D-4B79-C24C-BF01-83B4BC32554F}"/>
              </a:ext>
            </a:extLst>
          </p:cNvPr>
          <p:cNvSpPr/>
          <p:nvPr/>
        </p:nvSpPr>
        <p:spPr>
          <a:xfrm>
            <a:off x="6151224" y="3978782"/>
            <a:ext cx="5046165" cy="187474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70B677DF-A750-4349-810A-631B453C03E7}"/>
              </a:ext>
            </a:extLst>
          </p:cNvPr>
          <p:cNvSpPr/>
          <p:nvPr/>
        </p:nvSpPr>
        <p:spPr>
          <a:xfrm>
            <a:off x="6151224" y="1349259"/>
            <a:ext cx="5046165" cy="187474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09430BD-ABE9-4341-848E-AC0ECA54ACD3}"/>
              </a:ext>
            </a:extLst>
          </p:cNvPr>
          <p:cNvSpPr/>
          <p:nvPr/>
        </p:nvSpPr>
        <p:spPr>
          <a:xfrm>
            <a:off x="2478506" y="1349259"/>
            <a:ext cx="3149340" cy="4498088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89BE5F-4B97-E04A-95F0-15E44706A6AC}"/>
              </a:ext>
            </a:extLst>
          </p:cNvPr>
          <p:cNvSpPr txBox="1"/>
          <p:nvPr/>
        </p:nvSpPr>
        <p:spPr>
          <a:xfrm>
            <a:off x="4685699" y="4440033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49C1A-882B-1F45-BE8D-C8C25CE32797}"/>
              </a:ext>
            </a:extLst>
          </p:cNvPr>
          <p:cNvSpPr txBox="1"/>
          <p:nvPr/>
        </p:nvSpPr>
        <p:spPr>
          <a:xfrm>
            <a:off x="7498694" y="234436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4BF24C4-8E0E-7E42-A716-DD4AE877F35E}"/>
              </a:ext>
            </a:extLst>
          </p:cNvPr>
          <p:cNvSpPr/>
          <p:nvPr/>
        </p:nvSpPr>
        <p:spPr>
          <a:xfrm>
            <a:off x="5443333" y="1774286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9A7F0CD-7178-1045-A6C3-29621E080B98}"/>
              </a:ext>
            </a:extLst>
          </p:cNvPr>
          <p:cNvSpPr/>
          <p:nvPr/>
        </p:nvSpPr>
        <p:spPr>
          <a:xfrm>
            <a:off x="8192953" y="1828622"/>
            <a:ext cx="763886" cy="467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AE61304A-F8CD-C54D-98B0-FC2B88F3D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583" y="1646736"/>
            <a:ext cx="1059293" cy="1059293"/>
          </a:xfrm>
          <a:prstGeom prst="rect">
            <a:avLst/>
          </a:prstGeom>
          <a:noFill/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B24AD4CC-86B4-5642-BE39-D4453A2633C4}"/>
              </a:ext>
            </a:extLst>
          </p:cNvPr>
          <p:cNvSpPr txBox="1"/>
          <p:nvPr/>
        </p:nvSpPr>
        <p:spPr>
          <a:xfrm>
            <a:off x="8371680" y="217189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R3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EB412E15-E69B-3A4B-A04A-A21C061FC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215" y="1694255"/>
            <a:ext cx="1059293" cy="1059293"/>
          </a:xfrm>
          <a:prstGeom prst="rect">
            <a:avLst/>
          </a:prstGeom>
          <a:noFill/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50297C50-0B15-8F4C-90EB-902697BC471F}"/>
              </a:ext>
            </a:extLst>
          </p:cNvPr>
          <p:cNvSpPr txBox="1"/>
          <p:nvPr/>
        </p:nvSpPr>
        <p:spPr>
          <a:xfrm>
            <a:off x="5609830" y="223391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99EA47-3035-F14A-AEFC-14A113D767F2}"/>
              </a:ext>
            </a:extLst>
          </p:cNvPr>
          <p:cNvSpPr txBox="1"/>
          <p:nvPr/>
        </p:nvSpPr>
        <p:spPr>
          <a:xfrm rot="2838438">
            <a:off x="3850864" y="3142848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10.1.1.0/24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096A26-F2C2-B54F-8B77-0FE0692B7409}"/>
              </a:ext>
            </a:extLst>
          </p:cNvPr>
          <p:cNvSpPr/>
          <p:nvPr/>
        </p:nvSpPr>
        <p:spPr>
          <a:xfrm>
            <a:off x="2860487" y="1744371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1AD415C2-C724-A444-8E3F-45055E405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958" y="1694255"/>
            <a:ext cx="1059293" cy="1059293"/>
          </a:xfrm>
          <a:prstGeom prst="rect">
            <a:avLst/>
          </a:prstGeom>
          <a:noFill/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68DD7E1-9204-174A-B74B-1E2363C46EEE}"/>
              </a:ext>
            </a:extLst>
          </p:cNvPr>
          <p:cNvSpPr txBox="1"/>
          <p:nvPr/>
        </p:nvSpPr>
        <p:spPr>
          <a:xfrm>
            <a:off x="3019801" y="222645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1E288E9-A44C-A94A-8DAF-AF4683F34093}"/>
              </a:ext>
            </a:extLst>
          </p:cNvPr>
          <p:cNvSpPr txBox="1"/>
          <p:nvPr/>
        </p:nvSpPr>
        <p:spPr>
          <a:xfrm>
            <a:off x="3608182" y="90448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OSPF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C4AD88-D756-4844-9066-3FA30BFF161E}"/>
              </a:ext>
            </a:extLst>
          </p:cNvPr>
          <p:cNvSpPr txBox="1"/>
          <p:nvPr/>
        </p:nvSpPr>
        <p:spPr>
          <a:xfrm>
            <a:off x="6378510" y="859032"/>
            <a:ext cx="478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Static (</a:t>
            </a:r>
            <a:r>
              <a:rPr lang="ja-JP" altLang="en-US" sz="2000" b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拠点間ネットワーク及び他拠点</a:t>
            </a:r>
            <a:r>
              <a:rPr lang="en-US" sz="20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0A3C0A8-7BF6-7244-AD76-997ECA66023A}"/>
              </a:ext>
            </a:extLst>
          </p:cNvPr>
          <p:cNvCxnSpPr>
            <a:cxnSpLocks/>
          </p:cNvCxnSpPr>
          <p:nvPr/>
        </p:nvCxnSpPr>
        <p:spPr>
          <a:xfrm flipH="1" flipV="1">
            <a:off x="6114817" y="2240157"/>
            <a:ext cx="2119604" cy="18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AD03CE0-9525-AD47-B9F6-1E3149BDEA72}"/>
              </a:ext>
            </a:extLst>
          </p:cNvPr>
          <p:cNvSpPr txBox="1"/>
          <p:nvPr/>
        </p:nvSpPr>
        <p:spPr>
          <a:xfrm>
            <a:off x="6426341" y="5009139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172.16.0.0/16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EAC8E3A-8864-844E-9147-810B46C14BE0}"/>
              </a:ext>
            </a:extLst>
          </p:cNvPr>
          <p:cNvSpPr txBox="1"/>
          <p:nvPr/>
        </p:nvSpPr>
        <p:spPr>
          <a:xfrm>
            <a:off x="6313916" y="237810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D6E819F-9583-9747-A9C0-8BC170EDE03A}"/>
              </a:ext>
            </a:extLst>
          </p:cNvPr>
          <p:cNvSpPr txBox="1"/>
          <p:nvPr/>
        </p:nvSpPr>
        <p:spPr>
          <a:xfrm>
            <a:off x="6378510" y="433345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A4F9E6D-7A35-7C47-B4F9-2E4B482DB651}"/>
              </a:ext>
            </a:extLst>
          </p:cNvPr>
          <p:cNvSpPr txBox="1"/>
          <p:nvPr/>
        </p:nvSpPr>
        <p:spPr>
          <a:xfrm>
            <a:off x="7465486" y="43306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AE51DA8-FF48-8840-B6DF-A850B35798CE}"/>
              </a:ext>
            </a:extLst>
          </p:cNvPr>
          <p:cNvCxnSpPr>
            <a:cxnSpLocks/>
          </p:cNvCxnSpPr>
          <p:nvPr/>
        </p:nvCxnSpPr>
        <p:spPr>
          <a:xfrm flipH="1" flipV="1">
            <a:off x="6160583" y="4941441"/>
            <a:ext cx="2211097" cy="28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523EF54-528C-134D-A893-E41B92602F10}"/>
              </a:ext>
            </a:extLst>
          </p:cNvPr>
          <p:cNvSpPr txBox="1"/>
          <p:nvPr/>
        </p:nvSpPr>
        <p:spPr>
          <a:xfrm>
            <a:off x="6306690" y="1875682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192.168.0.0/24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29FBD5C-D351-B743-872B-0260A637F4D9}"/>
              </a:ext>
            </a:extLst>
          </p:cNvPr>
          <p:cNvCxnSpPr>
            <a:cxnSpLocks/>
          </p:cNvCxnSpPr>
          <p:nvPr/>
        </p:nvCxnSpPr>
        <p:spPr>
          <a:xfrm flipH="1">
            <a:off x="8893817" y="2194790"/>
            <a:ext cx="1641585" cy="8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689440D-1FF4-CD45-B8CF-78BA409F8E46}"/>
              </a:ext>
            </a:extLst>
          </p:cNvPr>
          <p:cNvSpPr txBox="1"/>
          <p:nvPr/>
        </p:nvSpPr>
        <p:spPr>
          <a:xfrm>
            <a:off x="9082967" y="1828622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10.2.0.0/16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8A36FF-FC32-E049-9C38-4811B525931E}"/>
              </a:ext>
            </a:extLst>
          </p:cNvPr>
          <p:cNvCxnSpPr>
            <a:cxnSpLocks/>
          </p:cNvCxnSpPr>
          <p:nvPr/>
        </p:nvCxnSpPr>
        <p:spPr>
          <a:xfrm flipH="1">
            <a:off x="8958628" y="4970259"/>
            <a:ext cx="1641585" cy="8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D8277ED-00C1-844D-A383-800533038F5C}"/>
              </a:ext>
            </a:extLst>
          </p:cNvPr>
          <p:cNvSpPr txBox="1"/>
          <p:nvPr/>
        </p:nvSpPr>
        <p:spPr>
          <a:xfrm>
            <a:off x="9020531" y="4995347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172.32.0.0/16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3DA5EFA-35E0-D347-80D5-70C62963D087}"/>
              </a:ext>
            </a:extLst>
          </p:cNvPr>
          <p:cNvSpPr txBox="1"/>
          <p:nvPr/>
        </p:nvSpPr>
        <p:spPr>
          <a:xfrm>
            <a:off x="9052191" y="2310863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lo1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C5CAC1C-9C5A-2246-9597-E2A71A6D72CE}"/>
              </a:ext>
            </a:extLst>
          </p:cNvPr>
          <p:cNvSpPr txBox="1"/>
          <p:nvPr/>
        </p:nvSpPr>
        <p:spPr>
          <a:xfrm>
            <a:off x="9044187" y="4382627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lo1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CE2EBE5-4DA5-3C4B-9901-AC04632B1233}"/>
              </a:ext>
            </a:extLst>
          </p:cNvPr>
          <p:cNvSpPr/>
          <p:nvPr/>
        </p:nvSpPr>
        <p:spPr>
          <a:xfrm>
            <a:off x="5521825" y="4420992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5E0D853C-292D-CB43-AEF4-8B0DFBA0A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707" y="4340961"/>
            <a:ext cx="1059293" cy="1059293"/>
          </a:xfrm>
          <a:prstGeom prst="rect">
            <a:avLst/>
          </a:prstGeom>
          <a:noFill/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D382A50C-6D8A-7449-81E5-7307F85C17DA}"/>
              </a:ext>
            </a:extLst>
          </p:cNvPr>
          <p:cNvSpPr txBox="1"/>
          <p:nvPr/>
        </p:nvSpPr>
        <p:spPr>
          <a:xfrm>
            <a:off x="5672334" y="487001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R4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8E09DC1-197E-F942-A19A-6B2C56C279FA}"/>
              </a:ext>
            </a:extLst>
          </p:cNvPr>
          <p:cNvCxnSpPr>
            <a:cxnSpLocks/>
          </p:cNvCxnSpPr>
          <p:nvPr/>
        </p:nvCxnSpPr>
        <p:spPr>
          <a:xfrm flipH="1">
            <a:off x="3561195" y="2273009"/>
            <a:ext cx="1974505" cy="227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282FEFC-93E6-A845-A903-DABD11908A3F}"/>
              </a:ext>
            </a:extLst>
          </p:cNvPr>
          <p:cNvSpPr txBox="1"/>
          <p:nvPr/>
        </p:nvSpPr>
        <p:spPr>
          <a:xfrm>
            <a:off x="7081538" y="3546546"/>
            <a:ext cx="2986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Static (</a:t>
            </a:r>
            <a:r>
              <a:rPr lang="ja-JP" altLang="en-US" sz="2000" b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インターネット</a:t>
            </a:r>
            <a:r>
              <a:rPr lang="en-US" sz="20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5593CF22-D1D6-4241-8061-4F7C7CF46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212" y="4336164"/>
            <a:ext cx="1059293" cy="1059293"/>
          </a:xfrm>
          <a:prstGeom prst="rect">
            <a:avLst/>
          </a:prstGeom>
          <a:noFill/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BB19265F-9EAD-CF4C-ACE7-C8975A7D5C8B}"/>
              </a:ext>
            </a:extLst>
          </p:cNvPr>
          <p:cNvSpPr txBox="1"/>
          <p:nvPr/>
        </p:nvSpPr>
        <p:spPr>
          <a:xfrm>
            <a:off x="8370952" y="486581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R5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45744A4-0C80-CF43-B861-076BA8AD6777}"/>
              </a:ext>
            </a:extLst>
          </p:cNvPr>
          <p:cNvCxnSpPr>
            <a:cxnSpLocks/>
          </p:cNvCxnSpPr>
          <p:nvPr/>
        </p:nvCxnSpPr>
        <p:spPr>
          <a:xfrm flipH="1" flipV="1">
            <a:off x="3535827" y="2425409"/>
            <a:ext cx="2102974" cy="23070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F6A4360F-A619-AA49-BBFC-4517E1F802C7}"/>
              </a:ext>
            </a:extLst>
          </p:cNvPr>
          <p:cNvSpPr txBox="1"/>
          <p:nvPr/>
        </p:nvSpPr>
        <p:spPr>
          <a:xfrm>
            <a:off x="3201184" y="2785489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E864D5F-7B6A-6042-9EB8-6DA82D7AB67B}"/>
              </a:ext>
            </a:extLst>
          </p:cNvPr>
          <p:cNvSpPr txBox="1"/>
          <p:nvPr/>
        </p:nvSpPr>
        <p:spPr>
          <a:xfrm>
            <a:off x="4758975" y="1674183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84ADAD4-D5FA-D34D-89FD-965FE47DA38D}"/>
              </a:ext>
            </a:extLst>
          </p:cNvPr>
          <p:cNvSpPr txBox="1"/>
          <p:nvPr/>
        </p:nvSpPr>
        <p:spPr>
          <a:xfrm>
            <a:off x="3675665" y="169908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D6BA4E8-05C8-4145-9196-38AC9DFB2D11}"/>
              </a:ext>
            </a:extLst>
          </p:cNvPr>
          <p:cNvSpPr txBox="1"/>
          <p:nvPr/>
        </p:nvSpPr>
        <p:spPr>
          <a:xfrm>
            <a:off x="3909179" y="2317577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10.1.2.0/24</a:t>
            </a:r>
          </a:p>
        </p:txBody>
      </p:sp>
      <p:sp>
        <p:nvSpPr>
          <p:cNvPr id="139" name="Triangle 138">
            <a:extLst>
              <a:ext uri="{FF2B5EF4-FFF2-40B4-BE49-F238E27FC236}">
                <a16:creationId xmlns:a16="http://schemas.microsoft.com/office/drawing/2014/main" id="{B7FE2FD2-2185-6446-A022-E7231B6A11FA}"/>
              </a:ext>
            </a:extLst>
          </p:cNvPr>
          <p:cNvSpPr/>
          <p:nvPr/>
        </p:nvSpPr>
        <p:spPr>
          <a:xfrm rot="1646214">
            <a:off x="2221563" y="2494721"/>
            <a:ext cx="595164" cy="184074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F133228-6BA9-694C-9E0A-0029DA2E5736}"/>
              </a:ext>
            </a:extLst>
          </p:cNvPr>
          <p:cNvSpPr/>
          <p:nvPr/>
        </p:nvSpPr>
        <p:spPr>
          <a:xfrm>
            <a:off x="600815" y="3926289"/>
            <a:ext cx="3710895" cy="21195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3B625D3-B5D9-6C4B-95A8-9EDFD2838A12}"/>
              </a:ext>
            </a:extLst>
          </p:cNvPr>
          <p:cNvSpPr/>
          <p:nvPr/>
        </p:nvSpPr>
        <p:spPr>
          <a:xfrm>
            <a:off x="737546" y="4417146"/>
            <a:ext cx="3400928" cy="384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1A91A0F-F42B-ED44-856A-8912060A1245}"/>
              </a:ext>
            </a:extLst>
          </p:cNvPr>
          <p:cNvSpPr/>
          <p:nvPr/>
        </p:nvSpPr>
        <p:spPr>
          <a:xfrm>
            <a:off x="745567" y="5524052"/>
            <a:ext cx="3400928" cy="384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8" name="Table 147">
            <a:extLst>
              <a:ext uri="{FF2B5EF4-FFF2-40B4-BE49-F238E27FC236}">
                <a16:creationId xmlns:a16="http://schemas.microsoft.com/office/drawing/2014/main" id="{2C57A0E4-2AF7-0847-910D-AF318600F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443165"/>
              </p:ext>
            </p:extLst>
          </p:nvPr>
        </p:nvGraphicFramePr>
        <p:xfrm>
          <a:off x="734574" y="4056042"/>
          <a:ext cx="3422257" cy="1849120"/>
        </p:xfrm>
        <a:graphic>
          <a:graphicData uri="http://schemas.openxmlformats.org/drawingml/2006/table">
            <a:tbl>
              <a:tblPr firstRow="1" bandRow="1"/>
              <a:tblGrid>
                <a:gridCol w="2029836">
                  <a:extLst>
                    <a:ext uri="{9D8B030D-6E8A-4147-A177-3AD203B41FA5}">
                      <a16:colId xmlns:a16="http://schemas.microsoft.com/office/drawing/2014/main" val="3165905422"/>
                    </a:ext>
                  </a:extLst>
                </a:gridCol>
                <a:gridCol w="1392421">
                  <a:extLst>
                    <a:ext uri="{9D8B030D-6E8A-4147-A177-3AD203B41FA5}">
                      <a16:colId xmlns:a16="http://schemas.microsoft.com/office/drawing/2014/main" val="2467080021"/>
                    </a:ext>
                  </a:extLst>
                </a:gridCol>
              </a:tblGrid>
              <a:tr h="340638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ネットワーク</a:t>
                      </a:r>
                      <a:endParaRPr lang="en-US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0.0.0.0/0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10.1.1.1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73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10.1.1.0/24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98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10.1.2.0/24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717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10.2.0.0/16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10.1.2.1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333747"/>
                  </a:ext>
                </a:extLst>
              </a:tr>
            </a:tbl>
          </a:graphicData>
        </a:graphic>
      </p:graphicFrame>
      <p:sp>
        <p:nvSpPr>
          <p:cNvPr id="149" name="Right Arrow 148">
            <a:extLst>
              <a:ext uri="{FF2B5EF4-FFF2-40B4-BE49-F238E27FC236}">
                <a16:creationId xmlns:a16="http://schemas.microsoft.com/office/drawing/2014/main" id="{89328C19-05B4-5D41-AE54-D3013A1ADF28}"/>
              </a:ext>
            </a:extLst>
          </p:cNvPr>
          <p:cNvSpPr/>
          <p:nvPr/>
        </p:nvSpPr>
        <p:spPr>
          <a:xfrm rot="10800000">
            <a:off x="5018887" y="1304439"/>
            <a:ext cx="619914" cy="364548"/>
          </a:xfrm>
          <a:prstGeom prst="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CB43ACA-B4E0-3B4E-A6C8-918E84432564}"/>
              </a:ext>
            </a:extLst>
          </p:cNvPr>
          <p:cNvSpPr txBox="1"/>
          <p:nvPr/>
        </p:nvSpPr>
        <p:spPr>
          <a:xfrm>
            <a:off x="4669721" y="93572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経路再配送</a:t>
            </a:r>
            <a:endParaRPr lang="en-US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1AD55E8-A915-454C-B1A8-CC77312DC266}"/>
              </a:ext>
            </a:extLst>
          </p:cNvPr>
          <p:cNvSpPr txBox="1"/>
          <p:nvPr/>
        </p:nvSpPr>
        <p:spPr>
          <a:xfrm>
            <a:off x="5236940" y="3486856"/>
            <a:ext cx="146706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経路再配送</a:t>
            </a:r>
            <a:endParaRPr lang="en-US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56" name="Right Arrow 155">
            <a:extLst>
              <a:ext uri="{FF2B5EF4-FFF2-40B4-BE49-F238E27FC236}">
                <a16:creationId xmlns:a16="http://schemas.microsoft.com/office/drawing/2014/main" id="{FEE95924-6A66-D64C-9F96-9E0A8E5938E2}"/>
              </a:ext>
            </a:extLst>
          </p:cNvPr>
          <p:cNvSpPr/>
          <p:nvPr/>
        </p:nvSpPr>
        <p:spPr>
          <a:xfrm rot="13367702">
            <a:off x="5123909" y="3927805"/>
            <a:ext cx="619914" cy="364548"/>
          </a:xfrm>
          <a:prstGeom prst="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3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573</Words>
  <Application>Microsoft Macintosh PowerPoint</Application>
  <PresentationFormat>Widescreen</PresentationFormat>
  <Paragraphs>378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游ゴシック</vt:lpstr>
      <vt:lpstr>游ゴシック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61</cp:revision>
  <dcterms:created xsi:type="dcterms:W3CDTF">2018-02-03T07:04:34Z</dcterms:created>
  <dcterms:modified xsi:type="dcterms:W3CDTF">2018-06-28T01:22:37Z</dcterms:modified>
</cp:coreProperties>
</file>