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29"/>
  </p:normalViewPr>
  <p:slideViewPr>
    <p:cSldViewPr snapToGrid="0" snapToObjects="1">
      <p:cViewPr varScale="1">
        <p:scale>
          <a:sx n="164" d="100"/>
          <a:sy n="164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811EB-5606-1E45-8864-7058EBBED24F}"/>
              </a:ext>
            </a:extLst>
          </p:cNvPr>
          <p:cNvSpPr/>
          <p:nvPr/>
        </p:nvSpPr>
        <p:spPr>
          <a:xfrm>
            <a:off x="9546463" y="1255524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703E9-35C4-4940-A297-84CAD11CF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4" y="1205408"/>
            <a:ext cx="1059293" cy="105929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332B7E-C408-CB40-8DB2-E2305742DA09}"/>
              </a:ext>
            </a:extLst>
          </p:cNvPr>
          <p:cNvSpPr txBox="1"/>
          <p:nvPr/>
        </p:nvSpPr>
        <p:spPr>
          <a:xfrm>
            <a:off x="9697235" y="174055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0EC598-7A79-9841-9364-1AF59C08FF13}"/>
              </a:ext>
            </a:extLst>
          </p:cNvPr>
          <p:cNvCxnSpPr>
            <a:cxnSpLocks/>
          </p:cNvCxnSpPr>
          <p:nvPr/>
        </p:nvCxnSpPr>
        <p:spPr>
          <a:xfrm flipH="1">
            <a:off x="3680848" y="1776588"/>
            <a:ext cx="732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E02263-128E-5940-A2AA-F8E2E102E46E}"/>
              </a:ext>
            </a:extLst>
          </p:cNvPr>
          <p:cNvCxnSpPr>
            <a:cxnSpLocks/>
          </p:cNvCxnSpPr>
          <p:nvPr/>
        </p:nvCxnSpPr>
        <p:spPr>
          <a:xfrm flipH="1">
            <a:off x="8345952" y="1937410"/>
            <a:ext cx="21884" cy="2130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5120813-8F45-C942-AD0B-3A6B1918E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58" y="1158065"/>
            <a:ext cx="1318030" cy="13180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EE4207-55D1-5E43-989A-056D37A070B5}"/>
              </a:ext>
            </a:extLst>
          </p:cNvPr>
          <p:cNvSpPr txBox="1"/>
          <p:nvPr/>
        </p:nvSpPr>
        <p:spPr>
          <a:xfrm>
            <a:off x="3277027" y="162022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735EFB-8EF9-5F4F-BD3B-CD8228A6D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252" y="1174190"/>
            <a:ext cx="1210903" cy="12109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3D4ADA-7C23-5643-ADF7-4980AB717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20" y="3907785"/>
            <a:ext cx="1059348" cy="1059348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E636977-493C-9548-BB61-0D5F20FCDA08}"/>
              </a:ext>
            </a:extLst>
          </p:cNvPr>
          <p:cNvSpPr/>
          <p:nvPr/>
        </p:nvSpPr>
        <p:spPr>
          <a:xfrm>
            <a:off x="1232115" y="875655"/>
            <a:ext cx="8465120" cy="4657240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C3DE947-E12D-D241-A221-19FD70555ACC}"/>
              </a:ext>
            </a:extLst>
          </p:cNvPr>
          <p:cNvSpPr/>
          <p:nvPr/>
        </p:nvSpPr>
        <p:spPr>
          <a:xfrm rot="1500808">
            <a:off x="4198294" y="2947087"/>
            <a:ext cx="3913681" cy="34670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CD0310-450D-CD48-812F-B3AFED03F53A}"/>
              </a:ext>
            </a:extLst>
          </p:cNvPr>
          <p:cNvSpPr txBox="1"/>
          <p:nvPr/>
        </p:nvSpPr>
        <p:spPr>
          <a:xfrm>
            <a:off x="5248170" y="1899943"/>
            <a:ext cx="2605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arenBoth"/>
            </a:pPr>
            <a:r>
              <a:rPr lang="en-US" sz="16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DHCP</a:t>
            </a:r>
            <a:r>
              <a:rPr lang="ja-JP" altLang="en-US" sz="16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リクエスト</a:t>
            </a:r>
            <a:endParaRPr lang="en-US" altLang="ja-JP" sz="16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16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16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アドレス情報をください</a:t>
            </a:r>
            <a:r>
              <a:rPr lang="en-US" sz="16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16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ブロードキャスト</a:t>
            </a:r>
            <a:endParaRPr lang="en-US" sz="16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835A0FE4-8041-7348-8054-A1DC387F0875}"/>
              </a:ext>
            </a:extLst>
          </p:cNvPr>
          <p:cNvSpPr/>
          <p:nvPr/>
        </p:nvSpPr>
        <p:spPr>
          <a:xfrm rot="12316660">
            <a:off x="3975918" y="3350472"/>
            <a:ext cx="3913681" cy="34670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9C9DAF-111D-2B46-92CF-72FE8025A745}"/>
              </a:ext>
            </a:extLst>
          </p:cNvPr>
          <p:cNvSpPr txBox="1"/>
          <p:nvPr/>
        </p:nvSpPr>
        <p:spPr>
          <a:xfrm>
            <a:off x="3142221" y="3738731"/>
            <a:ext cx="3220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(2) DHCP</a:t>
            </a:r>
            <a:r>
              <a:rPr lang="ja-JP" altLang="en-US" sz="16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レスポンス</a:t>
            </a:r>
            <a:endParaRPr lang="en-US" altLang="ja-JP" sz="16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16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16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このアドレスを使ってください</a:t>
            </a:r>
            <a:r>
              <a:rPr lang="en-US" sz="16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16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ユニキャスト</a:t>
            </a:r>
            <a:endParaRPr lang="en-US" sz="16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B3A65B-FCF5-4A46-B688-5FC84DC83531}"/>
              </a:ext>
            </a:extLst>
          </p:cNvPr>
          <p:cNvSpPr txBox="1"/>
          <p:nvPr/>
        </p:nvSpPr>
        <p:spPr>
          <a:xfrm>
            <a:off x="1909398" y="2197692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(3) </a:t>
            </a:r>
            <a:r>
              <a:rPr lang="ja-JP" altLang="en-US" sz="16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アドレスを設定</a:t>
            </a:r>
            <a:endParaRPr lang="en-US" altLang="ja-JP" sz="16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469582-AEA2-AD44-A00D-CD0EB660B58B}"/>
              </a:ext>
            </a:extLst>
          </p:cNvPr>
          <p:cNvSpPr txBox="1"/>
          <p:nvPr/>
        </p:nvSpPr>
        <p:spPr>
          <a:xfrm>
            <a:off x="7428664" y="4974808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DHCP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サーバー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349CB-ABE8-604E-9041-85D08CC8EFFB}"/>
              </a:ext>
            </a:extLst>
          </p:cNvPr>
          <p:cNvSpPr txBox="1"/>
          <p:nvPr/>
        </p:nvSpPr>
        <p:spPr>
          <a:xfrm>
            <a:off x="2400602" y="1097914"/>
            <a:ext cx="225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DHCP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クライアント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6D4521-EE23-A147-A85D-2FC173C5379A}"/>
              </a:ext>
            </a:extLst>
          </p:cNvPr>
          <p:cNvSpPr txBox="1"/>
          <p:nvPr/>
        </p:nvSpPr>
        <p:spPr>
          <a:xfrm>
            <a:off x="2002523" y="5372000"/>
            <a:ext cx="5120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ブロードキャストドメイン</a:t>
            </a:r>
            <a:r>
              <a:rPr lang="en-US" altLang="ja-JP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(1</a:t>
            </a:r>
            <a:r>
              <a:rPr lang="ja-JP" altLang="en-US" b="1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つのネットワーク</a:t>
            </a:r>
            <a:r>
              <a:rPr lang="en-US" altLang="ja-JP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b="1" dirty="0">
              <a:solidFill>
                <a:schemeClr val="accent5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14</cp:revision>
  <dcterms:created xsi:type="dcterms:W3CDTF">2018-02-03T07:04:34Z</dcterms:created>
  <dcterms:modified xsi:type="dcterms:W3CDTF">2018-06-29T01:19:06Z</dcterms:modified>
</cp:coreProperties>
</file>