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0" r:id="rId6"/>
    <p:sldId id="265" r:id="rId7"/>
    <p:sldId id="258" r:id="rId8"/>
    <p:sldId id="256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3"/>
    <p:restoredTop sz="94628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4F6699-5C91-F147-BD84-A0BF56A6C6F0}"/>
              </a:ext>
            </a:extLst>
          </p:cNvPr>
          <p:cNvCxnSpPr>
            <a:cxnSpLocks/>
          </p:cNvCxnSpPr>
          <p:nvPr/>
        </p:nvCxnSpPr>
        <p:spPr>
          <a:xfrm flipH="1">
            <a:off x="1042370" y="48919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57F42D1-9E5A-2C4B-B134-50BE7CAF0C21}"/>
              </a:ext>
            </a:extLst>
          </p:cNvPr>
          <p:cNvSpPr/>
          <p:nvPr/>
        </p:nvSpPr>
        <p:spPr>
          <a:xfrm>
            <a:off x="6937101" y="46476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4E021-CCD2-C849-9172-7CB88E05180E}"/>
              </a:ext>
            </a:extLst>
          </p:cNvPr>
          <p:cNvSpPr/>
          <p:nvPr/>
        </p:nvSpPr>
        <p:spPr>
          <a:xfrm>
            <a:off x="842923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CE21-013D-A14C-B274-F4D587F84566}"/>
              </a:ext>
            </a:extLst>
          </p:cNvPr>
          <p:cNvSpPr/>
          <p:nvPr/>
        </p:nvSpPr>
        <p:spPr>
          <a:xfrm>
            <a:off x="5608964" y="44974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22B-5FC2-EF41-91A4-229F94E8250A}"/>
              </a:ext>
            </a:extLst>
          </p:cNvPr>
          <p:cNvSpPr/>
          <p:nvPr/>
        </p:nvSpPr>
        <p:spPr>
          <a:xfrm>
            <a:off x="321588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D77B2-820B-2846-851A-1FD1999EA71F}"/>
              </a:ext>
            </a:extLst>
          </p:cNvPr>
          <p:cNvSpPr txBox="1"/>
          <p:nvPr/>
        </p:nvSpPr>
        <p:spPr>
          <a:xfrm>
            <a:off x="636173" y="5304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3BD2C4-0418-3D44-8CA0-9ED9D03EC9C6}"/>
              </a:ext>
            </a:extLst>
          </p:cNvPr>
          <p:cNvSpPr/>
          <p:nvPr/>
        </p:nvSpPr>
        <p:spPr>
          <a:xfrm>
            <a:off x="3215882" y="1672437"/>
            <a:ext cx="826052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4C08F9-3A71-024D-AAD8-3CD8177F601F}"/>
              </a:ext>
            </a:extLst>
          </p:cNvPr>
          <p:cNvSpPr/>
          <p:nvPr/>
        </p:nvSpPr>
        <p:spPr>
          <a:xfrm>
            <a:off x="1485900" y="3324380"/>
            <a:ext cx="1755936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94B9A34-A341-6941-8AC0-674E4901B50B}"/>
              </a:ext>
            </a:extLst>
          </p:cNvPr>
          <p:cNvSpPr/>
          <p:nvPr/>
        </p:nvSpPr>
        <p:spPr>
          <a:xfrm>
            <a:off x="4041934" y="3324380"/>
            <a:ext cx="152950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37BEE8-9950-C847-A337-4ABDDD7F664E}"/>
              </a:ext>
            </a:extLst>
          </p:cNvPr>
          <p:cNvSpPr/>
          <p:nvPr/>
        </p:nvSpPr>
        <p:spPr>
          <a:xfrm>
            <a:off x="9255285" y="3319025"/>
            <a:ext cx="1492009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3F106F4-E27A-3747-873E-2414924CA3BA}"/>
              </a:ext>
            </a:extLst>
          </p:cNvPr>
          <p:cNvSpPr/>
          <p:nvPr/>
        </p:nvSpPr>
        <p:spPr>
          <a:xfrm>
            <a:off x="6409064" y="3324380"/>
            <a:ext cx="199833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2A027-4EC3-E34B-8990-C890DE302809}"/>
              </a:ext>
            </a:extLst>
          </p:cNvPr>
          <p:cNvSpPr/>
          <p:nvPr/>
        </p:nvSpPr>
        <p:spPr>
          <a:xfrm>
            <a:off x="6778356" y="3266940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EDD2B8-F737-1346-B356-B211FA9C894B}"/>
              </a:ext>
            </a:extLst>
          </p:cNvPr>
          <p:cNvSpPr/>
          <p:nvPr/>
        </p:nvSpPr>
        <p:spPr>
          <a:xfrm>
            <a:off x="7107855" y="3315074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867A8-59F8-7645-916F-0EF41FBBCB59}"/>
              </a:ext>
            </a:extLst>
          </p:cNvPr>
          <p:cNvSpPr txBox="1"/>
          <p:nvPr/>
        </p:nvSpPr>
        <p:spPr>
          <a:xfrm>
            <a:off x="996089" y="1070330"/>
            <a:ext cx="102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送信元ホストと宛先ホストを繋ぐ。バケツリレーの方向を決定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34D85-707D-4E46-8F50-045EE2451CDF}"/>
              </a:ext>
            </a:extLst>
          </p:cNvPr>
          <p:cNvSpPr txBox="1"/>
          <p:nvPr/>
        </p:nvSpPr>
        <p:spPr>
          <a:xfrm>
            <a:off x="882549" y="2781459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同一ネットワーク内の機械と機械を繋ぐ通信。バケツリレーを実施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85E0E-D2F2-934C-A2AE-A90DA3D6E6E9}"/>
              </a:ext>
            </a:extLst>
          </p:cNvPr>
          <p:cNvCxnSpPr>
            <a:cxnSpLocks/>
          </p:cNvCxnSpPr>
          <p:nvPr/>
        </p:nvCxnSpPr>
        <p:spPr>
          <a:xfrm flipH="1" flipV="1">
            <a:off x="3615005" y="5068610"/>
            <a:ext cx="932054" cy="885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ABBD9-DF5F-6348-92A7-D95513E5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5536432"/>
            <a:ext cx="1059293" cy="105929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39111-C4FF-C446-876F-9E6F5884AC6C}"/>
              </a:ext>
            </a:extLst>
          </p:cNvPr>
          <p:cNvCxnSpPr>
            <a:cxnSpLocks/>
          </p:cNvCxnSpPr>
          <p:nvPr/>
        </p:nvCxnSpPr>
        <p:spPr>
          <a:xfrm flipV="1">
            <a:off x="7819437" y="5155881"/>
            <a:ext cx="827579" cy="82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AA4AD58-5E2E-E145-8ED2-A8B0D8E7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5523732"/>
            <a:ext cx="1059293" cy="1059293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A9985E-281C-954E-8CC6-48FAE8756FC6}"/>
              </a:ext>
            </a:extLst>
          </p:cNvPr>
          <p:cNvSpPr txBox="1"/>
          <p:nvPr/>
        </p:nvSpPr>
        <p:spPr>
          <a:xfrm>
            <a:off x="10414606" y="53556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A6125A-8F95-894F-B5FB-4E4F804121CD}"/>
              </a:ext>
            </a:extLst>
          </p:cNvPr>
          <p:cNvSpPr txBox="1"/>
          <p:nvPr/>
        </p:nvSpPr>
        <p:spPr>
          <a:xfrm>
            <a:off x="396209" y="57051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送信元ホスト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396F7-AFF9-034D-9C55-D1B1F533DB32}"/>
              </a:ext>
            </a:extLst>
          </p:cNvPr>
          <p:cNvSpPr txBox="1"/>
          <p:nvPr/>
        </p:nvSpPr>
        <p:spPr>
          <a:xfrm>
            <a:off x="10260717" y="57178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宛先ホスト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2AB0CF-88AC-2A41-AE85-0DAF1DB5C58E}"/>
              </a:ext>
            </a:extLst>
          </p:cNvPr>
          <p:cNvSpPr/>
          <p:nvPr/>
        </p:nvSpPr>
        <p:spPr>
          <a:xfrm>
            <a:off x="1317833" y="43928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DE7CB8-347E-D24C-9705-70D6C9127285}"/>
              </a:ext>
            </a:extLst>
          </p:cNvPr>
          <p:cNvSpPr/>
          <p:nvPr/>
        </p:nvSpPr>
        <p:spPr>
          <a:xfrm>
            <a:off x="3939199" y="43649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13BA21B-5DB6-9544-A155-C2FFB1302379}"/>
              </a:ext>
            </a:extLst>
          </p:cNvPr>
          <p:cNvSpPr/>
          <p:nvPr/>
        </p:nvSpPr>
        <p:spPr>
          <a:xfrm>
            <a:off x="9143999" y="4340480"/>
            <a:ext cx="184361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37A23F-54CB-DD4D-B78A-2CA827D7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1" y="4392803"/>
            <a:ext cx="1059293" cy="1059293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F834C9-C4BE-454A-B6B8-CF3CEC91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41" y="4368734"/>
            <a:ext cx="1059293" cy="1059293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82AFD8-6A84-2545-B3B2-EFE10FB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6" y="4380139"/>
            <a:ext cx="1059293" cy="1059293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7971A8-0235-E24E-B3BC-3032ACB4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" y="4263433"/>
            <a:ext cx="1318030" cy="13180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C2CDAE-53FC-4248-ACF2-3BD4AFEDA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73" y="4196799"/>
            <a:ext cx="1371600" cy="1371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23E391-E989-FE4D-A8AB-06017171179F}"/>
              </a:ext>
            </a:extLst>
          </p:cNvPr>
          <p:cNvSpPr txBox="1"/>
          <p:nvPr/>
        </p:nvSpPr>
        <p:spPr>
          <a:xfrm>
            <a:off x="1625225" y="49251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4D15EE-D3CE-3F4F-8E8D-314E17AEA4B3}"/>
              </a:ext>
            </a:extLst>
          </p:cNvPr>
          <p:cNvSpPr txBox="1"/>
          <p:nvPr/>
        </p:nvSpPr>
        <p:spPr>
          <a:xfrm>
            <a:off x="4170094" y="49346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5B932-F6D4-BE4E-9206-649880E078FA}"/>
              </a:ext>
            </a:extLst>
          </p:cNvPr>
          <p:cNvSpPr txBox="1"/>
          <p:nvPr/>
        </p:nvSpPr>
        <p:spPr>
          <a:xfrm>
            <a:off x="9344347" y="48855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F7E4AAF-79F7-754B-8F9C-9F355C1682A7}"/>
              </a:ext>
            </a:extLst>
          </p:cNvPr>
          <p:cNvSpPr/>
          <p:nvPr/>
        </p:nvSpPr>
        <p:spPr>
          <a:xfrm>
            <a:off x="5571438" y="1667631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37E515-D24F-4F48-A71C-F5E87F3CE9FB}"/>
              </a:ext>
            </a:extLst>
          </p:cNvPr>
          <p:cNvSpPr/>
          <p:nvPr/>
        </p:nvSpPr>
        <p:spPr>
          <a:xfrm>
            <a:off x="8346969" y="1612356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own Arrow 87">
            <a:extLst>
              <a:ext uri="{FF2B5EF4-FFF2-40B4-BE49-F238E27FC236}">
                <a16:creationId xmlns:a16="http://schemas.microsoft.com/office/drawing/2014/main" id="{75548EBA-0E40-F545-8783-67176167E46C}"/>
              </a:ext>
            </a:extLst>
          </p:cNvPr>
          <p:cNvSpPr/>
          <p:nvPr/>
        </p:nvSpPr>
        <p:spPr>
          <a:xfrm rot="16200000">
            <a:off x="8025323" y="61777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571500" y="1828641"/>
            <a:ext cx="5549882" cy="427612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6421858" y="1855547"/>
            <a:ext cx="5097042" cy="424921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2217029" y="3149620"/>
            <a:ext cx="183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144493" y="3367156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157137" y="3131291"/>
            <a:ext cx="592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8" y="3958397"/>
            <a:ext cx="1318030" cy="13180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34" y="25165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5883515" y="25211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4" y="2569424"/>
            <a:ext cx="1059293" cy="1059293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2513426" y="6118972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712942" y="614870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0C5BFF-DA94-8147-BC85-AAA78839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5" y="2440056"/>
            <a:ext cx="1318030" cy="131803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786E5D-85DF-8E4F-B2CF-F5DCB17714EA}"/>
              </a:ext>
            </a:extLst>
          </p:cNvPr>
          <p:cNvCxnSpPr>
            <a:cxnSpLocks/>
          </p:cNvCxnSpPr>
          <p:nvPr/>
        </p:nvCxnSpPr>
        <p:spPr>
          <a:xfrm flipV="1">
            <a:off x="8315227" y="3373420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4D706-D8B0-7145-A46E-CE5106A6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2" y="3964661"/>
            <a:ext cx="1318030" cy="1318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1E9855-05E4-174B-88DE-E3B6566BD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4" y="2608221"/>
            <a:ext cx="1210903" cy="12109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18A51A-5F41-DD4E-A162-9FCDF9B0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42" y="2608221"/>
            <a:ext cx="1210903" cy="1210903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A9A26B88-F6FD-714D-8B8A-8105B69F415A}"/>
              </a:ext>
            </a:extLst>
          </p:cNvPr>
          <p:cNvSpPr/>
          <p:nvPr/>
        </p:nvSpPr>
        <p:spPr>
          <a:xfrm rot="2710970">
            <a:off x="2392561" y="3818651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B67289-5650-F14B-B854-81B64F3A4822}"/>
              </a:ext>
            </a:extLst>
          </p:cNvPr>
          <p:cNvSpPr txBox="1"/>
          <p:nvPr/>
        </p:nvSpPr>
        <p:spPr>
          <a:xfrm>
            <a:off x="1667895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04613C5-9083-EE45-9588-8425253DDC3C}"/>
              </a:ext>
            </a:extLst>
          </p:cNvPr>
          <p:cNvSpPr/>
          <p:nvPr/>
        </p:nvSpPr>
        <p:spPr>
          <a:xfrm rot="19036103">
            <a:off x="8877229" y="3743706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36F16-D000-344D-96AB-FF96AFA8EB1A}"/>
              </a:ext>
            </a:extLst>
          </p:cNvPr>
          <p:cNvSpPr txBox="1"/>
          <p:nvPr/>
        </p:nvSpPr>
        <p:spPr>
          <a:xfrm>
            <a:off x="9687057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5AB52-D93C-D847-B50D-97931E49A2F6}"/>
              </a:ext>
            </a:extLst>
          </p:cNvPr>
          <p:cNvSpPr/>
          <p:nvPr/>
        </p:nvSpPr>
        <p:spPr>
          <a:xfrm>
            <a:off x="5913611" y="4368204"/>
            <a:ext cx="674273" cy="51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C2A30D32-473F-4A48-AACC-FCC193FFF809}"/>
              </a:ext>
            </a:extLst>
          </p:cNvPr>
          <p:cNvSpPr/>
          <p:nvPr/>
        </p:nvSpPr>
        <p:spPr>
          <a:xfrm rot="10800000">
            <a:off x="4847974" y="4338268"/>
            <a:ext cx="2805550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E67FD-F7BD-A946-9843-EB4BA1521845}"/>
              </a:ext>
            </a:extLst>
          </p:cNvPr>
          <p:cNvSpPr txBox="1"/>
          <p:nvPr/>
        </p:nvSpPr>
        <p:spPr>
          <a:xfrm>
            <a:off x="5430301" y="485072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C6B66C-C00B-0A49-ADFB-525562D65968}"/>
              </a:ext>
            </a:extLst>
          </p:cNvPr>
          <p:cNvSpPr txBox="1"/>
          <p:nvPr/>
        </p:nvSpPr>
        <p:spPr>
          <a:xfrm>
            <a:off x="789394" y="204922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F3E78-ABD2-9A48-9709-7BB8749414CD}"/>
              </a:ext>
            </a:extLst>
          </p:cNvPr>
          <p:cNvSpPr txBox="1"/>
          <p:nvPr/>
        </p:nvSpPr>
        <p:spPr>
          <a:xfrm>
            <a:off x="269586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39C3C4-0ED1-BC45-B1E1-94AEB2383126}"/>
              </a:ext>
            </a:extLst>
          </p:cNvPr>
          <p:cNvSpPr txBox="1"/>
          <p:nvPr/>
        </p:nvSpPr>
        <p:spPr>
          <a:xfrm>
            <a:off x="770432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192.168.0.104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EA039B-4E51-8846-9C4A-7A599E6C003E}"/>
              </a:ext>
            </a:extLst>
          </p:cNvPr>
          <p:cNvSpPr txBox="1"/>
          <p:nvPr/>
        </p:nvSpPr>
        <p:spPr>
          <a:xfrm>
            <a:off x="8315227" y="204618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192.168.0.103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034943-5AED-A94E-8561-E5CD05A748A5}"/>
              </a:ext>
            </a:extLst>
          </p:cNvPr>
          <p:cNvSpPr/>
          <p:nvPr/>
        </p:nvSpPr>
        <p:spPr>
          <a:xfrm>
            <a:off x="4895903" y="752313"/>
            <a:ext cx="3355088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72532-4FEC-A841-98D8-405DEB12E0A9}"/>
              </a:ext>
            </a:extLst>
          </p:cNvPr>
          <p:cNvSpPr/>
          <p:nvPr/>
        </p:nvSpPr>
        <p:spPr>
          <a:xfrm>
            <a:off x="2015079" y="754221"/>
            <a:ext cx="2873770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4829C8-38C0-9543-B571-104660BCC0EF}"/>
              </a:ext>
            </a:extLst>
          </p:cNvPr>
          <p:cNvSpPr/>
          <p:nvPr/>
        </p:nvSpPr>
        <p:spPr>
          <a:xfrm>
            <a:off x="625464" y="752313"/>
            <a:ext cx="1377165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951DE7-1102-7543-A3F3-308C025FDF6A}"/>
              </a:ext>
            </a:extLst>
          </p:cNvPr>
          <p:cNvSpPr txBox="1"/>
          <p:nvPr/>
        </p:nvSpPr>
        <p:spPr>
          <a:xfrm>
            <a:off x="768704" y="858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D3D10B-1ECF-9744-B6B0-55CF2E212C84}"/>
              </a:ext>
            </a:extLst>
          </p:cNvPr>
          <p:cNvSpPr txBox="1"/>
          <p:nvPr/>
        </p:nvSpPr>
        <p:spPr>
          <a:xfrm>
            <a:off x="5136952" y="85255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Ethernet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(L2)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43A542-DDDB-5845-A22B-6F94F87371BF}"/>
              </a:ext>
            </a:extLst>
          </p:cNvPr>
          <p:cNvSpPr txBox="1"/>
          <p:nvPr/>
        </p:nvSpPr>
        <p:spPr>
          <a:xfrm>
            <a:off x="2491563" y="866314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(L3)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8A8-3AEE-B745-9718-D7C8AD2C3EA9}"/>
              </a:ext>
            </a:extLst>
          </p:cNvPr>
          <p:cNvSpPr txBox="1"/>
          <p:nvPr/>
        </p:nvSpPr>
        <p:spPr>
          <a:xfrm>
            <a:off x="4993196" y="3455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同一ネットワーク内の転送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5DBFA-7004-5C40-804E-FC0E9F9B9C2E}"/>
              </a:ext>
            </a:extLst>
          </p:cNvPr>
          <p:cNvSpPr txBox="1"/>
          <p:nvPr/>
        </p:nvSpPr>
        <p:spPr>
          <a:xfrm>
            <a:off x="2080384" y="37519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ネットワーク間の転送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DE0B3-3ECF-E14E-804E-3E48D6D9AEBD}"/>
              </a:ext>
            </a:extLst>
          </p:cNvPr>
          <p:cNvSpPr txBox="1"/>
          <p:nvPr/>
        </p:nvSpPr>
        <p:spPr>
          <a:xfrm>
            <a:off x="5678756" y="2352694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ルーター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FEA879-15CF-0E4E-BA16-3C6C725F8F93}"/>
              </a:ext>
            </a:extLst>
          </p:cNvPr>
          <p:cNvSpPr txBox="1"/>
          <p:nvPr/>
        </p:nvSpPr>
        <p:spPr>
          <a:xfrm>
            <a:off x="4219713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C6D56-F35E-AA4C-9129-04EB6EA0F073}"/>
              </a:ext>
            </a:extLst>
          </p:cNvPr>
          <p:cNvSpPr txBox="1"/>
          <p:nvPr/>
        </p:nvSpPr>
        <p:spPr>
          <a:xfrm>
            <a:off x="7104639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FE278-DC71-764B-A9FE-FD75F6A9A443}"/>
              </a:ext>
            </a:extLst>
          </p:cNvPr>
          <p:cNvSpPr txBox="1"/>
          <p:nvPr/>
        </p:nvSpPr>
        <p:spPr>
          <a:xfrm>
            <a:off x="1859389" y="290666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B95119-F632-7240-82CE-5459A99B83F2}"/>
              </a:ext>
            </a:extLst>
          </p:cNvPr>
          <p:cNvSpPr txBox="1"/>
          <p:nvPr/>
        </p:nvSpPr>
        <p:spPr>
          <a:xfrm>
            <a:off x="3852355" y="435734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02BDD2-AAB2-1A4F-883D-5372759DA1EC}"/>
              </a:ext>
            </a:extLst>
          </p:cNvPr>
          <p:cNvSpPr txBox="1"/>
          <p:nvPr/>
        </p:nvSpPr>
        <p:spPr>
          <a:xfrm>
            <a:off x="10162170" y="28395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69D392-9668-304D-B80B-5F18B5E3CD34}"/>
              </a:ext>
            </a:extLst>
          </p:cNvPr>
          <p:cNvSpPr txBox="1"/>
          <p:nvPr/>
        </p:nvSpPr>
        <p:spPr>
          <a:xfrm>
            <a:off x="8038459" y="436620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PC4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DFD97AB-F04A-174E-A928-42CC7B1C2977}"/>
              </a:ext>
            </a:extLst>
          </p:cNvPr>
          <p:cNvSpPr/>
          <p:nvPr/>
        </p:nvSpPr>
        <p:spPr>
          <a:xfrm rot="16200000">
            <a:off x="4898357" y="2035233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228235-ACF6-3844-8728-8478D825CCAA}"/>
              </a:ext>
            </a:extLst>
          </p:cNvPr>
          <p:cNvSpPr/>
          <p:nvPr/>
        </p:nvSpPr>
        <p:spPr>
          <a:xfrm>
            <a:off x="4000127" y="2225123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0502-80EB-0A4D-8443-27769AC25121}"/>
              </a:ext>
            </a:extLst>
          </p:cNvPr>
          <p:cNvSpPr txBox="1"/>
          <p:nvPr/>
        </p:nvSpPr>
        <p:spPr>
          <a:xfrm>
            <a:off x="4072351" y="232187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E81E6F-8F50-204D-A16D-4FB47613A877}"/>
              </a:ext>
            </a:extLst>
          </p:cNvPr>
          <p:cNvCxnSpPr>
            <a:cxnSpLocks/>
          </p:cNvCxnSpPr>
          <p:nvPr/>
        </p:nvCxnSpPr>
        <p:spPr>
          <a:xfrm flipH="1" flipV="1">
            <a:off x="715189" y="1379724"/>
            <a:ext cx="3284938" cy="8429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EBC9D5-9F00-D941-AA8B-F2DF807D99BB}"/>
              </a:ext>
            </a:extLst>
          </p:cNvPr>
          <p:cNvCxnSpPr>
            <a:cxnSpLocks/>
          </p:cNvCxnSpPr>
          <p:nvPr/>
        </p:nvCxnSpPr>
        <p:spPr>
          <a:xfrm flipV="1">
            <a:off x="5191657" y="1400107"/>
            <a:ext cx="2965674" cy="79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0C58C-3CEA-5242-B0D1-B3A24464A5BE}"/>
              </a:ext>
            </a:extLst>
          </p:cNvPr>
          <p:cNvCxnSpPr>
            <a:cxnSpLocks/>
          </p:cNvCxnSpPr>
          <p:nvPr/>
        </p:nvCxnSpPr>
        <p:spPr>
          <a:xfrm flipH="1">
            <a:off x="1016970" y="11454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D50513F1-A9A6-4247-BECC-B0597E21B7BF}"/>
              </a:ext>
            </a:extLst>
          </p:cNvPr>
          <p:cNvSpPr/>
          <p:nvPr/>
        </p:nvSpPr>
        <p:spPr>
          <a:xfrm>
            <a:off x="6911701" y="9011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A809-FF27-0142-BB8F-EEC7C48E25A1}"/>
              </a:ext>
            </a:extLst>
          </p:cNvPr>
          <p:cNvSpPr/>
          <p:nvPr/>
        </p:nvSpPr>
        <p:spPr>
          <a:xfrm>
            <a:off x="8403832" y="9525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24261-E038-9D49-8A03-020EA39C46F1}"/>
              </a:ext>
            </a:extLst>
          </p:cNvPr>
          <p:cNvSpPr/>
          <p:nvPr/>
        </p:nvSpPr>
        <p:spPr>
          <a:xfrm>
            <a:off x="5583564" y="7509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FC332B-8E21-0240-B544-8F672E7CE2CC}"/>
              </a:ext>
            </a:extLst>
          </p:cNvPr>
          <p:cNvSpPr/>
          <p:nvPr/>
        </p:nvSpPr>
        <p:spPr>
          <a:xfrm>
            <a:off x="1292433" y="6463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C9448-8FFE-D342-8D03-249DD2487D4D}"/>
              </a:ext>
            </a:extLst>
          </p:cNvPr>
          <p:cNvSpPr/>
          <p:nvPr/>
        </p:nvSpPr>
        <p:spPr>
          <a:xfrm>
            <a:off x="3913799" y="6184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7BF4D9-0C66-E543-A19C-B6B55DD93BFE}"/>
              </a:ext>
            </a:extLst>
          </p:cNvPr>
          <p:cNvSpPr/>
          <p:nvPr/>
        </p:nvSpPr>
        <p:spPr>
          <a:xfrm>
            <a:off x="9042401" y="593980"/>
            <a:ext cx="191981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60F14-C9CF-7846-AF01-9B22F4D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1" y="622234"/>
            <a:ext cx="1059293" cy="10592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B0277-6D1F-C84D-BF49-847B75AF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36" y="633639"/>
            <a:ext cx="1059293" cy="105929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9FBC7-2DB2-0640-AD06-7C74F856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" y="516933"/>
            <a:ext cx="1318030" cy="131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99D66-ACDD-9942-923E-BF3068FE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3" y="45029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A0C30-2F86-AC4F-8257-7AEE4796EC71}"/>
              </a:ext>
            </a:extLst>
          </p:cNvPr>
          <p:cNvSpPr txBox="1"/>
          <p:nvPr/>
        </p:nvSpPr>
        <p:spPr>
          <a:xfrm>
            <a:off x="1599825" y="117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6986-2DE2-2E48-9456-20F69DF78983}"/>
              </a:ext>
            </a:extLst>
          </p:cNvPr>
          <p:cNvSpPr txBox="1"/>
          <p:nvPr/>
        </p:nvSpPr>
        <p:spPr>
          <a:xfrm>
            <a:off x="4144694" y="11881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F157-D667-9B4A-BB75-FFE7B30B438B}"/>
              </a:ext>
            </a:extLst>
          </p:cNvPr>
          <p:cNvSpPr txBox="1"/>
          <p:nvPr/>
        </p:nvSpPr>
        <p:spPr>
          <a:xfrm>
            <a:off x="9318947" y="1139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9069FF-6528-CB45-B24D-69313C1F3FD7}"/>
              </a:ext>
            </a:extLst>
          </p:cNvPr>
          <p:cNvSpPr/>
          <p:nvPr/>
        </p:nvSpPr>
        <p:spPr>
          <a:xfrm>
            <a:off x="547588" y="2703592"/>
            <a:ext cx="7256553" cy="376885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E88DBE-4D70-AE47-92CE-9AF3F59B47C7}"/>
              </a:ext>
            </a:extLst>
          </p:cNvPr>
          <p:cNvSpPr/>
          <p:nvPr/>
        </p:nvSpPr>
        <p:spPr>
          <a:xfrm>
            <a:off x="8186395" y="2713491"/>
            <a:ext cx="1552191" cy="3768853"/>
          </a:xfrm>
          <a:prstGeom prst="roundRect">
            <a:avLst>
              <a:gd name="adj" fmla="val 28940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E78D2-2A67-3445-BFA1-9CE9B425934E}"/>
              </a:ext>
            </a:extLst>
          </p:cNvPr>
          <p:cNvSpPr/>
          <p:nvPr/>
        </p:nvSpPr>
        <p:spPr>
          <a:xfrm>
            <a:off x="3190382" y="952545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CA7C54-FF10-6E42-A38F-F75A0BF3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4" y="645690"/>
            <a:ext cx="1059293" cy="105929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F6570A-56E9-734D-93E0-253F180EB049}"/>
              </a:ext>
            </a:extLst>
          </p:cNvPr>
          <p:cNvSpPr/>
          <p:nvPr/>
        </p:nvSpPr>
        <p:spPr>
          <a:xfrm>
            <a:off x="9306864" y="2291572"/>
            <a:ext cx="873205" cy="432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A892A-0B73-0247-820D-E5B0DECE6B0E}"/>
              </a:ext>
            </a:extLst>
          </p:cNvPr>
          <p:cNvCxnSpPr>
            <a:cxnSpLocks/>
          </p:cNvCxnSpPr>
          <p:nvPr/>
        </p:nvCxnSpPr>
        <p:spPr>
          <a:xfrm>
            <a:off x="2061855" y="3612921"/>
            <a:ext cx="240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7024E4-1327-354E-BB30-E8EA5C04C0A4}"/>
              </a:ext>
            </a:extLst>
          </p:cNvPr>
          <p:cNvCxnSpPr>
            <a:cxnSpLocks/>
          </p:cNvCxnSpPr>
          <p:nvPr/>
        </p:nvCxnSpPr>
        <p:spPr>
          <a:xfrm flipV="1">
            <a:off x="4801195" y="3610103"/>
            <a:ext cx="466237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4A9D4-5071-7E47-8144-B2822EBBECAA}"/>
              </a:ext>
            </a:extLst>
          </p:cNvPr>
          <p:cNvCxnSpPr>
            <a:cxnSpLocks/>
          </p:cNvCxnSpPr>
          <p:nvPr/>
        </p:nvCxnSpPr>
        <p:spPr>
          <a:xfrm flipV="1">
            <a:off x="2830205" y="3818145"/>
            <a:ext cx="1530350" cy="139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F35492-8EF6-CF44-A3C7-439B9F6D2DF4}"/>
              </a:ext>
            </a:extLst>
          </p:cNvPr>
          <p:cNvCxnSpPr>
            <a:cxnSpLocks/>
          </p:cNvCxnSpPr>
          <p:nvPr/>
        </p:nvCxnSpPr>
        <p:spPr>
          <a:xfrm flipH="1" flipV="1">
            <a:off x="4917813" y="3818145"/>
            <a:ext cx="1346506" cy="1486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2DF38-9969-B343-BAE0-73CD2719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6" y="3023861"/>
            <a:ext cx="1318030" cy="13180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334829-7310-F244-83A0-DBA24447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9" y="4662161"/>
            <a:ext cx="1318030" cy="1318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541BDD-0998-1943-BAB2-D7120B6E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2" y="4662161"/>
            <a:ext cx="1318030" cy="13180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82124D-095C-E84D-9869-2BB6B129B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29" y="3071522"/>
            <a:ext cx="1210903" cy="121090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DB7035-741E-2141-A3EE-C68EDF28E679}"/>
              </a:ext>
            </a:extLst>
          </p:cNvPr>
          <p:cNvCxnSpPr>
            <a:cxnSpLocks/>
          </p:cNvCxnSpPr>
          <p:nvPr/>
        </p:nvCxnSpPr>
        <p:spPr>
          <a:xfrm flipV="1">
            <a:off x="547588" y="1596473"/>
            <a:ext cx="744845" cy="1427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C26BB-64F3-EB47-B6EC-F0C76E9A49E6}"/>
              </a:ext>
            </a:extLst>
          </p:cNvPr>
          <p:cNvCxnSpPr>
            <a:cxnSpLocks/>
          </p:cNvCxnSpPr>
          <p:nvPr/>
        </p:nvCxnSpPr>
        <p:spPr>
          <a:xfrm>
            <a:off x="3266164" y="1602906"/>
            <a:ext cx="4313373" cy="11857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D2478-5C02-344E-A712-9D7F69EB84E4}"/>
              </a:ext>
            </a:extLst>
          </p:cNvPr>
          <p:cNvSpPr/>
          <p:nvPr/>
        </p:nvSpPr>
        <p:spPr>
          <a:xfrm>
            <a:off x="7608349" y="3376737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97955D-FA34-2342-A6DD-4DD2229D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7" y="3073435"/>
            <a:ext cx="1059293" cy="1059293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E13744-C568-7B46-9600-D442A4AD6EA0}"/>
              </a:ext>
            </a:extLst>
          </p:cNvPr>
          <p:cNvSpPr txBox="1"/>
          <p:nvPr/>
        </p:nvSpPr>
        <p:spPr>
          <a:xfrm>
            <a:off x="1965859" y="59268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Network-A(</a:t>
            </a:r>
            <a:r>
              <a:rPr lang="ja-JP" altLang="en-US" sz="24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拡大図</a:t>
            </a:r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: 10.0.0.0/8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C1422D2-747F-7A44-82DA-1F18D4500E85}"/>
              </a:ext>
            </a:extLst>
          </p:cNvPr>
          <p:cNvSpPr/>
          <p:nvPr/>
        </p:nvSpPr>
        <p:spPr>
          <a:xfrm>
            <a:off x="2379105" y="2795059"/>
            <a:ext cx="4689687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E634C94-C97D-2345-9888-206B80B655BE}"/>
              </a:ext>
            </a:extLst>
          </p:cNvPr>
          <p:cNvSpPr/>
          <p:nvPr/>
        </p:nvSpPr>
        <p:spPr>
          <a:xfrm rot="10800000">
            <a:off x="3498739" y="5016731"/>
            <a:ext cx="2036102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E688E-9B0D-1341-8186-ED835310D200}"/>
              </a:ext>
            </a:extLst>
          </p:cNvPr>
          <p:cNvSpPr txBox="1"/>
          <p:nvPr/>
        </p:nvSpPr>
        <p:spPr>
          <a:xfrm>
            <a:off x="3989680" y="4617064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D29C34-4D98-6343-B0BB-FFE5A9FC63B8}"/>
              </a:ext>
            </a:extLst>
          </p:cNvPr>
          <p:cNvSpPr txBox="1"/>
          <p:nvPr/>
        </p:nvSpPr>
        <p:spPr>
          <a:xfrm>
            <a:off x="3969629" y="2418741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42AF7E3-42EA-AE49-BC82-3A739F30077E}"/>
              </a:ext>
            </a:extLst>
          </p:cNvPr>
          <p:cNvSpPr/>
          <p:nvPr/>
        </p:nvSpPr>
        <p:spPr>
          <a:xfrm>
            <a:off x="7299467" y="2809491"/>
            <a:ext cx="1453615" cy="474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22A04-ADB6-DA4B-94D6-0BF6FC33D208}"/>
              </a:ext>
            </a:extLst>
          </p:cNvPr>
          <p:cNvSpPr txBox="1"/>
          <p:nvPr/>
        </p:nvSpPr>
        <p:spPr>
          <a:xfrm>
            <a:off x="7405882" y="2344604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AAD45D5-7AD5-3A4C-884B-DDC65CAE890D}"/>
              </a:ext>
            </a:extLst>
          </p:cNvPr>
          <p:cNvSpPr/>
          <p:nvPr/>
        </p:nvSpPr>
        <p:spPr>
          <a:xfrm>
            <a:off x="8907891" y="2795059"/>
            <a:ext cx="2001166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63B04-6B86-B146-AF17-F9A0CDC33AB3}"/>
              </a:ext>
            </a:extLst>
          </p:cNvPr>
          <p:cNvSpPr txBox="1"/>
          <p:nvPr/>
        </p:nvSpPr>
        <p:spPr>
          <a:xfrm>
            <a:off x="9235466" y="2405993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57142-7B96-0E44-AAAB-CE34A0AC8DF6}"/>
              </a:ext>
            </a:extLst>
          </p:cNvPr>
          <p:cNvCxnSpPr>
            <a:cxnSpLocks/>
          </p:cNvCxnSpPr>
          <p:nvPr/>
        </p:nvCxnSpPr>
        <p:spPr>
          <a:xfrm flipH="1" flipV="1">
            <a:off x="8435261" y="3895653"/>
            <a:ext cx="883686" cy="262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83193E-B986-FD40-A32F-C7C955FF801C}"/>
              </a:ext>
            </a:extLst>
          </p:cNvPr>
          <p:cNvCxnSpPr>
            <a:cxnSpLocks/>
          </p:cNvCxnSpPr>
          <p:nvPr/>
        </p:nvCxnSpPr>
        <p:spPr>
          <a:xfrm flipH="1" flipV="1">
            <a:off x="5288452" y="3809742"/>
            <a:ext cx="3947014" cy="13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7FE4CD-396E-AD44-A190-9A6F781A62A2}"/>
              </a:ext>
            </a:extLst>
          </p:cNvPr>
          <p:cNvSpPr txBox="1"/>
          <p:nvPr/>
        </p:nvSpPr>
        <p:spPr>
          <a:xfrm>
            <a:off x="9378193" y="39970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A5AA66-DDDD-4B40-B2C8-401EEBFB25FA}"/>
              </a:ext>
            </a:extLst>
          </p:cNvPr>
          <p:cNvSpPr txBox="1"/>
          <p:nvPr/>
        </p:nvSpPr>
        <p:spPr>
          <a:xfrm>
            <a:off x="8490185" y="442533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を使う</a:t>
            </a:r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C55A27-E039-3542-823D-DECF2FFB8B76}"/>
              </a:ext>
            </a:extLst>
          </p:cNvPr>
          <p:cNvSpPr txBox="1"/>
          <p:nvPr/>
        </p:nvSpPr>
        <p:spPr>
          <a:xfrm>
            <a:off x="9378193" y="515427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A5CBE-27C6-4347-8F1D-1F8A3731B76C}"/>
              </a:ext>
            </a:extLst>
          </p:cNvPr>
          <p:cNvSpPr txBox="1"/>
          <p:nvPr/>
        </p:nvSpPr>
        <p:spPr>
          <a:xfrm>
            <a:off x="8740382" y="5567863"/>
            <a:ext cx="29546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イーサネットを使う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FDAB70-7543-CE44-803F-9A3A1EC206A3}"/>
              </a:ext>
            </a:extLst>
          </p:cNvPr>
          <p:cNvSpPr txBox="1"/>
          <p:nvPr/>
        </p:nvSpPr>
        <p:spPr>
          <a:xfrm>
            <a:off x="849560" y="396286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C8CD82-3E12-B344-986F-C498F2683FBA}"/>
              </a:ext>
            </a:extLst>
          </p:cNvPr>
          <p:cNvSpPr txBox="1"/>
          <p:nvPr/>
        </p:nvSpPr>
        <p:spPr>
          <a:xfrm>
            <a:off x="1248055" y="47003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FA668-F4ED-8846-B820-FB836835DF9C}"/>
              </a:ext>
            </a:extLst>
          </p:cNvPr>
          <p:cNvSpPr txBox="1"/>
          <p:nvPr/>
        </p:nvSpPr>
        <p:spPr>
          <a:xfrm>
            <a:off x="6000383" y="47159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937-94EA-844A-B645-4B201D11719C}"/>
              </a:ext>
            </a:extLst>
          </p:cNvPr>
          <p:cNvSpPr txBox="1"/>
          <p:nvPr/>
        </p:nvSpPr>
        <p:spPr>
          <a:xfrm>
            <a:off x="5737141" y="364858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5293AC-44BE-9648-B6BB-AB95085E1154}"/>
              </a:ext>
            </a:extLst>
          </p:cNvPr>
          <p:cNvCxnSpPr>
            <a:cxnSpLocks/>
          </p:cNvCxnSpPr>
          <p:nvPr/>
        </p:nvCxnSpPr>
        <p:spPr>
          <a:xfrm>
            <a:off x="7512680" y="1674419"/>
            <a:ext cx="3193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223380" y="1678301"/>
            <a:ext cx="297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333178" y="5153892"/>
            <a:ext cx="2867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10794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9" y="44557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 flipV="1">
            <a:off x="4176121" y="3448169"/>
            <a:ext cx="302477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2789155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553723" y="13845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553722" y="30211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553722" y="47607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617679" y="30762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617679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6302944" y="307437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617679" y="476008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32265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302944" y="47537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356D-516C-0746-84BA-1927EA7414E5}"/>
              </a:ext>
            </a:extLst>
          </p:cNvPr>
          <p:cNvSpPr/>
          <p:nvPr/>
        </p:nvSpPr>
        <p:spPr>
          <a:xfrm>
            <a:off x="7099300" y="984460"/>
            <a:ext cx="1612900" cy="478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CDD8D1-6BCA-074C-AAA7-7872742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40" y="4157044"/>
            <a:ext cx="1650318" cy="1650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C29C9-2070-C94B-AF93-C5AA3A052FA0}"/>
              </a:ext>
            </a:extLst>
          </p:cNvPr>
          <p:cNvCxnSpPr/>
          <p:nvPr/>
        </p:nvCxnSpPr>
        <p:spPr>
          <a:xfrm>
            <a:off x="4730249" y="2092398"/>
            <a:ext cx="26357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78DD9-F4F1-334D-8729-9CB0AD71FE29}"/>
              </a:ext>
            </a:extLst>
          </p:cNvPr>
          <p:cNvCxnSpPr>
            <a:cxnSpLocks/>
          </p:cNvCxnSpPr>
          <p:nvPr/>
        </p:nvCxnSpPr>
        <p:spPr>
          <a:xfrm flipV="1">
            <a:off x="7366000" y="2092398"/>
            <a:ext cx="0" cy="246891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51B13-951E-4D4A-A0D1-8A49B4255F61}"/>
              </a:ext>
            </a:extLst>
          </p:cNvPr>
          <p:cNvCxnSpPr>
            <a:cxnSpLocks/>
          </p:cNvCxnSpPr>
          <p:nvPr/>
        </p:nvCxnSpPr>
        <p:spPr>
          <a:xfrm flipH="1">
            <a:off x="4749131" y="4561317"/>
            <a:ext cx="2635750" cy="1585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67DB0-6AD8-CC46-B828-05051094CE58}"/>
              </a:ext>
            </a:extLst>
          </p:cNvPr>
          <p:cNvCxnSpPr>
            <a:cxnSpLocks/>
          </p:cNvCxnSpPr>
          <p:nvPr/>
        </p:nvCxnSpPr>
        <p:spPr>
          <a:xfrm>
            <a:off x="4730249" y="1876498"/>
            <a:ext cx="291515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0170A0-DC52-B94B-A3AD-717433435D56}"/>
              </a:ext>
            </a:extLst>
          </p:cNvPr>
          <p:cNvCxnSpPr>
            <a:cxnSpLocks/>
          </p:cNvCxnSpPr>
          <p:nvPr/>
        </p:nvCxnSpPr>
        <p:spPr>
          <a:xfrm flipV="1">
            <a:off x="7645400" y="1876498"/>
            <a:ext cx="0" cy="363024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0114B-C176-1C4E-82C0-FB2C4A5D4D37}"/>
              </a:ext>
            </a:extLst>
          </p:cNvPr>
          <p:cNvCxnSpPr>
            <a:cxnSpLocks/>
          </p:cNvCxnSpPr>
          <p:nvPr/>
        </p:nvCxnSpPr>
        <p:spPr>
          <a:xfrm flipH="1" flipV="1">
            <a:off x="4730250" y="3791127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260B2-5333-FB43-9193-47FB7D2D0327}"/>
              </a:ext>
            </a:extLst>
          </p:cNvPr>
          <p:cNvCxnSpPr>
            <a:cxnSpLocks/>
          </p:cNvCxnSpPr>
          <p:nvPr/>
        </p:nvCxnSpPr>
        <p:spPr>
          <a:xfrm flipH="1" flipV="1">
            <a:off x="4766684" y="5480630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BE9CDC8-D933-BF4D-ACF4-6F55DCE5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118907"/>
            <a:ext cx="1059293" cy="1059293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C69F8-8B11-8946-A213-8EB2A03103D8}"/>
              </a:ext>
            </a:extLst>
          </p:cNvPr>
          <p:cNvCxnSpPr>
            <a:cxnSpLocks/>
          </p:cNvCxnSpPr>
          <p:nvPr/>
        </p:nvCxnSpPr>
        <p:spPr>
          <a:xfrm>
            <a:off x="7605982" y="1882198"/>
            <a:ext cx="2830901" cy="0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2371D-B3FA-AF4D-B34A-E24417794F5B}"/>
              </a:ext>
            </a:extLst>
          </p:cNvPr>
          <p:cNvSpPr txBox="1"/>
          <p:nvPr/>
        </p:nvSpPr>
        <p:spPr>
          <a:xfrm>
            <a:off x="8712200" y="129463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FF6E-A01F-CA42-8A22-404919E61F13}"/>
              </a:ext>
            </a:extLst>
          </p:cNvPr>
          <p:cNvSpPr txBox="1"/>
          <p:nvPr/>
        </p:nvSpPr>
        <p:spPr>
          <a:xfrm>
            <a:off x="978439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C451-6FA1-3542-8AAF-4D5674426771}"/>
              </a:ext>
            </a:extLst>
          </p:cNvPr>
          <p:cNvSpPr txBox="1"/>
          <p:nvPr/>
        </p:nvSpPr>
        <p:spPr>
          <a:xfrm>
            <a:off x="8948365" y="212740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45070-CEAE-B448-97BE-AAA28A058013}"/>
              </a:ext>
            </a:extLst>
          </p:cNvPr>
          <p:cNvSpPr txBox="1"/>
          <p:nvPr/>
        </p:nvSpPr>
        <p:spPr>
          <a:xfrm>
            <a:off x="4136679" y="2146479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altLang="ja-JP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0000.0000.0103</a:t>
            </a:r>
            <a:endParaRPr lang="en-US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3B75979D-E631-DA49-8CB4-915604B9A2C6}"/>
              </a:ext>
            </a:extLst>
          </p:cNvPr>
          <p:cNvSpPr/>
          <p:nvPr/>
        </p:nvSpPr>
        <p:spPr>
          <a:xfrm>
            <a:off x="8433141" y="3288576"/>
            <a:ext cx="3243695" cy="934089"/>
          </a:xfrm>
          <a:prstGeom prst="wedgeRoundRectCallout">
            <a:avLst>
              <a:gd name="adj1" fmla="val -64368"/>
              <a:gd name="adj2" fmla="val -199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E0AF9-82DF-F042-8529-B75DE35FBEDE}"/>
              </a:ext>
            </a:extLst>
          </p:cNvPr>
          <p:cNvSpPr txBox="1"/>
          <p:nvPr/>
        </p:nvSpPr>
        <p:spPr>
          <a:xfrm>
            <a:off x="8593234" y="3393789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altLang="ja-JP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FFFF.FFFF.FFFF</a:t>
            </a:r>
            <a:endParaRPr lang="en-US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52B7EF-2D4B-6C44-AE58-73C34B2D645B}"/>
              </a:ext>
            </a:extLst>
          </p:cNvPr>
          <p:cNvSpPr txBox="1"/>
          <p:nvPr/>
        </p:nvSpPr>
        <p:spPr>
          <a:xfrm>
            <a:off x="8801223" y="5428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1D14C8-754B-5040-A8FE-F235AF87E68B}"/>
              </a:ext>
            </a:extLst>
          </p:cNvPr>
          <p:cNvSpPr txBox="1"/>
          <p:nvPr/>
        </p:nvSpPr>
        <p:spPr>
          <a:xfrm>
            <a:off x="10401852" y="853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8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620983" y="797902"/>
            <a:ext cx="8219208" cy="495866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6009578" y="4976092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940074" y="587870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53763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08293" y="33095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08283" y="15386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434028" y="27905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29065" y="50044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725068" y="25851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725068" y="35469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>
            <a:off x="8676409" y="3439391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8676409" y="1500501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5422219" y="187133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5422218" y="355969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5420976" y="523895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0839" y="539329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38564" y="36234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448899" y="49738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629370" y="468626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360854" y="146508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035538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99972" y="1381875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2231643" y="1385880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1301189" y="1381872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085361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307657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357480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414384" y="1569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1439391" y="154381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2574416" y="1547818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603673" y="3607596"/>
            <a:ext cx="0" cy="1654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7663962" y="3141875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6980732" y="3064491"/>
            <a:ext cx="924338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015884" y="31044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7905071" y="2077611"/>
            <a:ext cx="1831704" cy="9868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39391" y="2161309"/>
            <a:ext cx="5541340" cy="9405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515684" y="2644539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92E58-50CB-4A4C-8ED3-6C7A27A1C47B}"/>
              </a:ext>
            </a:extLst>
          </p:cNvPr>
          <p:cNvSpPr/>
          <p:nvPr/>
        </p:nvSpPr>
        <p:spPr>
          <a:xfrm rot="10800000">
            <a:off x="8648534" y="4166750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13332"/>
              </p:ext>
            </p:extLst>
          </p:nvPr>
        </p:nvGraphicFramePr>
        <p:xfrm>
          <a:off x="8630230" y="3366018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424271" y="2446073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73" y="1764084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377012" y="4215942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74" y="3610491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73" y="3556927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653014" y="2152284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653013" y="37993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732784" y="425512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732774" y="248424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5958519" y="373609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249559" y="35307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200900" y="2446073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946710" y="281690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42309" y="2729516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945319" y="455630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5FD6121C-6462-7448-B526-B84534E36EED}"/>
              </a:ext>
            </a:extLst>
          </p:cNvPr>
          <p:cNvSpPr/>
          <p:nvPr/>
        </p:nvSpPr>
        <p:spPr>
          <a:xfrm>
            <a:off x="5670965" y="4419137"/>
            <a:ext cx="1417798" cy="395895"/>
          </a:xfrm>
          <a:prstGeom prst="leftArrow">
            <a:avLst>
              <a:gd name="adj1" fmla="val 2489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D5C089-A411-DA4D-920D-F6A9475FFDA7}"/>
              </a:ext>
            </a:extLst>
          </p:cNvPr>
          <p:cNvSpPr/>
          <p:nvPr/>
        </p:nvSpPr>
        <p:spPr>
          <a:xfrm rot="5400000">
            <a:off x="6366000" y="3917513"/>
            <a:ext cx="1322951" cy="117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536851" y="5933067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92" y="5234900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655795" y="553997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756338" y="596146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203682" y="4396366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948249" y="619593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7F01A-5B40-9A4F-AAA2-477DEEA1E056}"/>
              </a:ext>
            </a:extLst>
          </p:cNvPr>
          <p:cNvSpPr txBox="1"/>
          <p:nvPr/>
        </p:nvSpPr>
        <p:spPr>
          <a:xfrm>
            <a:off x="4417134" y="485660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を学習済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正しいポートから出す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53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630016"/>
            <a:ext cx="3342723" cy="4838216"/>
          </a:xfrm>
          <a:prstGeom prst="wedgeRectCallout">
            <a:avLst>
              <a:gd name="adj1" fmla="val -69268"/>
              <a:gd name="adj2" fmla="val -8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7200"/>
              </p:ext>
            </p:extLst>
          </p:nvPr>
        </p:nvGraphicFramePr>
        <p:xfrm>
          <a:off x="8498004" y="2849807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38571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C5B5227-A0D5-0F42-B1BF-6D59B7CF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0211"/>
              </p:ext>
            </p:extLst>
          </p:nvPr>
        </p:nvGraphicFramePr>
        <p:xfrm>
          <a:off x="8492106" y="5101173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58948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333676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 rot="10800000">
            <a:off x="7220401" y="39287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4929398" y="317408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15585" y="327457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5231591" y="32745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1084023" y="507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5355861" y="6409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2229100" y="32305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2415849" y="32962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2610606" y="6471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714992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5259F-92C2-9F43-93C8-DE6CDBF36BCA}"/>
              </a:ext>
            </a:extLst>
          </p:cNvPr>
          <p:cNvCxnSpPr>
            <a:cxnSpLocks/>
          </p:cNvCxnSpPr>
          <p:nvPr/>
        </p:nvCxnSpPr>
        <p:spPr>
          <a:xfrm>
            <a:off x="4333535" y="1823628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3EA4AC-1690-6C4F-BEF6-89BE3BA222B0}"/>
              </a:ext>
            </a:extLst>
          </p:cNvPr>
          <p:cNvCxnSpPr>
            <a:cxnSpLocks/>
          </p:cNvCxnSpPr>
          <p:nvPr/>
        </p:nvCxnSpPr>
        <p:spPr>
          <a:xfrm>
            <a:off x="4443333" y="6009092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46597BA-A20C-5049-8F4F-6CA86A6F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1224767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91090A-3C19-E74D-BF9B-E4A4241D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74" y="5310925"/>
            <a:ext cx="1318030" cy="1318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F1374-0CC1-5E40-A3CF-BC006F429FAE}"/>
              </a:ext>
            </a:extLst>
          </p:cNvPr>
          <p:cNvCxnSpPr>
            <a:cxnSpLocks/>
          </p:cNvCxnSpPr>
          <p:nvPr/>
        </p:nvCxnSpPr>
        <p:spPr>
          <a:xfrm>
            <a:off x="4286276" y="3593497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046B611-164D-344D-A067-578B41BF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8" y="2988046"/>
            <a:ext cx="1210903" cy="12109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A50C98-81BF-E943-B303-C775D0A6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2934482"/>
            <a:ext cx="1318030" cy="131803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CDB79C-AA7D-FA44-90C2-2FA78EADA194}"/>
              </a:ext>
            </a:extLst>
          </p:cNvPr>
          <p:cNvSpPr txBox="1"/>
          <p:nvPr/>
        </p:nvSpPr>
        <p:spPr>
          <a:xfrm>
            <a:off x="562278" y="152983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59463-1E4F-BB46-9683-58CBBC1B4471}"/>
              </a:ext>
            </a:extLst>
          </p:cNvPr>
          <p:cNvSpPr txBox="1"/>
          <p:nvPr/>
        </p:nvSpPr>
        <p:spPr>
          <a:xfrm>
            <a:off x="562277" y="317689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272636-AE49-0C46-A003-3A166460C55E}"/>
              </a:ext>
            </a:extLst>
          </p:cNvPr>
          <p:cNvSpPr txBox="1"/>
          <p:nvPr/>
        </p:nvSpPr>
        <p:spPr>
          <a:xfrm>
            <a:off x="562277" y="5615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37768F-53A6-8742-8EA9-D91DB086B5A5}"/>
              </a:ext>
            </a:extLst>
          </p:cNvPr>
          <p:cNvSpPr txBox="1"/>
          <p:nvPr/>
        </p:nvSpPr>
        <p:spPr>
          <a:xfrm>
            <a:off x="4642048" y="36326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D81A1-E50A-BB4E-A706-641A6E2EB3B6}"/>
              </a:ext>
            </a:extLst>
          </p:cNvPr>
          <p:cNvSpPr txBox="1"/>
          <p:nvPr/>
        </p:nvSpPr>
        <p:spPr>
          <a:xfrm>
            <a:off x="4642038" y="18618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46F7-454D-474B-8F9B-054138DEF365}"/>
              </a:ext>
            </a:extLst>
          </p:cNvPr>
          <p:cNvSpPr txBox="1"/>
          <p:nvPr/>
        </p:nvSpPr>
        <p:spPr>
          <a:xfrm>
            <a:off x="5867783" y="31136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1EA88-EE03-1C4D-99CB-51065F6D48A5}"/>
              </a:ext>
            </a:extLst>
          </p:cNvPr>
          <p:cNvSpPr txBox="1"/>
          <p:nvPr/>
        </p:nvSpPr>
        <p:spPr>
          <a:xfrm>
            <a:off x="4662820" y="60374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D468F-F682-9143-99DA-38C1117E0E0B}"/>
              </a:ext>
            </a:extLst>
          </p:cNvPr>
          <p:cNvSpPr txBox="1"/>
          <p:nvPr/>
        </p:nvSpPr>
        <p:spPr>
          <a:xfrm>
            <a:off x="7158823" y="29083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A7AD44-0890-3B40-85F0-8751D78ADF3F}"/>
              </a:ext>
            </a:extLst>
          </p:cNvPr>
          <p:cNvSpPr txBox="1"/>
          <p:nvPr/>
        </p:nvSpPr>
        <p:spPr>
          <a:xfrm>
            <a:off x="7158823" y="387004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B663E-75F1-564B-A5D6-98749F13CB6F}"/>
              </a:ext>
            </a:extLst>
          </p:cNvPr>
          <p:cNvCxnSpPr>
            <a:cxnSpLocks/>
          </p:cNvCxnSpPr>
          <p:nvPr/>
        </p:nvCxnSpPr>
        <p:spPr>
          <a:xfrm flipH="1">
            <a:off x="7107382" y="3762518"/>
            <a:ext cx="2782" cy="2274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7EE5A1-D67A-7543-9E11-8507F0960018}"/>
              </a:ext>
            </a:extLst>
          </p:cNvPr>
          <p:cNvCxnSpPr>
            <a:cxnSpLocks/>
          </p:cNvCxnSpPr>
          <p:nvPr/>
        </p:nvCxnSpPr>
        <p:spPr>
          <a:xfrm flipV="1">
            <a:off x="7110164" y="1823628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5089E6-85A6-C64A-A32A-AB844C2054E2}"/>
              </a:ext>
            </a:extLst>
          </p:cNvPr>
          <p:cNvSpPr txBox="1"/>
          <p:nvPr/>
        </p:nvSpPr>
        <p:spPr>
          <a:xfrm>
            <a:off x="3855974" y="21944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6D4A-4531-3C49-A5C1-1BAD7980AA87}"/>
              </a:ext>
            </a:extLst>
          </p:cNvPr>
          <p:cNvSpPr txBox="1"/>
          <p:nvPr/>
        </p:nvSpPr>
        <p:spPr>
          <a:xfrm>
            <a:off x="3855973" y="388282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C78E45-268B-E54F-BA51-956248463CFC}"/>
              </a:ext>
            </a:extLst>
          </p:cNvPr>
          <p:cNvSpPr txBox="1"/>
          <p:nvPr/>
        </p:nvSpPr>
        <p:spPr>
          <a:xfrm>
            <a:off x="3854731" y="627195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69A2D631-2E42-CF4A-B628-8C55F1DB10DB}"/>
              </a:ext>
            </a:extLst>
          </p:cNvPr>
          <p:cNvSpPr/>
          <p:nvPr/>
        </p:nvSpPr>
        <p:spPr>
          <a:xfrm rot="16200000">
            <a:off x="5995169" y="3636575"/>
            <a:ext cx="1722801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>
            <a:extLst>
              <a:ext uri="{FF2B5EF4-FFF2-40B4-BE49-F238E27FC236}">
                <a16:creationId xmlns:a16="http://schemas.microsoft.com/office/drawing/2014/main" id="{5DBEE0AE-4924-B14E-8E82-22BB27088B84}"/>
              </a:ext>
            </a:extLst>
          </p:cNvPr>
          <p:cNvSpPr/>
          <p:nvPr/>
        </p:nvSpPr>
        <p:spPr>
          <a:xfrm>
            <a:off x="6049597" y="3749769"/>
            <a:ext cx="80595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BCED7-DC31-564F-9C2B-AAB69686D9E2}"/>
              </a:ext>
            </a:extLst>
          </p:cNvPr>
          <p:cNvSpPr txBox="1"/>
          <p:nvPr/>
        </p:nvSpPr>
        <p:spPr>
          <a:xfrm>
            <a:off x="4774511" y="2579761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受信時に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DB6205-0C50-FD44-9727-E6F24C613C72}"/>
              </a:ext>
            </a:extLst>
          </p:cNvPr>
          <p:cNvSpPr txBox="1"/>
          <p:nvPr/>
        </p:nvSpPr>
        <p:spPr>
          <a:xfrm>
            <a:off x="4703842" y="4812575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が未学習</a:t>
            </a:r>
            <a:endParaRPr lang="en-US" altLang="ja-JP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のためフラッド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3687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3" y="2417025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431</Words>
  <Application>Microsoft Macintosh PowerPoint</Application>
  <PresentationFormat>Widescreen</PresentationFormat>
  <Paragraphs>199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55</cp:revision>
  <dcterms:created xsi:type="dcterms:W3CDTF">2018-02-03T07:04:34Z</dcterms:created>
  <dcterms:modified xsi:type="dcterms:W3CDTF">2018-05-20T23:30:40Z</dcterms:modified>
</cp:coreProperties>
</file>