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4"/>
    <p:restoredTop sz="94629"/>
  </p:normalViewPr>
  <p:slideViewPr>
    <p:cSldViewPr snapToGrid="0" snapToObjects="1">
      <p:cViewPr varScale="1">
        <p:scale>
          <a:sx n="153" d="100"/>
          <a:sy n="153" d="100"/>
        </p:scale>
        <p:origin x="1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1819366C-2EC8-CD46-819E-983061236E6A}"/>
              </a:ext>
            </a:extLst>
          </p:cNvPr>
          <p:cNvSpPr txBox="1"/>
          <p:nvPr/>
        </p:nvSpPr>
        <p:spPr>
          <a:xfrm>
            <a:off x="810031" y="373342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>
                <a:solidFill>
                  <a:schemeClr val="bg1"/>
                </a:solidFill>
              </a:rPr>
              <a:t>家の中</a:t>
            </a:r>
            <a:endParaRPr lang="en-US" sz="3200" b="1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BAC5EE-826B-BF47-A4DD-01054DA815BD}"/>
              </a:ext>
            </a:extLst>
          </p:cNvPr>
          <p:cNvCxnSpPr>
            <a:cxnSpLocks/>
          </p:cNvCxnSpPr>
          <p:nvPr/>
        </p:nvCxnSpPr>
        <p:spPr>
          <a:xfrm>
            <a:off x="8459935" y="2669384"/>
            <a:ext cx="15986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B57920-20CC-1A40-A6AB-EB291B7A67D5}"/>
              </a:ext>
            </a:extLst>
          </p:cNvPr>
          <p:cNvSpPr txBox="1"/>
          <p:nvPr/>
        </p:nvSpPr>
        <p:spPr>
          <a:xfrm>
            <a:off x="8840110" y="1235195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b="1"/>
              <a:t>光ファイバー</a:t>
            </a:r>
            <a:endParaRPr lang="en-US" altLang="ja-JP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b="1"/>
              <a:t>電話線</a:t>
            </a:r>
            <a:r>
              <a:rPr lang="en-US" altLang="ja-JP" sz="2000" b="1" dirty="0"/>
              <a:t>(ADSL)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b="1"/>
              <a:t>その他</a:t>
            </a:r>
            <a:endParaRPr lang="en-US" altLang="ja-JP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331F63-123E-F24F-B735-692EBDD94DFB}"/>
              </a:ext>
            </a:extLst>
          </p:cNvPr>
          <p:cNvSpPr txBox="1"/>
          <p:nvPr/>
        </p:nvSpPr>
        <p:spPr>
          <a:xfrm>
            <a:off x="7388464" y="3595742"/>
            <a:ext cx="1293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ONU</a:t>
            </a:r>
          </a:p>
          <a:p>
            <a:pPr algn="ctr"/>
            <a:r>
              <a:rPr lang="en-US" sz="2400" b="1" dirty="0"/>
              <a:t>(</a:t>
            </a:r>
            <a:r>
              <a:rPr lang="ja-JP" altLang="en-US" sz="2400" b="1"/>
              <a:t>モデム</a:t>
            </a:r>
            <a:r>
              <a:rPr lang="en-US" sz="2400" b="1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DE4EE4-2641-B84F-87C9-0B594244644E}"/>
              </a:ext>
            </a:extLst>
          </p:cNvPr>
          <p:cNvSpPr txBox="1"/>
          <p:nvPr/>
        </p:nvSpPr>
        <p:spPr>
          <a:xfrm>
            <a:off x="7302386" y="5148413"/>
            <a:ext cx="1566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Internet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010D4E4-7B1B-5A4A-9032-326789731304}"/>
              </a:ext>
            </a:extLst>
          </p:cNvPr>
          <p:cNvSpPr/>
          <p:nvPr/>
        </p:nvSpPr>
        <p:spPr>
          <a:xfrm>
            <a:off x="819401" y="693375"/>
            <a:ext cx="4679783" cy="569846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B3DDEC-1D03-A547-802B-3AA066EBF528}"/>
              </a:ext>
            </a:extLst>
          </p:cNvPr>
          <p:cNvCxnSpPr>
            <a:cxnSpLocks/>
          </p:cNvCxnSpPr>
          <p:nvPr/>
        </p:nvCxnSpPr>
        <p:spPr>
          <a:xfrm flipV="1">
            <a:off x="9979691" y="2669384"/>
            <a:ext cx="0" cy="1705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F768D7-9FA9-764D-AF63-43468F754C0C}"/>
              </a:ext>
            </a:extLst>
          </p:cNvPr>
          <p:cNvSpPr txBox="1"/>
          <p:nvPr/>
        </p:nvSpPr>
        <p:spPr>
          <a:xfrm>
            <a:off x="1491304" y="484728"/>
            <a:ext cx="326243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/>
              <a:t>自宅内のネットワーク</a:t>
            </a:r>
            <a:endParaRPr lang="en-US" sz="2400" b="1" dirty="0"/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1B52A99F-E00E-624E-96EC-D1801C08126B}"/>
              </a:ext>
            </a:extLst>
          </p:cNvPr>
          <p:cNvSpPr/>
          <p:nvPr/>
        </p:nvSpPr>
        <p:spPr>
          <a:xfrm>
            <a:off x="9274750" y="2356049"/>
            <a:ext cx="1385369" cy="671292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A1F4E3-1DF1-154C-8CAD-1C6525F48891}"/>
              </a:ext>
            </a:extLst>
          </p:cNvPr>
          <p:cNvSpPr txBox="1"/>
          <p:nvPr/>
        </p:nvSpPr>
        <p:spPr>
          <a:xfrm>
            <a:off x="7013760" y="600135"/>
            <a:ext cx="326243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/>
              <a:t>自宅ネットワークの外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30463-9DA3-DF48-BE71-EE3141CA7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90" y="961045"/>
            <a:ext cx="1914424" cy="1914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1F1CA-213C-E947-96A5-09511A238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23" y="2509345"/>
            <a:ext cx="1328682" cy="1328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6BD52B-006A-E74E-8038-A3E0E481B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19" y="4196539"/>
            <a:ext cx="2037289" cy="20372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5F178A-84A6-D747-A113-BB4DCDC9B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56578">
            <a:off x="3127011" y="3871550"/>
            <a:ext cx="1559774" cy="15597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175926-29DA-A046-A003-6D1C26E774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280" y="1500277"/>
            <a:ext cx="2286098" cy="22860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B657B0-B8B1-8641-ABD2-77C33A155F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503" y="4291523"/>
            <a:ext cx="2159861" cy="2159861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C97389-C621-4E42-9F71-ADAB82441CB5}"/>
              </a:ext>
            </a:extLst>
          </p:cNvPr>
          <p:cNvCxnSpPr>
            <a:cxnSpLocks/>
          </p:cNvCxnSpPr>
          <p:nvPr/>
        </p:nvCxnSpPr>
        <p:spPr>
          <a:xfrm>
            <a:off x="6273865" y="2670383"/>
            <a:ext cx="1045879" cy="4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BED08DD-CB88-2645-ABD0-E2DAE50FA8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22520" y="2079675"/>
            <a:ext cx="1365097" cy="13650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12EFDF-1CE5-7F4D-90AD-E861CFFEB06E}"/>
              </a:ext>
            </a:extLst>
          </p:cNvPr>
          <p:cNvSpPr/>
          <p:nvPr/>
        </p:nvSpPr>
        <p:spPr>
          <a:xfrm>
            <a:off x="5325036" y="1712259"/>
            <a:ext cx="322729" cy="2230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03F8D-257F-744E-A082-A73B4686660A}"/>
              </a:ext>
            </a:extLst>
          </p:cNvPr>
          <p:cNvSpPr txBox="1"/>
          <p:nvPr/>
        </p:nvSpPr>
        <p:spPr>
          <a:xfrm>
            <a:off x="4830731" y="3595742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/>
              <a:t>ルーター</a:t>
            </a:r>
            <a:endParaRPr lang="en-US" sz="24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23D4DCB-DCC3-8948-9932-34DF3185CC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710" y="1368676"/>
            <a:ext cx="2277836" cy="22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3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568D61-C64D-AD4A-A000-418F82203180}"/>
              </a:ext>
            </a:extLst>
          </p:cNvPr>
          <p:cNvCxnSpPr>
            <a:cxnSpLocks/>
          </p:cNvCxnSpPr>
          <p:nvPr/>
        </p:nvCxnSpPr>
        <p:spPr>
          <a:xfrm>
            <a:off x="3060700" y="1750598"/>
            <a:ext cx="1098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9DA897-C6E3-4D4F-89B0-1D74D349CAAC}"/>
              </a:ext>
            </a:extLst>
          </p:cNvPr>
          <p:cNvCxnSpPr>
            <a:cxnSpLocks/>
          </p:cNvCxnSpPr>
          <p:nvPr/>
        </p:nvCxnSpPr>
        <p:spPr>
          <a:xfrm flipV="1">
            <a:off x="3119857" y="2723251"/>
            <a:ext cx="1198812" cy="10715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A70C08-D9B5-514C-B106-A63EDCA19DDA}"/>
              </a:ext>
            </a:extLst>
          </p:cNvPr>
          <p:cNvCxnSpPr>
            <a:cxnSpLocks/>
          </p:cNvCxnSpPr>
          <p:nvPr/>
        </p:nvCxnSpPr>
        <p:spPr>
          <a:xfrm flipV="1">
            <a:off x="4830711" y="3170060"/>
            <a:ext cx="288136" cy="8090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DD9B14-01CF-3A48-80C3-7619040F15DC}"/>
              </a:ext>
            </a:extLst>
          </p:cNvPr>
          <p:cNvCxnSpPr>
            <a:cxnSpLocks/>
          </p:cNvCxnSpPr>
          <p:nvPr/>
        </p:nvCxnSpPr>
        <p:spPr>
          <a:xfrm flipH="1" flipV="1">
            <a:off x="6239433" y="3189151"/>
            <a:ext cx="537885" cy="7899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AB274F-9DE0-1E45-A3D2-E4FCF1FA999C}"/>
              </a:ext>
            </a:extLst>
          </p:cNvPr>
          <p:cNvCxnSpPr>
            <a:cxnSpLocks/>
          </p:cNvCxnSpPr>
          <p:nvPr/>
        </p:nvCxnSpPr>
        <p:spPr>
          <a:xfrm flipH="1" flipV="1">
            <a:off x="6563131" y="2599765"/>
            <a:ext cx="2159529" cy="1281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5DDEB9-9C0C-DB4C-BC4F-76016279DB6F}"/>
              </a:ext>
            </a:extLst>
          </p:cNvPr>
          <p:cNvCxnSpPr>
            <a:cxnSpLocks/>
          </p:cNvCxnSpPr>
          <p:nvPr/>
        </p:nvCxnSpPr>
        <p:spPr>
          <a:xfrm flipH="1">
            <a:off x="6685014" y="1750598"/>
            <a:ext cx="1968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C66D38D-8187-4B48-AA69-19B356E06A8D}"/>
              </a:ext>
            </a:extLst>
          </p:cNvPr>
          <p:cNvSpPr txBox="1"/>
          <p:nvPr/>
        </p:nvSpPr>
        <p:spPr>
          <a:xfrm>
            <a:off x="4673363" y="540139"/>
            <a:ext cx="1566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Internet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5840EB-C37B-0A40-AF80-917E2EAF6C41}"/>
              </a:ext>
            </a:extLst>
          </p:cNvPr>
          <p:cNvSpPr txBox="1"/>
          <p:nvPr/>
        </p:nvSpPr>
        <p:spPr>
          <a:xfrm>
            <a:off x="745984" y="2323141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自宅のネットワーク</a:t>
            </a:r>
            <a:endParaRPr 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F8478A-A4D3-C043-97E4-21BC4DB9EDD6}"/>
              </a:ext>
            </a:extLst>
          </p:cNvPr>
          <p:cNvSpPr txBox="1"/>
          <p:nvPr/>
        </p:nvSpPr>
        <p:spPr>
          <a:xfrm>
            <a:off x="728842" y="517852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隣家のネットワーク</a:t>
            </a:r>
            <a:endParaRPr 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685E60-DA78-3442-9250-C00BF89AD90C}"/>
              </a:ext>
            </a:extLst>
          </p:cNvPr>
          <p:cNvSpPr txBox="1"/>
          <p:nvPr/>
        </p:nvSpPr>
        <p:spPr>
          <a:xfrm>
            <a:off x="3017588" y="625007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カフェのネットワーク</a:t>
            </a:r>
            <a:endParaRPr 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62A95E-9E35-8B4D-B0DB-0256DA645726}"/>
              </a:ext>
            </a:extLst>
          </p:cNvPr>
          <p:cNvSpPr txBox="1"/>
          <p:nvPr/>
        </p:nvSpPr>
        <p:spPr>
          <a:xfrm>
            <a:off x="6422567" y="625007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会社のネットワーク</a:t>
            </a:r>
            <a:endParaRPr 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930668-DE29-CE49-8321-CFEB184CC433}"/>
              </a:ext>
            </a:extLst>
          </p:cNvPr>
          <p:cNvSpPr txBox="1"/>
          <p:nvPr/>
        </p:nvSpPr>
        <p:spPr>
          <a:xfrm>
            <a:off x="8867617" y="5024640"/>
            <a:ext cx="246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b="1" dirty="0"/>
              <a:t>Google</a:t>
            </a:r>
            <a:r>
              <a:rPr lang="ja-JP" altLang="en-US" sz="2000" b="1"/>
              <a:t>のサービスの</a:t>
            </a:r>
            <a:endParaRPr lang="en-US" altLang="ja-JP" sz="2000" b="1" dirty="0"/>
          </a:p>
          <a:p>
            <a:pPr algn="ctr"/>
            <a:r>
              <a:rPr lang="ja-JP" altLang="en-US" sz="2000" b="1"/>
              <a:t>ネットワーク</a:t>
            </a:r>
            <a:endParaRPr 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305A3A-07E4-7C49-BB73-2E2B034712F9}"/>
              </a:ext>
            </a:extLst>
          </p:cNvPr>
          <p:cNvSpPr txBox="1"/>
          <p:nvPr/>
        </p:nvSpPr>
        <p:spPr>
          <a:xfrm>
            <a:off x="8807314" y="2169253"/>
            <a:ext cx="2359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b="1" dirty="0"/>
              <a:t>Yahoo</a:t>
            </a:r>
            <a:r>
              <a:rPr lang="ja-JP" altLang="en-US" sz="2000" b="1"/>
              <a:t>のサービスの</a:t>
            </a:r>
            <a:endParaRPr lang="en-US" altLang="ja-JP" sz="2000" b="1" dirty="0"/>
          </a:p>
          <a:p>
            <a:pPr algn="ctr"/>
            <a:r>
              <a:rPr lang="ja-JP" altLang="en-US" sz="2000" b="1"/>
              <a:t>ネットワーク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6E7EC-749E-3C40-A3FE-00E703145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39" y="33563"/>
            <a:ext cx="2330536" cy="23305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DBF279-149C-3F42-B852-7F2FB240E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2" y="2921543"/>
            <a:ext cx="2330536" cy="23305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DAE786-D5BA-1640-A838-2C38694C6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589" y="3787509"/>
            <a:ext cx="2304028" cy="23040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123D2C7-2C22-6B41-841D-B307242ED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270" y="921363"/>
            <a:ext cx="2159861" cy="21598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CD10DA-1C43-4C4C-B597-6EBAE67F2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36" y="3989645"/>
            <a:ext cx="2240562" cy="22405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6179872-E9CF-034E-8CC8-F269A0EFF7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56" y="293357"/>
            <a:ext cx="2330536" cy="233053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726D3FC-99D0-934C-B18A-43697CE3F8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617" y="3170060"/>
            <a:ext cx="2008468" cy="20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2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8752430-4F86-CA48-A37F-5556B223E8AE}"/>
              </a:ext>
            </a:extLst>
          </p:cNvPr>
          <p:cNvSpPr/>
          <p:nvPr/>
        </p:nvSpPr>
        <p:spPr>
          <a:xfrm>
            <a:off x="8695766" y="2295442"/>
            <a:ext cx="2882900" cy="34269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0155BB0-3FBD-C445-92CF-708C40EAAB5B}"/>
              </a:ext>
            </a:extLst>
          </p:cNvPr>
          <p:cNvSpPr/>
          <p:nvPr/>
        </p:nvSpPr>
        <p:spPr>
          <a:xfrm>
            <a:off x="392404" y="2161819"/>
            <a:ext cx="2417795" cy="34269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E0BA3205-DEA1-6C47-B489-D400208515F9}"/>
              </a:ext>
            </a:extLst>
          </p:cNvPr>
          <p:cNvSpPr/>
          <p:nvPr/>
        </p:nvSpPr>
        <p:spPr>
          <a:xfrm>
            <a:off x="3710517" y="2849544"/>
            <a:ext cx="3780293" cy="2369335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6062D2-AE7D-2846-ACAB-077A9A59CF31}"/>
              </a:ext>
            </a:extLst>
          </p:cNvPr>
          <p:cNvSpPr/>
          <p:nvPr/>
        </p:nvSpPr>
        <p:spPr>
          <a:xfrm>
            <a:off x="4730221" y="3401473"/>
            <a:ext cx="319841" cy="3198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66B56C-8724-5243-BB50-91842E7120AE}"/>
              </a:ext>
            </a:extLst>
          </p:cNvPr>
          <p:cNvSpPr/>
          <p:nvPr/>
        </p:nvSpPr>
        <p:spPr>
          <a:xfrm>
            <a:off x="4448283" y="4047384"/>
            <a:ext cx="319841" cy="3198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88B7FF-21A0-D94C-99E1-671E81DAA6B0}"/>
              </a:ext>
            </a:extLst>
          </p:cNvPr>
          <p:cNvSpPr/>
          <p:nvPr/>
        </p:nvSpPr>
        <p:spPr>
          <a:xfrm>
            <a:off x="5963088" y="4412439"/>
            <a:ext cx="319841" cy="3198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44EFBE-3EE2-4142-BA49-787AA9DDBC58}"/>
              </a:ext>
            </a:extLst>
          </p:cNvPr>
          <p:cNvSpPr/>
          <p:nvPr/>
        </p:nvSpPr>
        <p:spPr>
          <a:xfrm>
            <a:off x="5899618" y="3167857"/>
            <a:ext cx="319841" cy="3198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2DC653-38D0-9548-9C73-6413216B1953}"/>
              </a:ext>
            </a:extLst>
          </p:cNvPr>
          <p:cNvSpPr/>
          <p:nvPr/>
        </p:nvSpPr>
        <p:spPr>
          <a:xfrm>
            <a:off x="6786543" y="3547390"/>
            <a:ext cx="319841" cy="3198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5CE20A-471A-5E42-8EAF-6E43F4EDA9A4}"/>
              </a:ext>
            </a:extLst>
          </p:cNvPr>
          <p:cNvCxnSpPr>
            <a:cxnSpLocks/>
          </p:cNvCxnSpPr>
          <p:nvPr/>
        </p:nvCxnSpPr>
        <p:spPr>
          <a:xfrm flipV="1">
            <a:off x="4619456" y="3561392"/>
            <a:ext cx="259951" cy="6459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C6C98A-67B8-A04C-8708-06EF8F9163F6}"/>
              </a:ext>
            </a:extLst>
          </p:cNvPr>
          <p:cNvCxnSpPr>
            <a:cxnSpLocks/>
          </p:cNvCxnSpPr>
          <p:nvPr/>
        </p:nvCxnSpPr>
        <p:spPr>
          <a:xfrm flipV="1">
            <a:off x="4890141" y="3352246"/>
            <a:ext cx="1169397" cy="2091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72A0D4-5239-7C4F-99AC-82B12FDC75BA}"/>
              </a:ext>
            </a:extLst>
          </p:cNvPr>
          <p:cNvCxnSpPr>
            <a:cxnSpLocks/>
          </p:cNvCxnSpPr>
          <p:nvPr/>
        </p:nvCxnSpPr>
        <p:spPr>
          <a:xfrm>
            <a:off x="4879407" y="3561392"/>
            <a:ext cx="1259678" cy="10109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DB13CA-00DF-4443-B4D7-11BA510282AA}"/>
              </a:ext>
            </a:extLst>
          </p:cNvPr>
          <p:cNvCxnSpPr>
            <a:cxnSpLocks/>
          </p:cNvCxnSpPr>
          <p:nvPr/>
        </p:nvCxnSpPr>
        <p:spPr>
          <a:xfrm flipH="1" flipV="1">
            <a:off x="6033429" y="3306755"/>
            <a:ext cx="116363" cy="126560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D9306F6-F215-AD4A-9B5A-4FD89F834C5C}"/>
              </a:ext>
            </a:extLst>
          </p:cNvPr>
          <p:cNvCxnSpPr>
            <a:cxnSpLocks/>
          </p:cNvCxnSpPr>
          <p:nvPr/>
        </p:nvCxnSpPr>
        <p:spPr>
          <a:xfrm flipV="1">
            <a:off x="6194729" y="3730498"/>
            <a:ext cx="751734" cy="8125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9CCC52B-293E-9845-8179-0E14E8643399}"/>
              </a:ext>
            </a:extLst>
          </p:cNvPr>
          <p:cNvCxnSpPr>
            <a:cxnSpLocks/>
          </p:cNvCxnSpPr>
          <p:nvPr/>
        </p:nvCxnSpPr>
        <p:spPr>
          <a:xfrm>
            <a:off x="6079708" y="3352246"/>
            <a:ext cx="866755" cy="3550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AC965D-AABA-FF49-A0A3-8AAAA7DB4699}"/>
              </a:ext>
            </a:extLst>
          </p:cNvPr>
          <p:cNvCxnSpPr>
            <a:cxnSpLocks/>
          </p:cNvCxnSpPr>
          <p:nvPr/>
        </p:nvCxnSpPr>
        <p:spPr>
          <a:xfrm>
            <a:off x="3620085" y="4182621"/>
            <a:ext cx="747528" cy="2915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56E468-27F4-8549-B543-A4B505527846}"/>
              </a:ext>
            </a:extLst>
          </p:cNvPr>
          <p:cNvCxnSpPr>
            <a:cxnSpLocks/>
          </p:cNvCxnSpPr>
          <p:nvPr/>
        </p:nvCxnSpPr>
        <p:spPr>
          <a:xfrm>
            <a:off x="6924845" y="3730498"/>
            <a:ext cx="796210" cy="1319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3386C-2946-4C44-9DF9-63EB28D7BB26}"/>
              </a:ext>
            </a:extLst>
          </p:cNvPr>
          <p:cNvCxnSpPr>
            <a:cxnSpLocks/>
          </p:cNvCxnSpPr>
          <p:nvPr/>
        </p:nvCxnSpPr>
        <p:spPr>
          <a:xfrm>
            <a:off x="1742285" y="4125455"/>
            <a:ext cx="5006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7D04E9-EADB-534F-80AE-4F082C5F37CD}"/>
              </a:ext>
            </a:extLst>
          </p:cNvPr>
          <p:cNvCxnSpPr>
            <a:cxnSpLocks/>
          </p:cNvCxnSpPr>
          <p:nvPr/>
        </p:nvCxnSpPr>
        <p:spPr>
          <a:xfrm>
            <a:off x="9594596" y="3973692"/>
            <a:ext cx="69078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98A729A3-5565-0046-828D-0C7C80B129AB}"/>
              </a:ext>
            </a:extLst>
          </p:cNvPr>
          <p:cNvSpPr/>
          <p:nvPr/>
        </p:nvSpPr>
        <p:spPr>
          <a:xfrm>
            <a:off x="4951882" y="517699"/>
            <a:ext cx="1307675" cy="66396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C7436D-1DB1-9349-B4EC-AA74213596CD}"/>
              </a:ext>
            </a:extLst>
          </p:cNvPr>
          <p:cNvSpPr/>
          <p:nvPr/>
        </p:nvSpPr>
        <p:spPr>
          <a:xfrm>
            <a:off x="4169821" y="530158"/>
            <a:ext cx="859879" cy="68278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id="{E4618135-50E0-1C41-9B77-F7DACFD54260}"/>
              </a:ext>
            </a:extLst>
          </p:cNvPr>
          <p:cNvSpPr/>
          <p:nvPr/>
        </p:nvSpPr>
        <p:spPr>
          <a:xfrm>
            <a:off x="5218276" y="5377113"/>
            <a:ext cx="2113900" cy="1171425"/>
          </a:xfrm>
          <a:prstGeom prst="wedgeRoundRectCallout">
            <a:avLst>
              <a:gd name="adj1" fmla="val -12832"/>
              <a:gd name="adj2" fmla="val -93249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F72817-FC7C-2D4F-B731-4584561E9B68}"/>
              </a:ext>
            </a:extLst>
          </p:cNvPr>
          <p:cNvSpPr txBox="1"/>
          <p:nvPr/>
        </p:nvSpPr>
        <p:spPr>
          <a:xfrm>
            <a:off x="4173635" y="595964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/>
              <a:t>送信先</a:t>
            </a:r>
            <a:endParaRPr lang="en-US" altLang="ja-JP" sz="1600" b="1" dirty="0"/>
          </a:p>
          <a:p>
            <a:pPr algn="ctr"/>
            <a:r>
              <a:rPr lang="en-US" sz="1600" b="1" dirty="0"/>
              <a:t>Yahoo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D3CC9E2-D53E-2F4A-84D3-A1B0B2D74F4C}"/>
              </a:ext>
            </a:extLst>
          </p:cNvPr>
          <p:cNvSpPr/>
          <p:nvPr/>
        </p:nvSpPr>
        <p:spPr>
          <a:xfrm>
            <a:off x="3302221" y="530159"/>
            <a:ext cx="859879" cy="68278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DBC66E-59F8-534A-AD26-CD1CA6C30339}"/>
              </a:ext>
            </a:extLst>
          </p:cNvPr>
          <p:cNvSpPr txBox="1"/>
          <p:nvPr/>
        </p:nvSpPr>
        <p:spPr>
          <a:xfrm>
            <a:off x="3340727" y="596885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/>
              <a:t>送信元</a:t>
            </a:r>
            <a:endParaRPr lang="en-US" altLang="ja-JP" sz="1600" b="1" dirty="0"/>
          </a:p>
          <a:p>
            <a:pPr algn="ctr"/>
            <a:r>
              <a:rPr lang="ja-JP" altLang="en-US" sz="1600" b="1"/>
              <a:t>家</a:t>
            </a:r>
            <a:endParaRPr lang="en-US" sz="1600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DB599A-4F78-EE4C-A52B-A99B3FD3B480}"/>
              </a:ext>
            </a:extLst>
          </p:cNvPr>
          <p:cNvSpPr/>
          <p:nvPr/>
        </p:nvSpPr>
        <p:spPr>
          <a:xfrm>
            <a:off x="1348170" y="517700"/>
            <a:ext cx="1969493" cy="69524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213D0A9-1B17-204B-AE8C-11FF12F53349}"/>
              </a:ext>
            </a:extLst>
          </p:cNvPr>
          <p:cNvSpPr txBox="1"/>
          <p:nvPr/>
        </p:nvSpPr>
        <p:spPr>
          <a:xfrm>
            <a:off x="1445882" y="68688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ページを下さい</a:t>
            </a:r>
            <a:endParaRPr lang="en-US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287B725-9FEC-EF4A-814C-C955BD8C9658}"/>
              </a:ext>
            </a:extLst>
          </p:cNvPr>
          <p:cNvSpPr/>
          <p:nvPr/>
        </p:nvSpPr>
        <p:spPr>
          <a:xfrm>
            <a:off x="6523678" y="1898526"/>
            <a:ext cx="859879" cy="674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DEACE2-1787-1542-A40A-63384AE42DFE}"/>
              </a:ext>
            </a:extLst>
          </p:cNvPr>
          <p:cNvSpPr txBox="1"/>
          <p:nvPr/>
        </p:nvSpPr>
        <p:spPr>
          <a:xfrm>
            <a:off x="6546353" y="1960831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/>
              <a:t>送信元</a:t>
            </a:r>
            <a:endParaRPr lang="en-US" altLang="ja-JP" sz="1600" b="1" dirty="0"/>
          </a:p>
          <a:p>
            <a:pPr algn="ctr"/>
            <a:r>
              <a:rPr lang="en-US" sz="1600" b="1" dirty="0"/>
              <a:t>yahoo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D351F9-CA3A-C34E-BBE7-BA79831266D0}"/>
              </a:ext>
            </a:extLst>
          </p:cNvPr>
          <p:cNvSpPr/>
          <p:nvPr/>
        </p:nvSpPr>
        <p:spPr>
          <a:xfrm>
            <a:off x="7391278" y="1245067"/>
            <a:ext cx="1752775" cy="132781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7CB308-3FF5-E743-86A0-C4B7F554A30C}"/>
              </a:ext>
            </a:extLst>
          </p:cNvPr>
          <p:cNvSpPr txBox="1"/>
          <p:nvPr/>
        </p:nvSpPr>
        <p:spPr>
          <a:xfrm>
            <a:off x="5538718" y="5512932"/>
            <a:ext cx="1523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転送ルール</a:t>
            </a:r>
            <a:endParaRPr lang="en-US" altLang="ja-JP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chemeClr val="bg1"/>
                </a:solidFill>
              </a:rPr>
              <a:t>家は左</a:t>
            </a:r>
            <a:endParaRPr lang="en-US" altLang="ja-JP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Yahoo</a:t>
            </a:r>
            <a:r>
              <a:rPr lang="ja-JP" altLang="en-US" b="1">
                <a:solidFill>
                  <a:schemeClr val="bg1"/>
                </a:solidFill>
              </a:rPr>
              <a:t>は右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97A83F-6BA2-6E4F-8FFF-C5AF5240D7BB}"/>
              </a:ext>
            </a:extLst>
          </p:cNvPr>
          <p:cNvSpPr txBox="1"/>
          <p:nvPr/>
        </p:nvSpPr>
        <p:spPr>
          <a:xfrm>
            <a:off x="5234429" y="6809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要求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D0634C3D-78FF-3649-9F2D-AEC01EC8A958}"/>
              </a:ext>
            </a:extLst>
          </p:cNvPr>
          <p:cNvSpPr/>
          <p:nvPr/>
        </p:nvSpPr>
        <p:spPr>
          <a:xfrm flipH="1">
            <a:off x="4513115" y="1885729"/>
            <a:ext cx="1321141" cy="66396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F93276-B496-AE4A-A98B-D6B300007907}"/>
              </a:ext>
            </a:extLst>
          </p:cNvPr>
          <p:cNvSpPr txBox="1"/>
          <p:nvPr/>
        </p:nvSpPr>
        <p:spPr>
          <a:xfrm>
            <a:off x="4934471" y="20436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応答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ECD308-0EF0-8649-8550-7A972B4EC09C}"/>
              </a:ext>
            </a:extLst>
          </p:cNvPr>
          <p:cNvSpPr/>
          <p:nvPr/>
        </p:nvSpPr>
        <p:spPr>
          <a:xfrm>
            <a:off x="5671333" y="1903306"/>
            <a:ext cx="859879" cy="669572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C7DCAA-380E-8F4D-BCB2-4463D7685B36}"/>
              </a:ext>
            </a:extLst>
          </p:cNvPr>
          <p:cNvSpPr txBox="1"/>
          <p:nvPr/>
        </p:nvSpPr>
        <p:spPr>
          <a:xfrm>
            <a:off x="5715738" y="1981295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/>
              <a:t>送信先</a:t>
            </a:r>
            <a:endParaRPr lang="en-US" altLang="ja-JP" sz="1600" b="1" dirty="0"/>
          </a:p>
          <a:p>
            <a:pPr algn="ctr"/>
            <a:r>
              <a:rPr lang="ja-JP" altLang="en-US" sz="1600" b="1"/>
              <a:t>家</a:t>
            </a:r>
            <a:endParaRPr lang="en-US" sz="1600" b="1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923A14-AAAA-0249-9A6D-CB8889FBF157}"/>
              </a:ext>
            </a:extLst>
          </p:cNvPr>
          <p:cNvCxnSpPr>
            <a:cxnSpLocks/>
          </p:cNvCxnSpPr>
          <p:nvPr/>
        </p:nvCxnSpPr>
        <p:spPr>
          <a:xfrm>
            <a:off x="3268312" y="4184617"/>
            <a:ext cx="5006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B7B3909-A4DF-8149-ACAF-88E728CD56B4}"/>
              </a:ext>
            </a:extLst>
          </p:cNvPr>
          <p:cNvCxnSpPr>
            <a:cxnSpLocks/>
          </p:cNvCxnSpPr>
          <p:nvPr/>
        </p:nvCxnSpPr>
        <p:spPr>
          <a:xfrm>
            <a:off x="7445021" y="3830236"/>
            <a:ext cx="496027" cy="82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C6C12F-C024-C140-B1F4-F1FDCC98630B}"/>
              </a:ext>
            </a:extLst>
          </p:cNvPr>
          <p:cNvSpPr txBox="1"/>
          <p:nvPr/>
        </p:nvSpPr>
        <p:spPr>
          <a:xfrm>
            <a:off x="4253871" y="4296549"/>
            <a:ext cx="1396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Internet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8DD7A0-3629-FA4E-A511-B0DD46D44AC0}"/>
              </a:ext>
            </a:extLst>
          </p:cNvPr>
          <p:cNvCxnSpPr>
            <a:cxnSpLocks/>
          </p:cNvCxnSpPr>
          <p:nvPr/>
        </p:nvCxnSpPr>
        <p:spPr>
          <a:xfrm flipV="1">
            <a:off x="4627843" y="3359684"/>
            <a:ext cx="1422653" cy="8682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8B22B191-F927-2D49-9AF5-D7235C4E0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51" y="3401473"/>
            <a:ext cx="1423077" cy="1423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FE25BA-B294-DD43-B991-49EFB464A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24" y="925911"/>
            <a:ext cx="1966121" cy="196612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1211B3C-EB35-874A-9D07-A635AEC6921A}"/>
              </a:ext>
            </a:extLst>
          </p:cNvPr>
          <p:cNvSpPr/>
          <p:nvPr/>
        </p:nvSpPr>
        <p:spPr>
          <a:xfrm>
            <a:off x="9280552" y="5495464"/>
            <a:ext cx="1853159" cy="69524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41556B8-6AB9-4A40-AFCA-A3F78FA54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987" y="4631647"/>
            <a:ext cx="1762570" cy="176257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3DCAD8A0-2193-8A4C-84CC-837D14493DFC}"/>
              </a:ext>
            </a:extLst>
          </p:cNvPr>
          <p:cNvSpPr/>
          <p:nvPr/>
        </p:nvSpPr>
        <p:spPr>
          <a:xfrm>
            <a:off x="1005351" y="5188533"/>
            <a:ext cx="1146406" cy="69524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729FD2AB-E71F-514B-A919-122AC146E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04" y="4462994"/>
            <a:ext cx="1657361" cy="1657361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9857E827-EFE7-4C48-8EA4-EA19CDDE4770}"/>
              </a:ext>
            </a:extLst>
          </p:cNvPr>
          <p:cNvSpPr/>
          <p:nvPr/>
        </p:nvSpPr>
        <p:spPr>
          <a:xfrm>
            <a:off x="2640294" y="3487698"/>
            <a:ext cx="239349" cy="118805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87BD5B8-BEA2-8E42-A545-1631B207BF42}"/>
              </a:ext>
            </a:extLst>
          </p:cNvPr>
          <p:cNvSpPr/>
          <p:nvPr/>
        </p:nvSpPr>
        <p:spPr>
          <a:xfrm>
            <a:off x="8576091" y="3466225"/>
            <a:ext cx="239349" cy="118805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C7D6F84-51CE-F148-B006-DBD8008C292A}"/>
              </a:ext>
            </a:extLst>
          </p:cNvPr>
          <p:cNvSpPr/>
          <p:nvPr/>
        </p:nvSpPr>
        <p:spPr>
          <a:xfrm>
            <a:off x="11461996" y="3480764"/>
            <a:ext cx="239349" cy="118805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B4E5590-F812-8841-A828-6A21EF7ACA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002" y="3148801"/>
            <a:ext cx="1822909" cy="182290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D9D9CBF-1F5E-944F-8129-B062CCADFF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20" y="3136326"/>
            <a:ext cx="1515066" cy="151506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071F79E-EAFC-7648-A112-8B5D9BFC31EA}"/>
              </a:ext>
            </a:extLst>
          </p:cNvPr>
          <p:cNvSpPr txBox="1"/>
          <p:nvPr/>
        </p:nvSpPr>
        <p:spPr>
          <a:xfrm>
            <a:off x="419689" y="616321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自宅のネットワーク</a:t>
            </a:r>
            <a:endParaRPr lang="en-US" sz="20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C39372-DEB5-A04F-A84B-AE6EA3A27AA7}"/>
              </a:ext>
            </a:extLst>
          </p:cNvPr>
          <p:cNvSpPr txBox="1"/>
          <p:nvPr/>
        </p:nvSpPr>
        <p:spPr>
          <a:xfrm>
            <a:off x="8909296" y="6129451"/>
            <a:ext cx="263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Yahoo</a:t>
            </a:r>
            <a:r>
              <a:rPr lang="ja-JP" altLang="en-US" sz="2000" b="1"/>
              <a:t>のネットワーク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B7C3C-ABBC-0C46-8DBD-C62C464232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571" y="3259238"/>
            <a:ext cx="1576292" cy="157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D95610-76F1-3346-801B-A1E426B2BC82}"/>
              </a:ext>
            </a:extLst>
          </p:cNvPr>
          <p:cNvSpPr/>
          <p:nvPr/>
        </p:nvSpPr>
        <p:spPr>
          <a:xfrm>
            <a:off x="745825" y="2292149"/>
            <a:ext cx="2603184" cy="34269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C71CFB4-B178-9345-8D9B-7E88D95C9B23}"/>
              </a:ext>
            </a:extLst>
          </p:cNvPr>
          <p:cNvSpPr/>
          <p:nvPr/>
        </p:nvSpPr>
        <p:spPr>
          <a:xfrm>
            <a:off x="4072733" y="4639011"/>
            <a:ext cx="3933657" cy="181005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CFFD02-CF13-B140-84F3-3D5870A02F84}"/>
              </a:ext>
            </a:extLst>
          </p:cNvPr>
          <p:cNvSpPr/>
          <p:nvPr/>
        </p:nvSpPr>
        <p:spPr>
          <a:xfrm>
            <a:off x="8641599" y="2292150"/>
            <a:ext cx="2847472" cy="322989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4BAA9DE1-5255-7B4D-8755-98A39A5D745C}"/>
              </a:ext>
            </a:extLst>
          </p:cNvPr>
          <p:cNvSpPr/>
          <p:nvPr/>
        </p:nvSpPr>
        <p:spPr>
          <a:xfrm>
            <a:off x="4489894" y="1905838"/>
            <a:ext cx="3065938" cy="1799890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8B662-CFFE-E747-8174-189F59F860C9}"/>
              </a:ext>
            </a:extLst>
          </p:cNvPr>
          <p:cNvSpPr txBox="1"/>
          <p:nvPr/>
        </p:nvSpPr>
        <p:spPr>
          <a:xfrm>
            <a:off x="956768" y="2088963"/>
            <a:ext cx="21868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192.168.0.0/ 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EEC53-C467-2A4B-A1D8-D99399ADC741}"/>
              </a:ext>
            </a:extLst>
          </p:cNvPr>
          <p:cNvSpPr txBox="1"/>
          <p:nvPr/>
        </p:nvSpPr>
        <p:spPr>
          <a:xfrm>
            <a:off x="5162513" y="6131198"/>
            <a:ext cx="20313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172.16.0.0/ 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C2DBC-0B7E-8E40-A1A9-040658384A20}"/>
              </a:ext>
            </a:extLst>
          </p:cNvPr>
          <p:cNvSpPr txBox="1"/>
          <p:nvPr/>
        </p:nvSpPr>
        <p:spPr>
          <a:xfrm>
            <a:off x="9331801" y="2061316"/>
            <a:ext cx="15648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10.0.0.0/ 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B9DE2B-0AEB-0A40-BEC7-5F18BADF5936}"/>
              </a:ext>
            </a:extLst>
          </p:cNvPr>
          <p:cNvSpPr/>
          <p:nvPr/>
        </p:nvSpPr>
        <p:spPr>
          <a:xfrm>
            <a:off x="948240" y="1165922"/>
            <a:ext cx="620573" cy="52110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192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C33F30-4905-E54C-9CA9-375A6AC0F580}"/>
              </a:ext>
            </a:extLst>
          </p:cNvPr>
          <p:cNvSpPr/>
          <p:nvPr/>
        </p:nvSpPr>
        <p:spPr>
          <a:xfrm>
            <a:off x="1568813" y="1165921"/>
            <a:ext cx="620573" cy="52110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168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D6A58-7D37-A34C-9971-9B4401318196}"/>
              </a:ext>
            </a:extLst>
          </p:cNvPr>
          <p:cNvSpPr/>
          <p:nvPr/>
        </p:nvSpPr>
        <p:spPr>
          <a:xfrm>
            <a:off x="2184317" y="1165920"/>
            <a:ext cx="620573" cy="52110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CBF8C9-7280-0344-A5D8-AA02DE75A351}"/>
              </a:ext>
            </a:extLst>
          </p:cNvPr>
          <p:cNvSpPr/>
          <p:nvPr/>
        </p:nvSpPr>
        <p:spPr>
          <a:xfrm>
            <a:off x="2804890" y="1165919"/>
            <a:ext cx="620573" cy="52110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D6B487-C4C2-4E4C-BDEA-095569A6B2C3}"/>
              </a:ext>
            </a:extLst>
          </p:cNvPr>
          <p:cNvSpPr/>
          <p:nvPr/>
        </p:nvSpPr>
        <p:spPr>
          <a:xfrm>
            <a:off x="8185836" y="5833030"/>
            <a:ext cx="620573" cy="52110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16207E-41F1-4241-86EF-178CAC9EF40A}"/>
              </a:ext>
            </a:extLst>
          </p:cNvPr>
          <p:cNvSpPr/>
          <p:nvPr/>
        </p:nvSpPr>
        <p:spPr>
          <a:xfrm>
            <a:off x="8806409" y="5833029"/>
            <a:ext cx="620573" cy="52110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45F5BB-BBA8-7E40-8A97-711BF50FC5E8}"/>
              </a:ext>
            </a:extLst>
          </p:cNvPr>
          <p:cNvSpPr/>
          <p:nvPr/>
        </p:nvSpPr>
        <p:spPr>
          <a:xfrm>
            <a:off x="9421913" y="5833028"/>
            <a:ext cx="620573" cy="52110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128F58-075F-BE48-8F5F-BC7BFB5D5DCF}"/>
              </a:ext>
            </a:extLst>
          </p:cNvPr>
          <p:cNvSpPr/>
          <p:nvPr/>
        </p:nvSpPr>
        <p:spPr>
          <a:xfrm>
            <a:off x="10042486" y="5833027"/>
            <a:ext cx="620573" cy="52110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6A132-906D-C14E-B44E-B50F2E8C631B}"/>
              </a:ext>
            </a:extLst>
          </p:cNvPr>
          <p:cNvSpPr/>
          <p:nvPr/>
        </p:nvSpPr>
        <p:spPr>
          <a:xfrm>
            <a:off x="8829258" y="1229698"/>
            <a:ext cx="620573" cy="52110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2811FF-B33B-0C43-A554-1A3C260A560C}"/>
              </a:ext>
            </a:extLst>
          </p:cNvPr>
          <p:cNvSpPr/>
          <p:nvPr/>
        </p:nvSpPr>
        <p:spPr>
          <a:xfrm>
            <a:off x="9449831" y="1229697"/>
            <a:ext cx="620573" cy="52110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E872FA-4E50-004D-82E8-D108E2500D8F}"/>
              </a:ext>
            </a:extLst>
          </p:cNvPr>
          <p:cNvSpPr/>
          <p:nvPr/>
        </p:nvSpPr>
        <p:spPr>
          <a:xfrm>
            <a:off x="10065335" y="1229696"/>
            <a:ext cx="620573" cy="52110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A4447C-65A4-E144-AB82-EFE13CC3094B}"/>
              </a:ext>
            </a:extLst>
          </p:cNvPr>
          <p:cNvSpPr/>
          <p:nvPr/>
        </p:nvSpPr>
        <p:spPr>
          <a:xfrm>
            <a:off x="10685908" y="1229695"/>
            <a:ext cx="620573" cy="52110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A6A46-7E6E-EE43-A705-764A597938D1}"/>
              </a:ext>
            </a:extLst>
          </p:cNvPr>
          <p:cNvSpPr txBox="1"/>
          <p:nvPr/>
        </p:nvSpPr>
        <p:spPr>
          <a:xfrm>
            <a:off x="978107" y="165761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8bit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125477-5C73-5B45-B2B3-7532654DC674}"/>
              </a:ext>
            </a:extLst>
          </p:cNvPr>
          <p:cNvSpPr txBox="1"/>
          <p:nvPr/>
        </p:nvSpPr>
        <p:spPr>
          <a:xfrm>
            <a:off x="1602488" y="165761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8bit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A094AC-526F-CB49-9558-0B1D892C17F6}"/>
              </a:ext>
            </a:extLst>
          </p:cNvPr>
          <p:cNvSpPr txBox="1"/>
          <p:nvPr/>
        </p:nvSpPr>
        <p:spPr>
          <a:xfrm>
            <a:off x="2217858" y="16452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8bit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A8C77A-303F-7249-A491-4D72947A2B87}"/>
              </a:ext>
            </a:extLst>
          </p:cNvPr>
          <p:cNvSpPr txBox="1"/>
          <p:nvPr/>
        </p:nvSpPr>
        <p:spPr>
          <a:xfrm>
            <a:off x="2819823" y="165761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8bit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CBB4BB-8B3C-6748-AAB7-936A417A4913}"/>
              </a:ext>
            </a:extLst>
          </p:cNvPr>
          <p:cNvSpPr txBox="1"/>
          <p:nvPr/>
        </p:nvSpPr>
        <p:spPr>
          <a:xfrm>
            <a:off x="286358" y="38488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accent3"/>
                </a:solidFill>
              </a:rPr>
              <a:t>ネットワークアドレス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B0A1F2-7847-1647-8DF7-A169E90A6A2B}"/>
              </a:ext>
            </a:extLst>
          </p:cNvPr>
          <p:cNvSpPr txBox="1"/>
          <p:nvPr/>
        </p:nvSpPr>
        <p:spPr>
          <a:xfrm>
            <a:off x="2836518" y="3791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accent2"/>
                </a:solidFill>
              </a:rPr>
              <a:t>ホストアドレス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1AFCDC3C-D62C-464D-A695-B3380BB6BEC8}"/>
              </a:ext>
            </a:extLst>
          </p:cNvPr>
          <p:cNvSpPr/>
          <p:nvPr/>
        </p:nvSpPr>
        <p:spPr>
          <a:xfrm rot="5400000">
            <a:off x="1730576" y="33441"/>
            <a:ext cx="308009" cy="177326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3E9983A4-D6B0-944F-9787-C27AFBF280EB}"/>
              </a:ext>
            </a:extLst>
          </p:cNvPr>
          <p:cNvSpPr/>
          <p:nvPr/>
        </p:nvSpPr>
        <p:spPr>
          <a:xfrm rot="5400000">
            <a:off x="2942496" y="643393"/>
            <a:ext cx="308009" cy="55335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D6453B9-AD1F-0A40-9BCD-6BACEB7912E4}"/>
              </a:ext>
            </a:extLst>
          </p:cNvPr>
          <p:cNvCxnSpPr>
            <a:cxnSpLocks/>
          </p:cNvCxnSpPr>
          <p:nvPr/>
        </p:nvCxnSpPr>
        <p:spPr>
          <a:xfrm flipV="1">
            <a:off x="3860800" y="3015826"/>
            <a:ext cx="725861" cy="283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F71F34-C8E4-C34B-8D61-05B74BC4350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022862" y="3703811"/>
            <a:ext cx="1" cy="373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2461B8-0D87-9445-B743-E00299506E78}"/>
              </a:ext>
            </a:extLst>
          </p:cNvPr>
          <p:cNvCxnSpPr>
            <a:cxnSpLocks/>
          </p:cNvCxnSpPr>
          <p:nvPr/>
        </p:nvCxnSpPr>
        <p:spPr>
          <a:xfrm flipH="1" flipV="1">
            <a:off x="7548321" y="3015826"/>
            <a:ext cx="607294" cy="1339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681AE8B2-5AC4-B844-8856-F6E18A87CD9F}"/>
              </a:ext>
            </a:extLst>
          </p:cNvPr>
          <p:cNvSpPr/>
          <p:nvPr/>
        </p:nvSpPr>
        <p:spPr>
          <a:xfrm>
            <a:off x="5191589" y="348185"/>
            <a:ext cx="2816134" cy="1410333"/>
          </a:xfrm>
          <a:prstGeom prst="wedgeRoundRectCallout">
            <a:avLst>
              <a:gd name="adj1" fmla="val -21579"/>
              <a:gd name="adj2" fmla="val 80527"/>
              <a:gd name="adj3" fmla="val 16667"/>
            </a:avLst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80A957-F516-404D-8ECF-1E11A51106C3}"/>
              </a:ext>
            </a:extLst>
          </p:cNvPr>
          <p:cNvSpPr txBox="1"/>
          <p:nvPr/>
        </p:nvSpPr>
        <p:spPr>
          <a:xfrm>
            <a:off x="5441780" y="433517"/>
            <a:ext cx="2367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転送ルール</a:t>
            </a:r>
            <a:endParaRPr lang="en-US" altLang="ja-JP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>
                <a:solidFill>
                  <a:schemeClr val="bg1"/>
                </a:solidFill>
              </a:rPr>
              <a:t>192.168.0.0/24</a:t>
            </a:r>
            <a:r>
              <a:rPr lang="ja-JP" altLang="en-US" b="1">
                <a:solidFill>
                  <a:schemeClr val="bg1"/>
                </a:solidFill>
              </a:rPr>
              <a:t>は左</a:t>
            </a:r>
            <a:endParaRPr lang="en-US" altLang="ja-JP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172.16.0.0/16</a:t>
            </a:r>
            <a:r>
              <a:rPr lang="ja-JP" altLang="en-US" b="1">
                <a:solidFill>
                  <a:schemeClr val="bg1"/>
                </a:solidFill>
              </a:rPr>
              <a:t>は下</a:t>
            </a:r>
            <a:endParaRPr lang="en-US" altLang="ja-JP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10.0.0.0/8</a:t>
            </a:r>
            <a:r>
              <a:rPr lang="ja-JP" altLang="en-US" b="1">
                <a:solidFill>
                  <a:schemeClr val="bg1"/>
                </a:solidFill>
              </a:rPr>
              <a:t>は右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42F8D4-E988-FC48-BFDB-3DCB1EE305CC}"/>
              </a:ext>
            </a:extLst>
          </p:cNvPr>
          <p:cNvSpPr txBox="1"/>
          <p:nvPr/>
        </p:nvSpPr>
        <p:spPr>
          <a:xfrm>
            <a:off x="1246508" y="3610910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FDBEF5-91B3-5240-96A1-3745E7724FDC}"/>
              </a:ext>
            </a:extLst>
          </p:cNvPr>
          <p:cNvSpPr txBox="1"/>
          <p:nvPr/>
        </p:nvSpPr>
        <p:spPr>
          <a:xfrm>
            <a:off x="1246508" y="5159675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7C0231-4AB0-D940-8914-208E2A8E5DE4}"/>
              </a:ext>
            </a:extLst>
          </p:cNvPr>
          <p:cNvSpPr txBox="1"/>
          <p:nvPr/>
        </p:nvSpPr>
        <p:spPr>
          <a:xfrm>
            <a:off x="9589543" y="3452225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10.0.0.10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9F9249-C56A-FE4D-A0C7-FB539FBE8C48}"/>
              </a:ext>
            </a:extLst>
          </p:cNvPr>
          <p:cNvSpPr txBox="1"/>
          <p:nvPr/>
        </p:nvSpPr>
        <p:spPr>
          <a:xfrm>
            <a:off x="9540224" y="5051414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10.1.1.11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CF6501-8D4A-144D-A200-DAE6525944A0}"/>
              </a:ext>
            </a:extLst>
          </p:cNvPr>
          <p:cNvSpPr txBox="1"/>
          <p:nvPr/>
        </p:nvSpPr>
        <p:spPr>
          <a:xfrm>
            <a:off x="4347019" y="5743295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172.16.0.10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DA665D-3F5D-6241-B84C-9BD0FC3FA8A3}"/>
              </a:ext>
            </a:extLst>
          </p:cNvPr>
          <p:cNvSpPr txBox="1"/>
          <p:nvPr/>
        </p:nvSpPr>
        <p:spPr>
          <a:xfrm>
            <a:off x="6472817" y="5724249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172.16.1.11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A0389DC-A94E-F447-A15E-8A2907A54FC7}"/>
              </a:ext>
            </a:extLst>
          </p:cNvPr>
          <p:cNvCxnSpPr>
            <a:cxnSpLocks/>
          </p:cNvCxnSpPr>
          <p:nvPr/>
        </p:nvCxnSpPr>
        <p:spPr>
          <a:xfrm flipV="1">
            <a:off x="4572166" y="2726551"/>
            <a:ext cx="725861" cy="2839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80655AB-9FEF-9B46-8B92-3A9D65A83D5E}"/>
              </a:ext>
            </a:extLst>
          </p:cNvPr>
          <p:cNvCxnSpPr>
            <a:cxnSpLocks/>
          </p:cNvCxnSpPr>
          <p:nvPr/>
        </p:nvCxnSpPr>
        <p:spPr>
          <a:xfrm>
            <a:off x="6766760" y="2828031"/>
            <a:ext cx="761106" cy="15447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A85097E-C11E-CF43-943B-C9ABB8355742}"/>
              </a:ext>
            </a:extLst>
          </p:cNvPr>
          <p:cNvCxnSpPr>
            <a:cxnSpLocks/>
          </p:cNvCxnSpPr>
          <p:nvPr/>
        </p:nvCxnSpPr>
        <p:spPr>
          <a:xfrm>
            <a:off x="6023462" y="3299741"/>
            <a:ext cx="0" cy="4033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10DB4F3-9F85-144B-B38F-FDC0BFF542F1}"/>
              </a:ext>
            </a:extLst>
          </p:cNvPr>
          <p:cNvSpPr txBox="1"/>
          <p:nvPr/>
        </p:nvSpPr>
        <p:spPr>
          <a:xfrm>
            <a:off x="8873985" y="170439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8bit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B9BBD8-843D-EA49-8D8B-9FD8A112B3DC}"/>
              </a:ext>
            </a:extLst>
          </p:cNvPr>
          <p:cNvSpPr txBox="1"/>
          <p:nvPr/>
        </p:nvSpPr>
        <p:spPr>
          <a:xfrm>
            <a:off x="9498366" y="170439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8bit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A350F-1F8C-5C44-8C14-83A4CC02B2C4}"/>
              </a:ext>
            </a:extLst>
          </p:cNvPr>
          <p:cNvSpPr txBox="1"/>
          <p:nvPr/>
        </p:nvSpPr>
        <p:spPr>
          <a:xfrm>
            <a:off x="10113736" y="169198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8bit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DE478F-A293-E449-857D-0BF7DBD8B776}"/>
              </a:ext>
            </a:extLst>
          </p:cNvPr>
          <p:cNvSpPr txBox="1"/>
          <p:nvPr/>
        </p:nvSpPr>
        <p:spPr>
          <a:xfrm>
            <a:off x="10715701" y="170439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8bit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0B16E9-AA9F-6849-B42F-ABA929C0312E}"/>
              </a:ext>
            </a:extLst>
          </p:cNvPr>
          <p:cNvSpPr txBox="1"/>
          <p:nvPr/>
        </p:nvSpPr>
        <p:spPr>
          <a:xfrm>
            <a:off x="8239950" y="631461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8bit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FDADBC-BBEB-2A46-A64B-291F38C9F671}"/>
              </a:ext>
            </a:extLst>
          </p:cNvPr>
          <p:cNvSpPr txBox="1"/>
          <p:nvPr/>
        </p:nvSpPr>
        <p:spPr>
          <a:xfrm>
            <a:off x="8864331" y="631461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8bit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C11857-A78A-7841-A0D9-4DE3D87AE043}"/>
              </a:ext>
            </a:extLst>
          </p:cNvPr>
          <p:cNvSpPr txBox="1"/>
          <p:nvPr/>
        </p:nvSpPr>
        <p:spPr>
          <a:xfrm>
            <a:off x="9479701" y="630219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8bit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E83A06-2624-714F-8B8C-4363BA8E32DB}"/>
              </a:ext>
            </a:extLst>
          </p:cNvPr>
          <p:cNvSpPr txBox="1"/>
          <p:nvPr/>
        </p:nvSpPr>
        <p:spPr>
          <a:xfrm>
            <a:off x="10081666" y="631461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8bit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070C8A-FEC1-0E4F-A971-2F33BEA57DCC}"/>
              </a:ext>
            </a:extLst>
          </p:cNvPr>
          <p:cNvCxnSpPr/>
          <p:nvPr/>
        </p:nvCxnSpPr>
        <p:spPr>
          <a:xfrm>
            <a:off x="2680804" y="2522981"/>
            <a:ext cx="389655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93AFC78-9DB5-CE45-B926-D964969D2BBD}"/>
              </a:ext>
            </a:extLst>
          </p:cNvPr>
          <p:cNvCxnSpPr>
            <a:cxnSpLocks/>
          </p:cNvCxnSpPr>
          <p:nvPr/>
        </p:nvCxnSpPr>
        <p:spPr>
          <a:xfrm flipV="1">
            <a:off x="10562108" y="2488567"/>
            <a:ext cx="313566" cy="116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D7ABB44-DFA6-B54D-BBD1-63EAFCC8F66C}"/>
              </a:ext>
            </a:extLst>
          </p:cNvPr>
          <p:cNvCxnSpPr/>
          <p:nvPr/>
        </p:nvCxnSpPr>
        <p:spPr>
          <a:xfrm>
            <a:off x="6740186" y="6563987"/>
            <a:ext cx="389655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A9FE2079-CD76-9F4B-B111-2F740FCD9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55" y="2664345"/>
            <a:ext cx="1304359" cy="130435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2E1E8E1-BD01-174B-BECF-470796C61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811" y="4720554"/>
            <a:ext cx="1264774" cy="126477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29A57D6-9AD4-9F49-A8D4-85D7F555E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048" y="2573764"/>
            <a:ext cx="1243376" cy="124337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EE5C100-AAFB-7244-BED7-5CD89718B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857" y="1973748"/>
            <a:ext cx="1550065" cy="155006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0265C17C-FB5E-F74B-A0BA-DF338DF8F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431" y="4276223"/>
            <a:ext cx="1010182" cy="101018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91FC21B8-31E3-FF40-B99E-5D67C2E83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228" y="4795790"/>
            <a:ext cx="965220" cy="96522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D507460-AB66-444E-A4FF-CC8B6E9E5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162" y="4137711"/>
            <a:ext cx="1021964" cy="10219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99A32E-420A-F24E-826E-7D0AC3405175}"/>
              </a:ext>
            </a:extLst>
          </p:cNvPr>
          <p:cNvSpPr/>
          <p:nvPr/>
        </p:nvSpPr>
        <p:spPr>
          <a:xfrm>
            <a:off x="3263153" y="3149759"/>
            <a:ext cx="162310" cy="1039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798D84C-C623-A749-8D85-41CB30D6704A}"/>
              </a:ext>
            </a:extLst>
          </p:cNvPr>
          <p:cNvSpPr/>
          <p:nvPr/>
        </p:nvSpPr>
        <p:spPr>
          <a:xfrm>
            <a:off x="8560790" y="2771648"/>
            <a:ext cx="162310" cy="1039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B007E10-4D05-8F4F-8C58-130B12FD5925}"/>
              </a:ext>
            </a:extLst>
          </p:cNvPr>
          <p:cNvSpPr/>
          <p:nvPr/>
        </p:nvSpPr>
        <p:spPr>
          <a:xfrm>
            <a:off x="5656491" y="4540056"/>
            <a:ext cx="743774" cy="148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863FC535-2A93-1043-8DBD-FBFC5E568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65" y="2764220"/>
            <a:ext cx="1467803" cy="146780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F2174AF-C888-8647-A082-2E1FC1580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722" y="3701616"/>
            <a:ext cx="1467803" cy="146780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88A094C-A189-044C-BA85-D5C732C21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11" y="2413958"/>
            <a:ext cx="1467803" cy="146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9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DEA0D4B-64C3-AD4C-8A76-F70D181DC833}"/>
              </a:ext>
            </a:extLst>
          </p:cNvPr>
          <p:cNvSpPr/>
          <p:nvPr/>
        </p:nvSpPr>
        <p:spPr>
          <a:xfrm>
            <a:off x="1125744" y="2427125"/>
            <a:ext cx="5820076" cy="403673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EBAFF-5CCA-164E-B154-F2C94F088FDD}"/>
              </a:ext>
            </a:extLst>
          </p:cNvPr>
          <p:cNvSpPr txBox="1"/>
          <p:nvPr/>
        </p:nvSpPr>
        <p:spPr>
          <a:xfrm>
            <a:off x="2728373" y="2177919"/>
            <a:ext cx="211788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192.168.0.0/24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F477C-58F5-524B-97FF-3559A818FAAB}"/>
              </a:ext>
            </a:extLst>
          </p:cNvPr>
          <p:cNvSpPr txBox="1"/>
          <p:nvPr/>
        </p:nvSpPr>
        <p:spPr>
          <a:xfrm>
            <a:off x="1400889" y="3730238"/>
            <a:ext cx="2582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IP : 192.168.0.10</a:t>
            </a:r>
          </a:p>
          <a:p>
            <a:r>
              <a:rPr lang="en-US" sz="2000" b="1" dirty="0"/>
              <a:t>MAC : 0000:0000:0001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7200C-4EE2-2F46-B302-4AFCF487FDDA}"/>
              </a:ext>
            </a:extLst>
          </p:cNvPr>
          <p:cNvSpPr txBox="1"/>
          <p:nvPr/>
        </p:nvSpPr>
        <p:spPr>
          <a:xfrm>
            <a:off x="4316571" y="3730239"/>
            <a:ext cx="2582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IP : 192.168.0.11</a:t>
            </a:r>
          </a:p>
          <a:p>
            <a:r>
              <a:rPr lang="en-US" sz="2000" b="1" dirty="0"/>
              <a:t>MAC : 0000:0000:0002</a:t>
            </a:r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CE786C96-9299-D14E-B64F-0CDAF8DBFC61}"/>
              </a:ext>
            </a:extLst>
          </p:cNvPr>
          <p:cNvSpPr/>
          <p:nvPr/>
        </p:nvSpPr>
        <p:spPr>
          <a:xfrm rot="10800000" flipH="1">
            <a:off x="2562976" y="4503644"/>
            <a:ext cx="3130676" cy="563815"/>
          </a:xfrm>
          <a:prstGeom prst="utur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" name="U-Turn Arrow 14">
            <a:extLst>
              <a:ext uri="{FF2B5EF4-FFF2-40B4-BE49-F238E27FC236}">
                <a16:creationId xmlns:a16="http://schemas.microsoft.com/office/drawing/2014/main" id="{D5F87C50-EDE0-A54A-A790-E89AF0AAEAFF}"/>
              </a:ext>
            </a:extLst>
          </p:cNvPr>
          <p:cNvSpPr/>
          <p:nvPr/>
        </p:nvSpPr>
        <p:spPr>
          <a:xfrm rot="10800000">
            <a:off x="1985650" y="4585794"/>
            <a:ext cx="4037865" cy="984177"/>
          </a:xfrm>
          <a:prstGeom prst="uturnArrow">
            <a:avLst>
              <a:gd name="adj1" fmla="val 12160"/>
              <a:gd name="adj2" fmla="val 14728"/>
              <a:gd name="adj3" fmla="val 15584"/>
              <a:gd name="adj4" fmla="val 43750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D31C75-2FA9-DC4A-9B21-74742169275C}"/>
              </a:ext>
            </a:extLst>
          </p:cNvPr>
          <p:cNvSpPr txBox="1"/>
          <p:nvPr/>
        </p:nvSpPr>
        <p:spPr>
          <a:xfrm>
            <a:off x="2803294" y="4616275"/>
            <a:ext cx="2502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/>
              <a:t>宛先</a:t>
            </a:r>
            <a:r>
              <a:rPr lang="en-US" altLang="ja-JP" sz="1600" b="1" dirty="0"/>
              <a:t>MAC : 0000:0000:0002</a:t>
            </a:r>
            <a:endParaRPr 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5B2EDB-623A-F540-BF40-77F1CAA2249B}"/>
              </a:ext>
            </a:extLst>
          </p:cNvPr>
          <p:cNvSpPr txBox="1"/>
          <p:nvPr/>
        </p:nvSpPr>
        <p:spPr>
          <a:xfrm>
            <a:off x="2803294" y="5132979"/>
            <a:ext cx="2502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/>
              <a:t>宛先</a:t>
            </a:r>
            <a:r>
              <a:rPr lang="en-US" altLang="ja-JP" sz="1600" b="1" dirty="0"/>
              <a:t>MAC : 0000:0000:0001</a:t>
            </a:r>
            <a:endParaRPr lang="en-US" sz="1600" b="1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D16D8130-F548-904E-BBB1-1851738103D4}"/>
              </a:ext>
            </a:extLst>
          </p:cNvPr>
          <p:cNvSpPr/>
          <p:nvPr/>
        </p:nvSpPr>
        <p:spPr>
          <a:xfrm>
            <a:off x="6807571" y="305521"/>
            <a:ext cx="2792767" cy="1484875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89A49D9-493F-664B-8E27-631D6276B299}"/>
              </a:ext>
            </a:extLst>
          </p:cNvPr>
          <p:cNvSpPr/>
          <p:nvPr/>
        </p:nvSpPr>
        <p:spPr>
          <a:xfrm>
            <a:off x="7740679" y="2427124"/>
            <a:ext cx="3107451" cy="403673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3469D7-3257-F549-80AC-01CC577FE680}"/>
              </a:ext>
            </a:extLst>
          </p:cNvPr>
          <p:cNvSpPr txBox="1"/>
          <p:nvPr/>
        </p:nvSpPr>
        <p:spPr>
          <a:xfrm>
            <a:off x="8134958" y="2230064"/>
            <a:ext cx="149592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10.0.0.0/8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8F3048-70B3-9C4E-B1A3-69A4F99B7B4A}"/>
              </a:ext>
            </a:extLst>
          </p:cNvPr>
          <p:cNvSpPr txBox="1"/>
          <p:nvPr/>
        </p:nvSpPr>
        <p:spPr>
          <a:xfrm>
            <a:off x="8204399" y="3730238"/>
            <a:ext cx="2347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IP : 10.0.0.10</a:t>
            </a:r>
          </a:p>
          <a:p>
            <a:r>
              <a:rPr lang="en-US" b="1" dirty="0"/>
              <a:t>MAC : 0000:0000:0011</a:t>
            </a:r>
          </a:p>
        </p:txBody>
      </p:sp>
      <p:sp>
        <p:nvSpPr>
          <p:cNvPr id="27" name="U-Turn Arrow 26">
            <a:extLst>
              <a:ext uri="{FF2B5EF4-FFF2-40B4-BE49-F238E27FC236}">
                <a16:creationId xmlns:a16="http://schemas.microsoft.com/office/drawing/2014/main" id="{B96D88F3-D295-C444-8F1D-070959B02602}"/>
              </a:ext>
            </a:extLst>
          </p:cNvPr>
          <p:cNvSpPr/>
          <p:nvPr/>
        </p:nvSpPr>
        <p:spPr>
          <a:xfrm rot="10800000" flipH="1" flipV="1">
            <a:off x="6638617" y="1083560"/>
            <a:ext cx="3591418" cy="60004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8E6497-A141-CD4C-9EF8-A0C4F041AB72}"/>
              </a:ext>
            </a:extLst>
          </p:cNvPr>
          <p:cNvSpPr txBox="1"/>
          <p:nvPr/>
        </p:nvSpPr>
        <p:spPr>
          <a:xfrm>
            <a:off x="7277650" y="1231190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宛先</a:t>
            </a:r>
            <a:r>
              <a:rPr lang="en-US" altLang="ja-JP" b="1" dirty="0"/>
              <a:t>IP : 10.0.0.10</a:t>
            </a:r>
            <a:endParaRPr lang="en-US" b="1" dirty="0"/>
          </a:p>
        </p:txBody>
      </p:sp>
      <p:sp>
        <p:nvSpPr>
          <p:cNvPr id="30" name="U-Turn Arrow 29">
            <a:extLst>
              <a:ext uri="{FF2B5EF4-FFF2-40B4-BE49-F238E27FC236}">
                <a16:creationId xmlns:a16="http://schemas.microsoft.com/office/drawing/2014/main" id="{07AB344A-2C5B-6841-949B-F0B4483CAD23}"/>
              </a:ext>
            </a:extLst>
          </p:cNvPr>
          <p:cNvSpPr/>
          <p:nvPr/>
        </p:nvSpPr>
        <p:spPr>
          <a:xfrm rot="10800000" flipV="1">
            <a:off x="6032663" y="809807"/>
            <a:ext cx="4519366" cy="863726"/>
          </a:xfrm>
          <a:prstGeom prst="uturnArrow">
            <a:avLst>
              <a:gd name="adj1" fmla="val 17732"/>
              <a:gd name="adj2" fmla="val 22529"/>
              <a:gd name="adj3" fmla="val 24499"/>
              <a:gd name="adj4" fmla="val 43750"/>
              <a:gd name="adj5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10BE3-B695-AD44-8011-BB85ACB39007}"/>
              </a:ext>
            </a:extLst>
          </p:cNvPr>
          <p:cNvSpPr txBox="1"/>
          <p:nvPr/>
        </p:nvSpPr>
        <p:spPr>
          <a:xfrm>
            <a:off x="7158496" y="48364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宛先</a:t>
            </a:r>
            <a:r>
              <a:rPr lang="en-US" altLang="ja-JP" b="1" dirty="0"/>
              <a:t>IP : 192.168.0.10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2DB0A6-7883-A14E-A9E5-0E22CE98C2D0}"/>
              </a:ext>
            </a:extLst>
          </p:cNvPr>
          <p:cNvSpPr txBox="1"/>
          <p:nvPr/>
        </p:nvSpPr>
        <p:spPr>
          <a:xfrm>
            <a:off x="2334721" y="5774404"/>
            <a:ext cx="3570208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bg1"/>
                </a:solidFill>
              </a:rPr>
              <a:t>同一ネットワーク内通信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830D98-A5FE-5147-9AB4-6169FBB7AC3A}"/>
              </a:ext>
            </a:extLst>
          </p:cNvPr>
          <p:cNvSpPr txBox="1"/>
          <p:nvPr/>
        </p:nvSpPr>
        <p:spPr>
          <a:xfrm>
            <a:off x="2842968" y="874806"/>
            <a:ext cx="295465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bg1"/>
                </a:solidFill>
              </a:rPr>
              <a:t>ネットワーク間通信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4F52967-D7EF-BF48-8B56-B3AE0342F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895" y="2576631"/>
            <a:ext cx="1361498" cy="13614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5276B8C-21B0-054F-872E-27E5677B5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455" y="2576629"/>
            <a:ext cx="1403468" cy="14034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0DDB47E-D4CC-874D-87C3-337F55466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07" y="2575264"/>
            <a:ext cx="1340393" cy="134039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EB10A11-451D-8E42-AD4F-DE7D92B0B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119" y="1618028"/>
            <a:ext cx="1467803" cy="146780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2423F88-EECA-F546-966B-55B43B835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108" y="1624410"/>
            <a:ext cx="1467803" cy="146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4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loud 13">
            <a:extLst>
              <a:ext uri="{FF2B5EF4-FFF2-40B4-BE49-F238E27FC236}">
                <a16:creationId xmlns:a16="http://schemas.microsoft.com/office/drawing/2014/main" id="{40364BBF-F964-3141-B1B9-2CFF20C61AEA}"/>
              </a:ext>
            </a:extLst>
          </p:cNvPr>
          <p:cNvSpPr/>
          <p:nvPr/>
        </p:nvSpPr>
        <p:spPr>
          <a:xfrm>
            <a:off x="5207342" y="4865118"/>
            <a:ext cx="1646079" cy="1122157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3EC12-1737-F14E-AAD6-FB0B1C8E953B}"/>
              </a:ext>
            </a:extLst>
          </p:cNvPr>
          <p:cNvSpPr txBox="1"/>
          <p:nvPr/>
        </p:nvSpPr>
        <p:spPr>
          <a:xfrm>
            <a:off x="3434715" y="6067842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192.168.0.10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468759-4D88-AC4C-9990-DFE655118FB5}"/>
              </a:ext>
            </a:extLst>
          </p:cNvPr>
          <p:cNvSpPr txBox="1"/>
          <p:nvPr/>
        </p:nvSpPr>
        <p:spPr>
          <a:xfrm>
            <a:off x="7028242" y="6080535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10.0.0.10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B1962F-CD13-034A-9335-E7AA86C650B1}"/>
              </a:ext>
            </a:extLst>
          </p:cNvPr>
          <p:cNvSpPr/>
          <p:nvPr/>
        </p:nvSpPr>
        <p:spPr>
          <a:xfrm>
            <a:off x="433137" y="539016"/>
            <a:ext cx="3619099" cy="540941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E0D978-13BE-D64C-9279-EA815428B822}"/>
              </a:ext>
            </a:extLst>
          </p:cNvPr>
          <p:cNvSpPr/>
          <p:nvPr/>
        </p:nvSpPr>
        <p:spPr>
          <a:xfrm>
            <a:off x="894007" y="4266402"/>
            <a:ext cx="2600007" cy="54089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/>
              <a:t>通信の振り分け</a:t>
            </a:r>
            <a:endParaRPr lang="en-US" sz="2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803494-74E0-2446-844E-81945363CCE0}"/>
              </a:ext>
            </a:extLst>
          </p:cNvPr>
          <p:cNvSpPr/>
          <p:nvPr/>
        </p:nvSpPr>
        <p:spPr>
          <a:xfrm>
            <a:off x="2261980" y="1449586"/>
            <a:ext cx="1232034" cy="914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/>
              <a:t>ブラウザ</a:t>
            </a:r>
            <a:endParaRPr lang="en-US" sz="2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2D6F7D-81DB-114F-AD86-E232EDA82E66}"/>
              </a:ext>
            </a:extLst>
          </p:cNvPr>
          <p:cNvSpPr/>
          <p:nvPr/>
        </p:nvSpPr>
        <p:spPr>
          <a:xfrm>
            <a:off x="894007" y="1449586"/>
            <a:ext cx="1232034" cy="9144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/>
              <a:t>メーラー</a:t>
            </a:r>
            <a:endParaRPr lang="en-US" sz="2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E75AE1-43A9-9C40-B33D-98433028302E}"/>
              </a:ext>
            </a:extLst>
          </p:cNvPr>
          <p:cNvSpPr/>
          <p:nvPr/>
        </p:nvSpPr>
        <p:spPr>
          <a:xfrm>
            <a:off x="894007" y="5128746"/>
            <a:ext cx="2600007" cy="54089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/>
              <a:t>ホスト間の転送</a:t>
            </a:r>
            <a:endParaRPr lang="en-US" sz="2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941451-17A5-8044-8955-4A4BA33D56A4}"/>
              </a:ext>
            </a:extLst>
          </p:cNvPr>
          <p:cNvSpPr/>
          <p:nvPr/>
        </p:nvSpPr>
        <p:spPr>
          <a:xfrm>
            <a:off x="3784841" y="5128745"/>
            <a:ext cx="534789" cy="54089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972AB3-91E0-1E4F-865D-C8FF127A29FD}"/>
              </a:ext>
            </a:extLst>
          </p:cNvPr>
          <p:cNvSpPr/>
          <p:nvPr/>
        </p:nvSpPr>
        <p:spPr>
          <a:xfrm>
            <a:off x="4946365" y="5235107"/>
            <a:ext cx="2324540" cy="193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3916AA3-D6E9-F548-A68E-C2A14431EAD5}"/>
              </a:ext>
            </a:extLst>
          </p:cNvPr>
          <p:cNvSpPr/>
          <p:nvPr/>
        </p:nvSpPr>
        <p:spPr>
          <a:xfrm rot="5400000">
            <a:off x="7249223" y="5084580"/>
            <a:ext cx="365771" cy="322407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8BBEB98F-6BB2-3C4F-87F3-450843585212}"/>
              </a:ext>
            </a:extLst>
          </p:cNvPr>
          <p:cNvSpPr/>
          <p:nvPr/>
        </p:nvSpPr>
        <p:spPr>
          <a:xfrm rot="5400000" flipV="1">
            <a:off x="4604663" y="5086964"/>
            <a:ext cx="365771" cy="317633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01626C-56BF-0245-AF29-76308DAA1826}"/>
              </a:ext>
            </a:extLst>
          </p:cNvPr>
          <p:cNvSpPr/>
          <p:nvPr/>
        </p:nvSpPr>
        <p:spPr>
          <a:xfrm>
            <a:off x="4946365" y="5428303"/>
            <a:ext cx="2324540" cy="193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37C3E983-6936-5E4B-9E8A-B2F3A2D47848}"/>
              </a:ext>
            </a:extLst>
          </p:cNvPr>
          <p:cNvSpPr/>
          <p:nvPr/>
        </p:nvSpPr>
        <p:spPr>
          <a:xfrm rot="5400000" flipH="1">
            <a:off x="7250451" y="5450346"/>
            <a:ext cx="363311" cy="322407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B2C87EA7-8621-2E4F-8D07-7B0A3793AE85}"/>
              </a:ext>
            </a:extLst>
          </p:cNvPr>
          <p:cNvSpPr/>
          <p:nvPr/>
        </p:nvSpPr>
        <p:spPr>
          <a:xfrm rot="5400000" flipH="1" flipV="1">
            <a:off x="4607462" y="5452193"/>
            <a:ext cx="365413" cy="317633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79AF8B-C459-1E46-A9A4-05EA2422BBE7}"/>
              </a:ext>
            </a:extLst>
          </p:cNvPr>
          <p:cNvCxnSpPr/>
          <p:nvPr/>
        </p:nvCxnSpPr>
        <p:spPr>
          <a:xfrm>
            <a:off x="4437290" y="5426196"/>
            <a:ext cx="33784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88A253E-8DEF-A249-8317-31CCE2489C80}"/>
              </a:ext>
            </a:extLst>
          </p:cNvPr>
          <p:cNvSpPr/>
          <p:nvPr/>
        </p:nvSpPr>
        <p:spPr>
          <a:xfrm>
            <a:off x="8023677" y="539015"/>
            <a:ext cx="3651767" cy="540905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C91DFE-3CB8-AA43-BAFD-BE7032B8DBF7}"/>
              </a:ext>
            </a:extLst>
          </p:cNvPr>
          <p:cNvSpPr/>
          <p:nvPr/>
        </p:nvSpPr>
        <p:spPr>
          <a:xfrm>
            <a:off x="8625793" y="4266401"/>
            <a:ext cx="2600007" cy="54089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/>
              <a:t>通信の振り分け</a:t>
            </a:r>
            <a:endParaRPr lang="en-US" sz="20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6953FD-CAA1-FA4A-A2CF-98635912BE30}"/>
              </a:ext>
            </a:extLst>
          </p:cNvPr>
          <p:cNvSpPr/>
          <p:nvPr/>
        </p:nvSpPr>
        <p:spPr>
          <a:xfrm>
            <a:off x="8625793" y="5128383"/>
            <a:ext cx="2600007" cy="54089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/>
              <a:t>ホスト間の転送</a:t>
            </a:r>
            <a:endParaRPr lang="en-US" sz="2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5C88D7-39C0-9B42-8D41-5F126D268D30}"/>
              </a:ext>
            </a:extLst>
          </p:cNvPr>
          <p:cNvSpPr/>
          <p:nvPr/>
        </p:nvSpPr>
        <p:spPr>
          <a:xfrm>
            <a:off x="7837077" y="5128383"/>
            <a:ext cx="534789" cy="54089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01C82EE-CEDD-EE49-8DA7-5EBAE186315D}"/>
              </a:ext>
            </a:extLst>
          </p:cNvPr>
          <p:cNvSpPr/>
          <p:nvPr/>
        </p:nvSpPr>
        <p:spPr>
          <a:xfrm>
            <a:off x="662819" y="1123632"/>
            <a:ext cx="3122022" cy="1898932"/>
          </a:xfrm>
          <a:prstGeom prst="roundRect">
            <a:avLst/>
          </a:prstGeom>
          <a:noFill/>
          <a:ln w="762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-Right Arrow 39">
            <a:extLst>
              <a:ext uri="{FF2B5EF4-FFF2-40B4-BE49-F238E27FC236}">
                <a16:creationId xmlns:a16="http://schemas.microsoft.com/office/drawing/2014/main" id="{C00C053D-2BB4-8246-830A-EDA9B222E969}"/>
              </a:ext>
            </a:extLst>
          </p:cNvPr>
          <p:cNvSpPr/>
          <p:nvPr/>
        </p:nvSpPr>
        <p:spPr>
          <a:xfrm rot="5400000">
            <a:off x="792228" y="3031434"/>
            <a:ext cx="1435589" cy="435609"/>
          </a:xfrm>
          <a:prstGeom prst="leftRightArrow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-Right Arrow 40">
            <a:extLst>
              <a:ext uri="{FF2B5EF4-FFF2-40B4-BE49-F238E27FC236}">
                <a16:creationId xmlns:a16="http://schemas.microsoft.com/office/drawing/2014/main" id="{2D51B70F-36E1-FE45-B9C6-CB2AE3D6A6B5}"/>
              </a:ext>
            </a:extLst>
          </p:cNvPr>
          <p:cNvSpPr/>
          <p:nvPr/>
        </p:nvSpPr>
        <p:spPr>
          <a:xfrm rot="5400000">
            <a:off x="2173692" y="3029979"/>
            <a:ext cx="1432679" cy="435609"/>
          </a:xfrm>
          <a:prstGeom prst="leftRightArrow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BA9BA0-2BEC-0A40-9065-81DA356B60AF}"/>
              </a:ext>
            </a:extLst>
          </p:cNvPr>
          <p:cNvSpPr/>
          <p:nvPr/>
        </p:nvSpPr>
        <p:spPr>
          <a:xfrm>
            <a:off x="9950846" y="1449586"/>
            <a:ext cx="1232034" cy="914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Web</a:t>
            </a:r>
          </a:p>
          <a:p>
            <a:pPr algn="ctr"/>
            <a:r>
              <a:rPr lang="ja-JP" altLang="en-US" sz="2000" b="1"/>
              <a:t>サーバー</a:t>
            </a:r>
            <a:endParaRPr lang="en-US" sz="20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15FE29-9F07-A44A-9E35-B11D48B19BA0}"/>
              </a:ext>
            </a:extLst>
          </p:cNvPr>
          <p:cNvSpPr/>
          <p:nvPr/>
        </p:nvSpPr>
        <p:spPr>
          <a:xfrm>
            <a:off x="8582873" y="1449586"/>
            <a:ext cx="1232034" cy="9144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/>
              <a:t>メール</a:t>
            </a:r>
            <a:endParaRPr lang="en-US" altLang="ja-JP" sz="2000" b="1" dirty="0"/>
          </a:p>
          <a:p>
            <a:pPr algn="ctr"/>
            <a:r>
              <a:rPr lang="ja-JP" altLang="en-US" sz="2000" b="1"/>
              <a:t>サーバー</a:t>
            </a:r>
            <a:endParaRPr lang="en-US" sz="2000" b="1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E5F549-DC60-C445-8E8B-F4DC5F11A305}"/>
              </a:ext>
            </a:extLst>
          </p:cNvPr>
          <p:cNvSpPr/>
          <p:nvPr/>
        </p:nvSpPr>
        <p:spPr>
          <a:xfrm>
            <a:off x="8351685" y="1123632"/>
            <a:ext cx="3122022" cy="1898932"/>
          </a:xfrm>
          <a:prstGeom prst="roundRect">
            <a:avLst/>
          </a:prstGeom>
          <a:noFill/>
          <a:ln w="762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8BA38506-679F-184F-8859-8849CCBBA9DC}"/>
              </a:ext>
            </a:extLst>
          </p:cNvPr>
          <p:cNvSpPr/>
          <p:nvPr/>
        </p:nvSpPr>
        <p:spPr>
          <a:xfrm rot="5400000">
            <a:off x="8481094" y="3031434"/>
            <a:ext cx="1435589" cy="435609"/>
          </a:xfrm>
          <a:prstGeom prst="leftRightArrow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6CB31C0B-0EAD-C048-92DF-776481959B44}"/>
              </a:ext>
            </a:extLst>
          </p:cNvPr>
          <p:cNvSpPr/>
          <p:nvPr/>
        </p:nvSpPr>
        <p:spPr>
          <a:xfrm rot="5400000">
            <a:off x="9862558" y="3029979"/>
            <a:ext cx="1432679" cy="435609"/>
          </a:xfrm>
          <a:prstGeom prst="leftRightArrow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5E6111-C842-7047-BD18-D964F77119A0}"/>
              </a:ext>
            </a:extLst>
          </p:cNvPr>
          <p:cNvSpPr txBox="1"/>
          <p:nvPr/>
        </p:nvSpPr>
        <p:spPr>
          <a:xfrm>
            <a:off x="938541" y="822199"/>
            <a:ext cx="2646878" cy="4616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bg1"/>
                </a:solidFill>
              </a:rPr>
              <a:t>アプリケーション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89CFC0-6A75-9A4F-B323-2E13F6FDCB55}"/>
              </a:ext>
            </a:extLst>
          </p:cNvPr>
          <p:cNvSpPr txBox="1"/>
          <p:nvPr/>
        </p:nvSpPr>
        <p:spPr>
          <a:xfrm>
            <a:off x="8595793" y="820463"/>
            <a:ext cx="2646878" cy="4616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bg1"/>
                </a:solidFill>
              </a:rPr>
              <a:t>アプリケーション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8A7E4A-D564-5E4C-B825-F8B593C9A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922" y="3649477"/>
            <a:ext cx="1413415" cy="1413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94B2BC-5888-7043-BEA4-6B7F6D634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22" y="3690660"/>
            <a:ext cx="1187244" cy="118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6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870518-4B69-AA48-B2C1-142EB730C528}"/>
              </a:ext>
            </a:extLst>
          </p:cNvPr>
          <p:cNvSpPr/>
          <p:nvPr/>
        </p:nvSpPr>
        <p:spPr>
          <a:xfrm>
            <a:off x="2080075" y="515830"/>
            <a:ext cx="2984321" cy="6833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/>
              <a:t>アプリケーション</a:t>
            </a:r>
            <a:endParaRPr lang="en-US" altLang="ja-JP" sz="2000" b="1" dirty="0"/>
          </a:p>
          <a:p>
            <a:pPr algn="ctr"/>
            <a:r>
              <a:rPr lang="en-US" altLang="ja-JP" sz="2000" b="1" dirty="0"/>
              <a:t> (Layer 7)</a:t>
            </a:r>
            <a:endParaRPr lang="en-US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0A773F-97D0-BA48-A510-C4FEC384E4A8}"/>
              </a:ext>
            </a:extLst>
          </p:cNvPr>
          <p:cNvSpPr/>
          <p:nvPr/>
        </p:nvSpPr>
        <p:spPr>
          <a:xfrm>
            <a:off x="2080075" y="2416122"/>
            <a:ext cx="2984321" cy="6833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TCP/UDP (Layer 4)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C9CDC-B199-A64A-B49D-E575ED8F3DE0}"/>
              </a:ext>
            </a:extLst>
          </p:cNvPr>
          <p:cNvSpPr/>
          <p:nvPr/>
        </p:nvSpPr>
        <p:spPr>
          <a:xfrm>
            <a:off x="2080075" y="3810321"/>
            <a:ext cx="2984322" cy="683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IP (Layer 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22B62A-47A3-9048-8011-E2DB22B7EF21}"/>
              </a:ext>
            </a:extLst>
          </p:cNvPr>
          <p:cNvSpPr/>
          <p:nvPr/>
        </p:nvSpPr>
        <p:spPr>
          <a:xfrm>
            <a:off x="2080073" y="5161329"/>
            <a:ext cx="2984323" cy="683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/>
              <a:t>イーサネット</a:t>
            </a:r>
            <a:r>
              <a:rPr lang="en-US" altLang="ja-JP" sz="2000" b="1" dirty="0"/>
              <a:t> </a:t>
            </a:r>
          </a:p>
          <a:p>
            <a:pPr algn="ctr"/>
            <a:r>
              <a:rPr lang="en-US" altLang="ja-JP" sz="2000" b="1" dirty="0"/>
              <a:t>(Layer 2)</a:t>
            </a:r>
            <a:endParaRPr lang="en-US" sz="2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4C54DD-AF0D-B544-91A7-CC47928FF9EA}"/>
              </a:ext>
            </a:extLst>
          </p:cNvPr>
          <p:cNvSpPr/>
          <p:nvPr/>
        </p:nvSpPr>
        <p:spPr>
          <a:xfrm>
            <a:off x="8363228" y="2197827"/>
            <a:ext cx="877498" cy="938507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3E2CD2-8B58-BA46-9B8F-BB474FED9BFC}"/>
              </a:ext>
            </a:extLst>
          </p:cNvPr>
          <p:cNvSpPr/>
          <p:nvPr/>
        </p:nvSpPr>
        <p:spPr>
          <a:xfrm>
            <a:off x="9240726" y="2668054"/>
            <a:ext cx="656616" cy="46827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5A672-786F-AA4A-96C4-472D55AA491A}"/>
              </a:ext>
            </a:extLst>
          </p:cNvPr>
          <p:cNvSpPr/>
          <p:nvPr/>
        </p:nvSpPr>
        <p:spPr>
          <a:xfrm>
            <a:off x="8363228" y="4056158"/>
            <a:ext cx="877498" cy="46827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0E763-5121-1B4E-A0B9-AB909DD90F7D}"/>
              </a:ext>
            </a:extLst>
          </p:cNvPr>
          <p:cNvSpPr/>
          <p:nvPr/>
        </p:nvSpPr>
        <p:spPr>
          <a:xfrm>
            <a:off x="9240726" y="4056157"/>
            <a:ext cx="656616" cy="46827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C5D473-65E8-D443-A5E9-246CF402A300}"/>
              </a:ext>
            </a:extLst>
          </p:cNvPr>
          <p:cNvSpPr/>
          <p:nvPr/>
        </p:nvSpPr>
        <p:spPr>
          <a:xfrm>
            <a:off x="9897342" y="4056156"/>
            <a:ext cx="656616" cy="46827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76FF7-29C2-FE46-80B9-56B7D6220A38}"/>
              </a:ext>
            </a:extLst>
          </p:cNvPr>
          <p:cNvSpPr/>
          <p:nvPr/>
        </p:nvSpPr>
        <p:spPr>
          <a:xfrm>
            <a:off x="8363228" y="5380538"/>
            <a:ext cx="877498" cy="46827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AF6D3F-465E-ED47-88F9-BD47B7D6C5B3}"/>
              </a:ext>
            </a:extLst>
          </p:cNvPr>
          <p:cNvSpPr/>
          <p:nvPr/>
        </p:nvSpPr>
        <p:spPr>
          <a:xfrm>
            <a:off x="9240726" y="5380537"/>
            <a:ext cx="656616" cy="46827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EA29AB-58D3-CC4E-85BA-EBBAAD832ABB}"/>
              </a:ext>
            </a:extLst>
          </p:cNvPr>
          <p:cNvSpPr/>
          <p:nvPr/>
        </p:nvSpPr>
        <p:spPr>
          <a:xfrm>
            <a:off x="9897342" y="5380536"/>
            <a:ext cx="656616" cy="46827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D462A5-1432-0345-A30F-6C7610CE28DC}"/>
              </a:ext>
            </a:extLst>
          </p:cNvPr>
          <p:cNvSpPr/>
          <p:nvPr/>
        </p:nvSpPr>
        <p:spPr>
          <a:xfrm>
            <a:off x="10561357" y="5380536"/>
            <a:ext cx="656616" cy="46827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Eth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79FCA2F-8405-C04A-8B6B-3BEB98BA48B5}"/>
              </a:ext>
            </a:extLst>
          </p:cNvPr>
          <p:cNvSpPr/>
          <p:nvPr/>
        </p:nvSpPr>
        <p:spPr>
          <a:xfrm>
            <a:off x="1235027" y="2416122"/>
            <a:ext cx="558265" cy="3288317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6A9D01-7823-F242-9FF7-700985CD90C3}"/>
              </a:ext>
            </a:extLst>
          </p:cNvPr>
          <p:cNvSpPr txBox="1"/>
          <p:nvPr/>
        </p:nvSpPr>
        <p:spPr>
          <a:xfrm rot="16200000">
            <a:off x="-385805" y="3675732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200" b="1">
                <a:solidFill>
                  <a:schemeClr val="accent3"/>
                </a:solidFill>
              </a:rPr>
              <a:t>カプセル化</a:t>
            </a:r>
            <a:endParaRPr lang="en-US" altLang="ja-JP" sz="2200" b="1" dirty="0">
              <a:solidFill>
                <a:schemeClr val="accent3"/>
              </a:solidFill>
            </a:endParaRPr>
          </a:p>
          <a:p>
            <a:pPr algn="ctr"/>
            <a:r>
              <a:rPr lang="en-US" sz="2200" b="1" dirty="0">
                <a:solidFill>
                  <a:schemeClr val="accent3"/>
                </a:solidFill>
              </a:rPr>
              <a:t>(OS</a:t>
            </a:r>
            <a:r>
              <a:rPr lang="ja-JP" altLang="en-US" sz="2200" b="1">
                <a:solidFill>
                  <a:schemeClr val="accent3"/>
                </a:solidFill>
              </a:rPr>
              <a:t>が自動で処理</a:t>
            </a:r>
            <a:r>
              <a:rPr lang="en-US" sz="2200" b="1" dirty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CFF1A9A0-1345-8C44-9E0F-D138DEEC3AF8}"/>
              </a:ext>
            </a:extLst>
          </p:cNvPr>
          <p:cNvSpPr/>
          <p:nvPr/>
        </p:nvSpPr>
        <p:spPr>
          <a:xfrm rot="16200000">
            <a:off x="8622759" y="2985297"/>
            <a:ext cx="323560" cy="69182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9B156102-4610-5948-AB1E-F56516174BF6}"/>
              </a:ext>
            </a:extLst>
          </p:cNvPr>
          <p:cNvSpPr/>
          <p:nvPr/>
        </p:nvSpPr>
        <p:spPr>
          <a:xfrm rot="16200000">
            <a:off x="8989762" y="4000421"/>
            <a:ext cx="323560" cy="142582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86DBF053-1012-C74B-9EAF-602B399BAAAD}"/>
              </a:ext>
            </a:extLst>
          </p:cNvPr>
          <p:cNvSpPr/>
          <p:nvPr/>
        </p:nvSpPr>
        <p:spPr>
          <a:xfrm rot="16200000">
            <a:off x="9300052" y="4987390"/>
            <a:ext cx="314022" cy="2036871"/>
          </a:xfrm>
          <a:prstGeom prst="leftBrace">
            <a:avLst>
              <a:gd name="adj1" fmla="val 8333"/>
              <a:gd name="adj2" fmla="val 3283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B4D74A-CDE5-E044-B623-D6D649358973}"/>
              </a:ext>
            </a:extLst>
          </p:cNvPr>
          <p:cNvSpPr txBox="1"/>
          <p:nvPr/>
        </p:nvSpPr>
        <p:spPr>
          <a:xfrm>
            <a:off x="8363563" y="35133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ボディ</a:t>
            </a:r>
            <a:endParaRPr lang="en-US" b="1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264FE338-A8AF-E94A-9C45-F29230AE6BBC}"/>
              </a:ext>
            </a:extLst>
          </p:cNvPr>
          <p:cNvSpPr/>
          <p:nvPr/>
        </p:nvSpPr>
        <p:spPr>
          <a:xfrm rot="16200000">
            <a:off x="9392937" y="3044369"/>
            <a:ext cx="323560" cy="61947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D143A934-E242-0847-904F-71B8F4EE762A}"/>
              </a:ext>
            </a:extLst>
          </p:cNvPr>
          <p:cNvSpPr/>
          <p:nvPr/>
        </p:nvSpPr>
        <p:spPr>
          <a:xfrm rot="16200000">
            <a:off x="10042563" y="4442181"/>
            <a:ext cx="323560" cy="54230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CC4DAB0D-9D62-054A-8B2C-DE5FEA6D7576}"/>
              </a:ext>
            </a:extLst>
          </p:cNvPr>
          <p:cNvSpPr/>
          <p:nvPr/>
        </p:nvSpPr>
        <p:spPr>
          <a:xfrm rot="16200000">
            <a:off x="10746456" y="5691319"/>
            <a:ext cx="323560" cy="61947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9AF0DF-7E03-E340-8CA4-DE210E6809A9}"/>
              </a:ext>
            </a:extLst>
          </p:cNvPr>
          <p:cNvSpPr txBox="1"/>
          <p:nvPr/>
        </p:nvSpPr>
        <p:spPr>
          <a:xfrm>
            <a:off x="9233749" y="3540445"/>
            <a:ext cx="12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accent3"/>
                </a:solidFill>
              </a:rPr>
              <a:t>TCP </a:t>
            </a:r>
            <a:r>
              <a:rPr lang="ja-JP" altLang="en-US" b="1">
                <a:solidFill>
                  <a:schemeClr val="accent3"/>
                </a:solidFill>
              </a:rPr>
              <a:t>ヘッダ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1CE4A5-DD13-CA4F-B6B8-1C384ADAB24F}"/>
              </a:ext>
            </a:extLst>
          </p:cNvPr>
          <p:cNvSpPr txBox="1"/>
          <p:nvPr/>
        </p:nvSpPr>
        <p:spPr>
          <a:xfrm>
            <a:off x="8691870" y="48731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ボディ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AE7566-5B63-F94F-B5F1-156B50DC4792}"/>
              </a:ext>
            </a:extLst>
          </p:cNvPr>
          <p:cNvSpPr txBox="1"/>
          <p:nvPr/>
        </p:nvSpPr>
        <p:spPr>
          <a:xfrm>
            <a:off x="9822276" y="487317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accent3"/>
                </a:solidFill>
              </a:rPr>
              <a:t>IP </a:t>
            </a:r>
            <a:r>
              <a:rPr lang="ja-JP" altLang="en-US" b="1">
                <a:solidFill>
                  <a:schemeClr val="accent3"/>
                </a:solidFill>
              </a:rPr>
              <a:t>ヘッダ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C66834-C1F3-6843-904B-6A487BBE7A75}"/>
              </a:ext>
            </a:extLst>
          </p:cNvPr>
          <p:cNvSpPr txBox="1"/>
          <p:nvPr/>
        </p:nvSpPr>
        <p:spPr>
          <a:xfrm>
            <a:off x="8593392" y="61902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ボディ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4C3774-7078-4648-AC72-56118C317678}"/>
              </a:ext>
            </a:extLst>
          </p:cNvPr>
          <p:cNvSpPr txBox="1"/>
          <p:nvPr/>
        </p:nvSpPr>
        <p:spPr>
          <a:xfrm>
            <a:off x="9569033" y="619023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accent3"/>
                </a:solidFill>
              </a:rPr>
              <a:t>イーサネットヘッダ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1CB6E7-A607-AF4E-8306-D31982F387A5}"/>
              </a:ext>
            </a:extLst>
          </p:cNvPr>
          <p:cNvSpPr txBox="1"/>
          <p:nvPr/>
        </p:nvSpPr>
        <p:spPr>
          <a:xfrm>
            <a:off x="6123151" y="252341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データグラム</a:t>
            </a:r>
            <a:endParaRPr lang="en-US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793AD6-CBAF-924C-AC6F-AE965D699C92}"/>
              </a:ext>
            </a:extLst>
          </p:cNvPr>
          <p:cNvSpPr txBox="1"/>
          <p:nvPr/>
        </p:nvSpPr>
        <p:spPr>
          <a:xfrm>
            <a:off x="6708840" y="40320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パケット</a:t>
            </a:r>
            <a:endParaRPr lang="en-US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F76EA8-1A14-724E-9581-A4F9CC17BF76}"/>
              </a:ext>
            </a:extLst>
          </p:cNvPr>
          <p:cNvSpPr txBox="1"/>
          <p:nvPr/>
        </p:nvSpPr>
        <p:spPr>
          <a:xfrm>
            <a:off x="6684927" y="53871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フレーム</a:t>
            </a:r>
            <a:endParaRPr lang="en-US" sz="2400" b="1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CAB1391-2193-A14F-B084-402CE2866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267" y="212740"/>
            <a:ext cx="1308370" cy="1762973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5B1F8-2179-9C46-AB55-35D54478D5CF}"/>
              </a:ext>
            </a:extLst>
          </p:cNvPr>
          <p:cNvCxnSpPr/>
          <p:nvPr/>
        </p:nvCxnSpPr>
        <p:spPr>
          <a:xfrm>
            <a:off x="8130747" y="682719"/>
            <a:ext cx="20116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B203D8-D1DB-F64E-80DC-A5BE10CA1B6C}"/>
              </a:ext>
            </a:extLst>
          </p:cNvPr>
          <p:cNvCxnSpPr/>
          <p:nvPr/>
        </p:nvCxnSpPr>
        <p:spPr>
          <a:xfrm>
            <a:off x="8124612" y="1074940"/>
            <a:ext cx="20116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D62CD5-AAF2-2A4C-B62B-95DB599AC150}"/>
              </a:ext>
            </a:extLst>
          </p:cNvPr>
          <p:cNvCxnSpPr/>
          <p:nvPr/>
        </p:nvCxnSpPr>
        <p:spPr>
          <a:xfrm>
            <a:off x="8124612" y="1523002"/>
            <a:ext cx="20116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03EF19-2C68-7D4D-AD0B-E3C2BE6C22DC}"/>
              </a:ext>
            </a:extLst>
          </p:cNvPr>
          <p:cNvCxnSpPr>
            <a:cxnSpLocks/>
          </p:cNvCxnSpPr>
          <p:nvPr/>
        </p:nvCxnSpPr>
        <p:spPr>
          <a:xfrm>
            <a:off x="9133653" y="105877"/>
            <a:ext cx="18622" cy="190900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AC9E296-8E54-2140-922C-383F6A902DA9}"/>
              </a:ext>
            </a:extLst>
          </p:cNvPr>
          <p:cNvCxnSpPr>
            <a:cxnSpLocks/>
          </p:cNvCxnSpPr>
          <p:nvPr/>
        </p:nvCxnSpPr>
        <p:spPr>
          <a:xfrm>
            <a:off x="8683283" y="105877"/>
            <a:ext cx="20441" cy="191845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FD4235-EE18-1F46-B7FC-8DCB9F08D9CB}"/>
              </a:ext>
            </a:extLst>
          </p:cNvPr>
          <p:cNvCxnSpPr>
            <a:cxnSpLocks/>
          </p:cNvCxnSpPr>
          <p:nvPr/>
        </p:nvCxnSpPr>
        <p:spPr>
          <a:xfrm>
            <a:off x="9582204" y="102200"/>
            <a:ext cx="0" cy="199656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2E6FCBB-11B4-3249-B92F-011C84E3793D}"/>
              </a:ext>
            </a:extLst>
          </p:cNvPr>
          <p:cNvSpPr/>
          <p:nvPr/>
        </p:nvSpPr>
        <p:spPr>
          <a:xfrm>
            <a:off x="8266646" y="212739"/>
            <a:ext cx="1727612" cy="17276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F4D4939E-2DE9-AD4A-AD28-42683C5B0617}"/>
              </a:ext>
            </a:extLst>
          </p:cNvPr>
          <p:cNvSpPr/>
          <p:nvPr/>
        </p:nvSpPr>
        <p:spPr>
          <a:xfrm>
            <a:off x="2162776" y="1328290"/>
            <a:ext cx="558265" cy="952024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2657AE-FE6E-4D42-AEA7-5DC271A38519}"/>
              </a:ext>
            </a:extLst>
          </p:cNvPr>
          <p:cNvSpPr txBox="1"/>
          <p:nvPr/>
        </p:nvSpPr>
        <p:spPr>
          <a:xfrm>
            <a:off x="2809296" y="1395670"/>
            <a:ext cx="3288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b="1">
                <a:solidFill>
                  <a:schemeClr val="accent5"/>
                </a:solidFill>
              </a:rPr>
              <a:t>ソケットという仕組みで</a:t>
            </a:r>
            <a:endParaRPr lang="en-US" altLang="ja-JP" sz="2200" b="1" dirty="0">
              <a:solidFill>
                <a:schemeClr val="accent5"/>
              </a:solidFill>
            </a:endParaRPr>
          </a:p>
          <a:p>
            <a:r>
              <a:rPr lang="ja-JP" altLang="en-US" sz="2200" b="1">
                <a:solidFill>
                  <a:schemeClr val="accent5"/>
                </a:solidFill>
              </a:rPr>
              <a:t>ネットワークを使う</a:t>
            </a:r>
            <a:endParaRPr lang="en-US" sz="2200" b="1" dirty="0">
              <a:solidFill>
                <a:schemeClr val="accent5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003AF2CF-991E-B749-BE45-098BBE66D941}"/>
              </a:ext>
            </a:extLst>
          </p:cNvPr>
          <p:cNvSpPr/>
          <p:nvPr/>
        </p:nvSpPr>
        <p:spPr>
          <a:xfrm>
            <a:off x="2162775" y="5979014"/>
            <a:ext cx="558265" cy="6808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03068C-E53D-A540-9679-415198F10D3F}"/>
              </a:ext>
            </a:extLst>
          </p:cNvPr>
          <p:cNvSpPr txBox="1"/>
          <p:nvPr/>
        </p:nvSpPr>
        <p:spPr>
          <a:xfrm>
            <a:off x="8495119" y="2736220"/>
            <a:ext cx="68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4E488F-F1E0-5F42-81A8-D62219975462}"/>
              </a:ext>
            </a:extLst>
          </p:cNvPr>
          <p:cNvSpPr txBox="1"/>
          <p:nvPr/>
        </p:nvSpPr>
        <p:spPr>
          <a:xfrm>
            <a:off x="2948211" y="609573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データ送信</a:t>
            </a:r>
            <a:endParaRPr lang="en-US" sz="2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17E0D5-E0DF-F14F-AAEA-767252AD949E}"/>
              </a:ext>
            </a:extLst>
          </p:cNvPr>
          <p:cNvSpPr txBox="1"/>
          <p:nvPr/>
        </p:nvSpPr>
        <p:spPr>
          <a:xfrm>
            <a:off x="6949029" y="6653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データ</a:t>
            </a:r>
            <a:endParaRPr lang="en-US" sz="2400" b="1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8EC5A48-A4A5-034C-9F2E-3A2C0D9D9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443" y="2272812"/>
            <a:ext cx="483811" cy="4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E1FB6194-2F28-F54C-943D-8E807E2DA15B}"/>
              </a:ext>
            </a:extLst>
          </p:cNvPr>
          <p:cNvSpPr/>
          <p:nvPr/>
        </p:nvSpPr>
        <p:spPr>
          <a:xfrm>
            <a:off x="9209521" y="535298"/>
            <a:ext cx="2690891" cy="540941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841156-C72C-394F-BFA3-4F9BE827F0BF}"/>
              </a:ext>
            </a:extLst>
          </p:cNvPr>
          <p:cNvSpPr/>
          <p:nvPr/>
        </p:nvSpPr>
        <p:spPr>
          <a:xfrm>
            <a:off x="356507" y="539016"/>
            <a:ext cx="2690891" cy="540941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5E3FC2B-EC33-B646-BFF3-08828D5703D0}"/>
              </a:ext>
            </a:extLst>
          </p:cNvPr>
          <p:cNvSpPr/>
          <p:nvPr/>
        </p:nvSpPr>
        <p:spPr>
          <a:xfrm flipH="1">
            <a:off x="4301618" y="4372057"/>
            <a:ext cx="756471" cy="3696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CD8F93-3DA1-4F44-BF40-AC503B040EFD}"/>
              </a:ext>
            </a:extLst>
          </p:cNvPr>
          <p:cNvSpPr/>
          <p:nvPr/>
        </p:nvSpPr>
        <p:spPr>
          <a:xfrm>
            <a:off x="530208" y="648424"/>
            <a:ext cx="2243178" cy="6833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アプリケーション</a:t>
            </a:r>
            <a:endParaRPr lang="en-US" altLang="ja-JP" b="1" dirty="0"/>
          </a:p>
          <a:p>
            <a:pPr algn="ctr"/>
            <a:r>
              <a:rPr lang="en-US" altLang="ja-JP" b="1" dirty="0"/>
              <a:t>(</a:t>
            </a:r>
            <a:r>
              <a:rPr lang="ja-JP" altLang="en-US" b="1"/>
              <a:t>ブラウザ</a:t>
            </a:r>
            <a:r>
              <a:rPr lang="en-US" altLang="ja-JP" b="1" dirty="0"/>
              <a:t>)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8059C-8E88-E84D-9F33-865F4F7EC6D0}"/>
              </a:ext>
            </a:extLst>
          </p:cNvPr>
          <p:cNvSpPr/>
          <p:nvPr/>
        </p:nvSpPr>
        <p:spPr>
          <a:xfrm>
            <a:off x="530207" y="1561220"/>
            <a:ext cx="2243179" cy="6833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TCP/UDP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0386D-3DCA-AE48-97C8-AE33746C9BC0}"/>
              </a:ext>
            </a:extLst>
          </p:cNvPr>
          <p:cNvSpPr/>
          <p:nvPr/>
        </p:nvSpPr>
        <p:spPr>
          <a:xfrm>
            <a:off x="530207" y="2424286"/>
            <a:ext cx="2243180" cy="6833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418B1-217F-774A-8308-A391EA5ADC3D}"/>
              </a:ext>
            </a:extLst>
          </p:cNvPr>
          <p:cNvSpPr/>
          <p:nvPr/>
        </p:nvSpPr>
        <p:spPr>
          <a:xfrm>
            <a:off x="530205" y="3287352"/>
            <a:ext cx="2243181" cy="6833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イーサネット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943D1B-6FF9-D245-80B3-D04E154E948E}"/>
              </a:ext>
            </a:extLst>
          </p:cNvPr>
          <p:cNvSpPr/>
          <p:nvPr/>
        </p:nvSpPr>
        <p:spPr>
          <a:xfrm>
            <a:off x="530205" y="4150418"/>
            <a:ext cx="2243181" cy="683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物理</a:t>
            </a:r>
            <a:r>
              <a:rPr lang="en-US" altLang="ja-JP" b="1" dirty="0"/>
              <a:t>(</a:t>
            </a:r>
            <a:r>
              <a:rPr lang="ja-JP" altLang="en-US" b="1"/>
              <a:t>電気信号</a:t>
            </a:r>
            <a:r>
              <a:rPr lang="en-US" altLang="ja-JP" b="1" dirty="0"/>
              <a:t>)</a:t>
            </a:r>
            <a:endParaRPr lang="en-US" b="1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1FE5188B-5597-A34B-A780-E3797BB5E7E8}"/>
              </a:ext>
            </a:extLst>
          </p:cNvPr>
          <p:cNvSpPr/>
          <p:nvPr/>
        </p:nvSpPr>
        <p:spPr>
          <a:xfrm>
            <a:off x="4706572" y="4938915"/>
            <a:ext cx="2794928" cy="1213271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742951-E021-2244-AA76-8A022F4803D7}"/>
              </a:ext>
            </a:extLst>
          </p:cNvPr>
          <p:cNvSpPr/>
          <p:nvPr/>
        </p:nvSpPr>
        <p:spPr>
          <a:xfrm>
            <a:off x="4873205" y="4311391"/>
            <a:ext cx="656616" cy="46827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57C34C-B86D-B843-820D-A7D5490A5ABF}"/>
              </a:ext>
            </a:extLst>
          </p:cNvPr>
          <p:cNvSpPr/>
          <p:nvPr/>
        </p:nvSpPr>
        <p:spPr>
          <a:xfrm>
            <a:off x="5529821" y="4311391"/>
            <a:ext cx="656616" cy="46827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F8D7E1-6788-0949-BCCE-FF59CEAE6443}"/>
              </a:ext>
            </a:extLst>
          </p:cNvPr>
          <p:cNvSpPr/>
          <p:nvPr/>
        </p:nvSpPr>
        <p:spPr>
          <a:xfrm>
            <a:off x="6181689" y="4311391"/>
            <a:ext cx="656616" cy="468279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11D584-CB8C-1E44-BD9D-3095E6C43ABD}"/>
              </a:ext>
            </a:extLst>
          </p:cNvPr>
          <p:cNvSpPr/>
          <p:nvPr/>
        </p:nvSpPr>
        <p:spPr>
          <a:xfrm>
            <a:off x="6838305" y="3731134"/>
            <a:ext cx="877498" cy="104853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DE25DBF8-A169-9A43-ADBC-CF3962836C8C}"/>
              </a:ext>
            </a:extLst>
          </p:cNvPr>
          <p:cNvSpPr/>
          <p:nvPr/>
        </p:nvSpPr>
        <p:spPr>
          <a:xfrm rot="5400000">
            <a:off x="6767581" y="2746469"/>
            <a:ext cx="323560" cy="13667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64D24E-0D2E-C74C-BC43-E539FE4191F3}"/>
              </a:ext>
            </a:extLst>
          </p:cNvPr>
          <p:cNvSpPr txBox="1"/>
          <p:nvPr/>
        </p:nvSpPr>
        <p:spPr>
          <a:xfrm>
            <a:off x="4388471" y="337030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accent3"/>
                </a:solidFill>
              </a:rPr>
              <a:t>転送に利用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DFD2A80F-E530-6048-9154-DA0A6749C427}"/>
              </a:ext>
            </a:extLst>
          </p:cNvPr>
          <p:cNvSpPr/>
          <p:nvPr/>
        </p:nvSpPr>
        <p:spPr>
          <a:xfrm rot="5400000">
            <a:off x="5352431" y="3463722"/>
            <a:ext cx="323560" cy="11550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1D5EFB-F699-F24D-B131-F0CCB17D79B9}"/>
              </a:ext>
            </a:extLst>
          </p:cNvPr>
          <p:cNvSpPr txBox="1"/>
          <p:nvPr/>
        </p:nvSpPr>
        <p:spPr>
          <a:xfrm>
            <a:off x="5957400" y="277974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accent5"/>
                </a:solidFill>
              </a:rPr>
              <a:t>ホストが利用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196C8C77-A36C-B44D-B763-2B21E98F170E}"/>
              </a:ext>
            </a:extLst>
          </p:cNvPr>
          <p:cNvSpPr/>
          <p:nvPr/>
        </p:nvSpPr>
        <p:spPr>
          <a:xfrm rot="10800000">
            <a:off x="3332551" y="4938914"/>
            <a:ext cx="5587193" cy="77774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E2F6E2-CA48-B548-A2A4-EFA1A44B2050}"/>
              </a:ext>
            </a:extLst>
          </p:cNvPr>
          <p:cNvSpPr/>
          <p:nvPr/>
        </p:nvSpPr>
        <p:spPr>
          <a:xfrm>
            <a:off x="9443261" y="648424"/>
            <a:ext cx="2243178" cy="6833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アプリケーション</a:t>
            </a:r>
            <a:endParaRPr lang="en-US" altLang="ja-JP" b="1" dirty="0"/>
          </a:p>
          <a:p>
            <a:pPr algn="ctr"/>
            <a:r>
              <a:rPr lang="en-US" altLang="ja-JP" b="1" dirty="0"/>
              <a:t>(Web</a:t>
            </a:r>
            <a:r>
              <a:rPr lang="ja-JP" altLang="en-US" b="1"/>
              <a:t>サーバー</a:t>
            </a:r>
            <a:r>
              <a:rPr lang="en-US" altLang="ja-JP" b="1" dirty="0"/>
              <a:t>)</a:t>
            </a:r>
            <a:endParaRPr lang="en-US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EF1F65-5007-1641-A7D8-E48EA85D3B6E}"/>
              </a:ext>
            </a:extLst>
          </p:cNvPr>
          <p:cNvSpPr/>
          <p:nvPr/>
        </p:nvSpPr>
        <p:spPr>
          <a:xfrm>
            <a:off x="9443260" y="1561220"/>
            <a:ext cx="2243179" cy="6833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TCP/UDP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A7537B-09DE-E54E-B914-AF2329D487D6}"/>
              </a:ext>
            </a:extLst>
          </p:cNvPr>
          <p:cNvSpPr/>
          <p:nvPr/>
        </p:nvSpPr>
        <p:spPr>
          <a:xfrm>
            <a:off x="9443260" y="2424286"/>
            <a:ext cx="2243180" cy="6833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7E61C3-A812-5C42-91EF-9551FCDA7BC7}"/>
              </a:ext>
            </a:extLst>
          </p:cNvPr>
          <p:cNvSpPr/>
          <p:nvPr/>
        </p:nvSpPr>
        <p:spPr>
          <a:xfrm>
            <a:off x="9443258" y="3287352"/>
            <a:ext cx="2243181" cy="6833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イーサネット</a:t>
            </a:r>
            <a:endParaRPr lang="en-US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329B58-E37F-A848-913B-E75CAC0709A8}"/>
              </a:ext>
            </a:extLst>
          </p:cNvPr>
          <p:cNvSpPr/>
          <p:nvPr/>
        </p:nvSpPr>
        <p:spPr>
          <a:xfrm>
            <a:off x="9443258" y="4150418"/>
            <a:ext cx="2243181" cy="683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物理</a:t>
            </a:r>
            <a:r>
              <a:rPr lang="en-US" altLang="ja-JP" b="1" dirty="0"/>
              <a:t>(</a:t>
            </a:r>
            <a:r>
              <a:rPr lang="ja-JP" altLang="en-US" b="1"/>
              <a:t>電気信号</a:t>
            </a:r>
            <a:r>
              <a:rPr lang="en-US" altLang="ja-JP" b="1" dirty="0"/>
              <a:t>)</a:t>
            </a:r>
            <a:endParaRPr lang="en-US" b="1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39B4849-F335-AB44-A18E-CA3446A8D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150" y="390013"/>
            <a:ext cx="1308370" cy="17629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17A709-2B95-AB4B-9399-FECB176AECD9}"/>
              </a:ext>
            </a:extLst>
          </p:cNvPr>
          <p:cNvSpPr txBox="1"/>
          <p:nvPr/>
        </p:nvSpPr>
        <p:spPr>
          <a:xfrm>
            <a:off x="5478768" y="5096956"/>
            <a:ext cx="1495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Download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4B8E32-4DCB-874F-9ADC-82196B4F990E}"/>
              </a:ext>
            </a:extLst>
          </p:cNvPr>
          <p:cNvCxnSpPr/>
          <p:nvPr/>
        </p:nvCxnSpPr>
        <p:spPr>
          <a:xfrm>
            <a:off x="6635630" y="859992"/>
            <a:ext cx="20116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4078D3-A6AE-4D45-ABEE-42C461FE7F05}"/>
              </a:ext>
            </a:extLst>
          </p:cNvPr>
          <p:cNvCxnSpPr/>
          <p:nvPr/>
        </p:nvCxnSpPr>
        <p:spPr>
          <a:xfrm>
            <a:off x="6629495" y="1252213"/>
            <a:ext cx="20116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7A7E046-8FBC-5F4D-8B9B-CD8CA4CB8887}"/>
              </a:ext>
            </a:extLst>
          </p:cNvPr>
          <p:cNvCxnSpPr/>
          <p:nvPr/>
        </p:nvCxnSpPr>
        <p:spPr>
          <a:xfrm>
            <a:off x="6629495" y="1700275"/>
            <a:ext cx="20116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BE4BA6-0B51-2646-BE05-182852EF9C18}"/>
              </a:ext>
            </a:extLst>
          </p:cNvPr>
          <p:cNvCxnSpPr>
            <a:cxnSpLocks/>
          </p:cNvCxnSpPr>
          <p:nvPr/>
        </p:nvCxnSpPr>
        <p:spPr>
          <a:xfrm>
            <a:off x="7635335" y="250069"/>
            <a:ext cx="0" cy="214575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1F2968-254C-2544-BA66-0752C3D7ED4F}"/>
              </a:ext>
            </a:extLst>
          </p:cNvPr>
          <p:cNvCxnSpPr>
            <a:cxnSpLocks/>
          </p:cNvCxnSpPr>
          <p:nvPr/>
        </p:nvCxnSpPr>
        <p:spPr>
          <a:xfrm>
            <a:off x="7215895" y="298557"/>
            <a:ext cx="0" cy="214575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FBDE89-9059-5C47-894F-2386774A90C4}"/>
              </a:ext>
            </a:extLst>
          </p:cNvPr>
          <p:cNvCxnSpPr>
            <a:cxnSpLocks/>
          </p:cNvCxnSpPr>
          <p:nvPr/>
        </p:nvCxnSpPr>
        <p:spPr>
          <a:xfrm>
            <a:off x="8094139" y="348931"/>
            <a:ext cx="0" cy="199656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FB0C036-4B91-4148-B622-C3CED230B2AE}"/>
              </a:ext>
            </a:extLst>
          </p:cNvPr>
          <p:cNvSpPr/>
          <p:nvPr/>
        </p:nvSpPr>
        <p:spPr>
          <a:xfrm>
            <a:off x="6771529" y="390012"/>
            <a:ext cx="1727612" cy="17276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B6E8583-33E6-C544-81F3-193AFC500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80" y="388408"/>
            <a:ext cx="1308370" cy="176297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4D820F-6F0A-F046-B3A1-4E88A2A137C8}"/>
              </a:ext>
            </a:extLst>
          </p:cNvPr>
          <p:cNvCxnSpPr>
            <a:cxnSpLocks/>
          </p:cNvCxnSpPr>
          <p:nvPr/>
        </p:nvCxnSpPr>
        <p:spPr>
          <a:xfrm flipV="1">
            <a:off x="3914859" y="858387"/>
            <a:ext cx="1875781" cy="160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CFFC5B-510C-5444-8F31-49FD15D465B5}"/>
              </a:ext>
            </a:extLst>
          </p:cNvPr>
          <p:cNvCxnSpPr>
            <a:cxnSpLocks/>
            <a:stCxn id="56" idx="1"/>
          </p:cNvCxnSpPr>
          <p:nvPr/>
        </p:nvCxnSpPr>
        <p:spPr>
          <a:xfrm flipV="1">
            <a:off x="3914859" y="1241643"/>
            <a:ext cx="1869646" cy="1057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78C6A6-DC28-824F-92DC-2FB3356672F7}"/>
              </a:ext>
            </a:extLst>
          </p:cNvPr>
          <p:cNvCxnSpPr>
            <a:cxnSpLocks/>
          </p:cNvCxnSpPr>
          <p:nvPr/>
        </p:nvCxnSpPr>
        <p:spPr>
          <a:xfrm flipV="1">
            <a:off x="3914859" y="1698670"/>
            <a:ext cx="1869646" cy="2181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D3FFEC-8FD2-6B4D-BC27-5888BE76739C}"/>
              </a:ext>
            </a:extLst>
          </p:cNvPr>
          <p:cNvCxnSpPr>
            <a:cxnSpLocks/>
          </p:cNvCxnSpPr>
          <p:nvPr/>
        </p:nvCxnSpPr>
        <p:spPr>
          <a:xfrm>
            <a:off x="4814976" y="199693"/>
            <a:ext cx="0" cy="214575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EA4E330-3CB2-3343-9EB0-FF95BA8B0719}"/>
              </a:ext>
            </a:extLst>
          </p:cNvPr>
          <p:cNvCxnSpPr>
            <a:cxnSpLocks/>
          </p:cNvCxnSpPr>
          <p:nvPr/>
        </p:nvCxnSpPr>
        <p:spPr>
          <a:xfrm>
            <a:off x="4370609" y="298556"/>
            <a:ext cx="0" cy="214575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DEC0EF6-9D2E-8D4A-B480-D82942E87EC3}"/>
              </a:ext>
            </a:extLst>
          </p:cNvPr>
          <p:cNvCxnSpPr>
            <a:cxnSpLocks/>
          </p:cNvCxnSpPr>
          <p:nvPr/>
        </p:nvCxnSpPr>
        <p:spPr>
          <a:xfrm>
            <a:off x="5273780" y="199694"/>
            <a:ext cx="0" cy="209542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034A989-3CF5-BD48-9300-0A57EA9E4953}"/>
              </a:ext>
            </a:extLst>
          </p:cNvPr>
          <p:cNvSpPr/>
          <p:nvPr/>
        </p:nvSpPr>
        <p:spPr>
          <a:xfrm>
            <a:off x="3914859" y="388407"/>
            <a:ext cx="1727612" cy="17276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4BBD55F-7D31-9E47-A390-3901278811CE}"/>
              </a:ext>
            </a:extLst>
          </p:cNvPr>
          <p:cNvSpPr/>
          <p:nvPr/>
        </p:nvSpPr>
        <p:spPr>
          <a:xfrm>
            <a:off x="4365077" y="1234933"/>
            <a:ext cx="1212086" cy="459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ABA8F4-FD2E-9543-89F6-530B7B46BB09}"/>
              </a:ext>
            </a:extLst>
          </p:cNvPr>
          <p:cNvSpPr/>
          <p:nvPr/>
        </p:nvSpPr>
        <p:spPr>
          <a:xfrm>
            <a:off x="3988894" y="1633864"/>
            <a:ext cx="1557338" cy="463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732190-8655-DC48-9AB0-7ED689843FE9}"/>
              </a:ext>
            </a:extLst>
          </p:cNvPr>
          <p:cNvSpPr/>
          <p:nvPr/>
        </p:nvSpPr>
        <p:spPr>
          <a:xfrm>
            <a:off x="6809600" y="419471"/>
            <a:ext cx="1557338" cy="810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C94DBB-A781-4248-808B-EB9C4C3BD3EE}"/>
              </a:ext>
            </a:extLst>
          </p:cNvPr>
          <p:cNvSpPr/>
          <p:nvPr/>
        </p:nvSpPr>
        <p:spPr>
          <a:xfrm>
            <a:off x="6892749" y="1242575"/>
            <a:ext cx="1201390" cy="459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6BD0FD9-FAA7-BD4D-8D8A-BB06E8009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24" y="5187513"/>
            <a:ext cx="1438963" cy="143896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45A0F4C-A08A-3040-B31A-A663216CD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488" y="5217290"/>
            <a:ext cx="1284887" cy="128488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A33BC18-CB98-7848-9CEE-E7CECCF01D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362" y="1220289"/>
            <a:ext cx="479245" cy="4792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36E9D2-2408-1841-A6E1-49B572F0A6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21" y="3831552"/>
            <a:ext cx="483811" cy="4838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15015-7E7A-FF49-ADD5-9F2241D545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229" y="5311842"/>
            <a:ext cx="968902" cy="96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ED7FCD-F816-B246-81DD-D8D4964500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871" y="5460495"/>
            <a:ext cx="752043" cy="75204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B6CEED8-597C-BF42-B6C3-E7D674A690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310" y="5467153"/>
            <a:ext cx="752043" cy="75204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DA37EDC-5CDC-CE47-8962-82DAC23BD3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94" y="5343258"/>
            <a:ext cx="968902" cy="96890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FE27B71-19D5-FC4C-B9A3-E059A9AC40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09" y="5334312"/>
            <a:ext cx="968902" cy="968902"/>
          </a:xfrm>
          <a:prstGeom prst="rect">
            <a:avLst/>
          </a:prstGeom>
        </p:spPr>
      </p:pic>
      <p:sp>
        <p:nvSpPr>
          <p:cNvPr id="71" name="Right Arrow 70">
            <a:extLst>
              <a:ext uri="{FF2B5EF4-FFF2-40B4-BE49-F238E27FC236}">
                <a16:creationId xmlns:a16="http://schemas.microsoft.com/office/drawing/2014/main" id="{B3C8272E-D337-954A-ADC2-536FEDF28CE0}"/>
              </a:ext>
            </a:extLst>
          </p:cNvPr>
          <p:cNvSpPr/>
          <p:nvPr/>
        </p:nvSpPr>
        <p:spPr>
          <a:xfrm rot="16200000" flipH="1">
            <a:off x="7665593" y="3303186"/>
            <a:ext cx="2278533" cy="36961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C00CD957-0FFB-D746-80DF-4EBB2B145403}"/>
              </a:ext>
            </a:extLst>
          </p:cNvPr>
          <p:cNvSpPr/>
          <p:nvPr/>
        </p:nvSpPr>
        <p:spPr>
          <a:xfrm rot="5400000" flipH="1">
            <a:off x="2691821" y="1350241"/>
            <a:ext cx="1512410" cy="36961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7667A4-C4B7-B24E-9FE4-64336F859B85}"/>
              </a:ext>
            </a:extLst>
          </p:cNvPr>
          <p:cNvSpPr/>
          <p:nvPr/>
        </p:nvSpPr>
        <p:spPr>
          <a:xfrm>
            <a:off x="3359612" y="2348728"/>
            <a:ext cx="180363" cy="2296172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C7C5B13-2DD2-FF45-A974-1A0EFB1BEDBF}"/>
              </a:ext>
            </a:extLst>
          </p:cNvPr>
          <p:cNvSpPr/>
          <p:nvPr/>
        </p:nvSpPr>
        <p:spPr>
          <a:xfrm>
            <a:off x="8713307" y="765846"/>
            <a:ext cx="175132" cy="1525409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DE0276-70B8-A44D-AC6B-9B53D706BAA3}"/>
              </a:ext>
            </a:extLst>
          </p:cNvPr>
          <p:cNvSpPr txBox="1"/>
          <p:nvPr/>
        </p:nvSpPr>
        <p:spPr>
          <a:xfrm>
            <a:off x="2857463" y="6199878"/>
            <a:ext cx="6537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様々な機器を通るが</a:t>
            </a:r>
            <a:r>
              <a:rPr lang="en-US" altLang="ja-JP" sz="2000" b="1" dirty="0"/>
              <a:t>IP</a:t>
            </a:r>
            <a:r>
              <a:rPr lang="ja-JP" altLang="en-US" sz="2000" b="1"/>
              <a:t>とイーサネットを見て転送される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8363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305</Words>
  <Application>Microsoft Macintosh PowerPoint</Application>
  <PresentationFormat>Widescreen</PresentationFormat>
  <Paragraphs>155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游ゴシック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57</cp:revision>
  <dcterms:created xsi:type="dcterms:W3CDTF">2018-02-03T07:04:34Z</dcterms:created>
  <dcterms:modified xsi:type="dcterms:W3CDTF">2018-07-22T06:39:31Z</dcterms:modified>
</cp:coreProperties>
</file>